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diagrams/colors1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4" r:id="rId2"/>
    <p:sldId id="263" r:id="rId3"/>
    <p:sldId id="256" r:id="rId4"/>
    <p:sldId id="257" r:id="rId5"/>
    <p:sldId id="258" r:id="rId6"/>
    <p:sldId id="303" r:id="rId7"/>
    <p:sldId id="304" r:id="rId8"/>
    <p:sldId id="260" r:id="rId9"/>
    <p:sldId id="261" r:id="rId10"/>
    <p:sldId id="305" r:id="rId11"/>
    <p:sldId id="262" r:id="rId12"/>
    <p:sldId id="265" r:id="rId13"/>
    <p:sldId id="267" r:id="rId14"/>
    <p:sldId id="268" r:id="rId15"/>
    <p:sldId id="306" r:id="rId16"/>
    <p:sldId id="307" r:id="rId17"/>
    <p:sldId id="271" r:id="rId18"/>
    <p:sldId id="272" r:id="rId19"/>
    <p:sldId id="308" r:id="rId20"/>
    <p:sldId id="309" r:id="rId21"/>
    <p:sldId id="310" r:id="rId22"/>
    <p:sldId id="311" r:id="rId23"/>
    <p:sldId id="277" r:id="rId24"/>
    <p:sldId id="313" r:id="rId25"/>
    <p:sldId id="312" r:id="rId26"/>
    <p:sldId id="280" r:id="rId27"/>
    <p:sldId id="314" r:id="rId28"/>
    <p:sldId id="282" r:id="rId29"/>
    <p:sldId id="316" r:id="rId30"/>
    <p:sldId id="283" r:id="rId31"/>
    <p:sldId id="284" r:id="rId32"/>
    <p:sldId id="285" r:id="rId33"/>
    <p:sldId id="286" r:id="rId34"/>
    <p:sldId id="287" r:id="rId35"/>
    <p:sldId id="31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18"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3" autoAdjust="0"/>
    <p:restoredTop sz="94624" autoAdjust="0"/>
  </p:normalViewPr>
  <p:slideViewPr>
    <p:cSldViewPr>
      <p:cViewPr>
        <p:scale>
          <a:sx n="60" d="100"/>
          <a:sy n="60" d="100"/>
        </p:scale>
        <p:origin x="-156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slide" Target="../slides/slide12.xml"/><Relationship Id="rId1" Type="http://schemas.openxmlformats.org/officeDocument/2006/relationships/slide" Target="../slides/slide3.xml"/><Relationship Id="rId4" Type="http://schemas.openxmlformats.org/officeDocument/2006/relationships/slide" Target="../slides/slide40.xml"/></Relationships>
</file>

<file path=ppt/diagrams/_rels/data2.xml.rels><?xml version="1.0" encoding="UTF-8" standalone="yes"?>
<Relationships xmlns="http://schemas.openxmlformats.org/package/2006/relationships"><Relationship Id="rId3" Type="http://schemas.openxmlformats.org/officeDocument/2006/relationships/slide" Target="../slides/slide6.xml"/><Relationship Id="rId7" Type="http://schemas.openxmlformats.org/officeDocument/2006/relationships/slide" Target="../slides/slide10.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1.xml"/><Relationship Id="rId5" Type="http://schemas.openxmlformats.org/officeDocument/2006/relationships/slide" Target="../slides/slide9.xml"/><Relationship Id="rId4" Type="http://schemas.openxmlformats.org/officeDocument/2006/relationships/slide" Target="../slides/slide8.xml"/></Relationships>
</file>

<file path=ppt/diagrams/_rels/data4.xml.rels><?xml version="1.0" encoding="UTF-8" standalone="yes"?>
<Relationships xmlns="http://schemas.openxmlformats.org/package/2006/relationships"><Relationship Id="rId8" Type="http://schemas.openxmlformats.org/officeDocument/2006/relationships/slide" Target="../slides/slide26.xml"/><Relationship Id="rId3" Type="http://schemas.openxmlformats.org/officeDocument/2006/relationships/slide" Target="../slides/slide24.xml"/><Relationship Id="rId7" Type="http://schemas.openxmlformats.org/officeDocument/2006/relationships/slide" Target="../slides/slide25.xml"/><Relationship Id="rId2" Type="http://schemas.openxmlformats.org/officeDocument/2006/relationships/slide" Target="../slides/slide18.xml"/><Relationship Id="rId1" Type="http://schemas.openxmlformats.org/officeDocument/2006/relationships/slide" Target="../slides/slide13.xml"/><Relationship Id="rId6" Type="http://schemas.openxmlformats.org/officeDocument/2006/relationships/slide" Target="../slides/slide22.xml"/><Relationship Id="rId5" Type="http://schemas.openxmlformats.org/officeDocument/2006/relationships/slide" Target="../slides/slide20.xml"/><Relationship Id="rId4" Type="http://schemas.openxmlformats.org/officeDocument/2006/relationships/slide" Target="../slides/slide27.xml"/></Relationships>
</file>

<file path=ppt/diagrams/_rels/data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B7CECE-AD81-444D-AD8B-D87E59EB8037}"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C40AD979-D806-47EC-B46D-BA7C3923B03E}">
      <dgm:prSet phldrT="[Text]"/>
      <dgm:spPr/>
      <dgm:t>
        <a:bodyPr/>
        <a:lstStyle/>
        <a:p>
          <a:r>
            <a:rPr lang="en-ID" dirty="0" smtClean="0">
              <a:hlinkClick xmlns:r="http://schemas.openxmlformats.org/officeDocument/2006/relationships" r:id="rId1" action="ppaction://hlinksldjump"/>
            </a:rPr>
            <a:t>Bab I</a:t>
          </a:r>
          <a:endParaRPr lang="en-US" dirty="0"/>
        </a:p>
      </dgm:t>
    </dgm:pt>
    <dgm:pt modelId="{1CDD0BF4-5E5D-41C4-9DC0-2FD8F288D72C}" type="parTrans" cxnId="{D726394E-6339-4D43-BC7D-837367E714AB}">
      <dgm:prSet/>
      <dgm:spPr/>
      <dgm:t>
        <a:bodyPr/>
        <a:lstStyle/>
        <a:p>
          <a:endParaRPr lang="en-US"/>
        </a:p>
      </dgm:t>
    </dgm:pt>
    <dgm:pt modelId="{E6DE41C6-9385-4857-9B8D-B0D60FFDEA31}" type="sibTrans" cxnId="{D726394E-6339-4D43-BC7D-837367E714AB}">
      <dgm:prSet/>
      <dgm:spPr/>
      <dgm:t>
        <a:bodyPr/>
        <a:lstStyle/>
        <a:p>
          <a:endParaRPr lang="en-US"/>
        </a:p>
      </dgm:t>
    </dgm:pt>
    <dgm:pt modelId="{5BFA9142-0424-4763-BDD2-841165580022}">
      <dgm:prSet phldrT="[Text]"/>
      <dgm:spPr/>
      <dgm:t>
        <a:bodyPr/>
        <a:lstStyle/>
        <a:p>
          <a:r>
            <a:rPr lang="en-ID" dirty="0" smtClean="0"/>
            <a:t>Kehidupan Manusia dalam Ruang dan Waktu</a:t>
          </a:r>
          <a:endParaRPr lang="en-US" dirty="0"/>
        </a:p>
      </dgm:t>
    </dgm:pt>
    <dgm:pt modelId="{307C30C3-BDF1-4563-84EB-24547D972CEA}" type="parTrans" cxnId="{541CA5E1-0CA9-4075-B5F1-6B8D99EAEDA3}">
      <dgm:prSet/>
      <dgm:spPr/>
      <dgm:t>
        <a:bodyPr/>
        <a:lstStyle/>
        <a:p>
          <a:endParaRPr lang="en-US"/>
        </a:p>
      </dgm:t>
    </dgm:pt>
    <dgm:pt modelId="{F71458A2-7A06-4886-9731-F17EE5E12404}" type="sibTrans" cxnId="{541CA5E1-0CA9-4075-B5F1-6B8D99EAEDA3}">
      <dgm:prSet/>
      <dgm:spPr/>
      <dgm:t>
        <a:bodyPr/>
        <a:lstStyle/>
        <a:p>
          <a:endParaRPr lang="en-US"/>
        </a:p>
      </dgm:t>
    </dgm:pt>
    <dgm:pt modelId="{01DBB2A5-EA03-42FE-84D0-856C2549F0DF}">
      <dgm:prSet phldrT="[Text]"/>
      <dgm:spPr/>
      <dgm:t>
        <a:bodyPr/>
        <a:lstStyle/>
        <a:p>
          <a:r>
            <a:rPr lang="en-ID" dirty="0" smtClean="0">
              <a:hlinkClick xmlns:r="http://schemas.openxmlformats.org/officeDocument/2006/relationships" r:id="rId2" action="ppaction://hlinksldjump"/>
            </a:rPr>
            <a:t>Bab II </a:t>
          </a:r>
          <a:endParaRPr lang="en-US" dirty="0"/>
        </a:p>
      </dgm:t>
    </dgm:pt>
    <dgm:pt modelId="{23ABB192-DB82-4371-A715-2F30473EEFD2}" type="parTrans" cxnId="{26E46C96-243E-44FE-87E5-C4ABC9043535}">
      <dgm:prSet/>
      <dgm:spPr/>
      <dgm:t>
        <a:bodyPr/>
        <a:lstStyle/>
        <a:p>
          <a:endParaRPr lang="en-US"/>
        </a:p>
      </dgm:t>
    </dgm:pt>
    <dgm:pt modelId="{15C633DE-8D93-4852-B610-D3565B26DEE2}" type="sibTrans" cxnId="{26E46C96-243E-44FE-87E5-C4ABC9043535}">
      <dgm:prSet/>
      <dgm:spPr/>
      <dgm:t>
        <a:bodyPr/>
        <a:lstStyle/>
        <a:p>
          <a:endParaRPr lang="en-US"/>
        </a:p>
      </dgm:t>
    </dgm:pt>
    <dgm:pt modelId="{3C60A2C3-68BA-403C-A7E1-B607C0DDB3B1}">
      <dgm:prSet phldrT="[Text]"/>
      <dgm:spPr/>
      <dgm:t>
        <a:bodyPr/>
        <a:lstStyle/>
        <a:p>
          <a:r>
            <a:rPr lang="en-ID" dirty="0" smtClean="0"/>
            <a:t>Kajian Ilmu Sejarah</a:t>
          </a:r>
          <a:endParaRPr lang="en-US" dirty="0"/>
        </a:p>
      </dgm:t>
    </dgm:pt>
    <dgm:pt modelId="{9F5D6EE9-F1F6-42FE-AE37-FA9915D0074B}" type="parTrans" cxnId="{05D3B0E5-4972-4BFF-9F72-12AB5FD9F272}">
      <dgm:prSet/>
      <dgm:spPr/>
      <dgm:t>
        <a:bodyPr/>
        <a:lstStyle/>
        <a:p>
          <a:endParaRPr lang="en-US"/>
        </a:p>
      </dgm:t>
    </dgm:pt>
    <dgm:pt modelId="{0B78D668-4E12-4F30-9AEE-FE150F87EF3F}" type="sibTrans" cxnId="{05D3B0E5-4972-4BFF-9F72-12AB5FD9F272}">
      <dgm:prSet/>
      <dgm:spPr/>
      <dgm:t>
        <a:bodyPr/>
        <a:lstStyle/>
        <a:p>
          <a:endParaRPr lang="en-US"/>
        </a:p>
      </dgm:t>
    </dgm:pt>
    <dgm:pt modelId="{4D9877B3-E5E0-477B-9974-85470A5DC29F}">
      <dgm:prSet phldrT="[Text]"/>
      <dgm:spPr/>
      <dgm:t>
        <a:bodyPr/>
        <a:lstStyle/>
        <a:p>
          <a:r>
            <a:rPr lang="en-ID" dirty="0" smtClean="0">
              <a:hlinkClick xmlns:r="http://schemas.openxmlformats.org/officeDocument/2006/relationships" r:id="rId3" action="ppaction://hlinksldjump"/>
            </a:rPr>
            <a:t>Bab III</a:t>
          </a:r>
          <a:endParaRPr lang="en-US" dirty="0"/>
        </a:p>
      </dgm:t>
    </dgm:pt>
    <dgm:pt modelId="{4F4E4C0F-C41A-4E34-987E-155DC44023D9}" type="parTrans" cxnId="{FFE7C9E1-D2F4-4344-9A77-1AE3714EA098}">
      <dgm:prSet/>
      <dgm:spPr/>
      <dgm:t>
        <a:bodyPr/>
        <a:lstStyle/>
        <a:p>
          <a:endParaRPr lang="en-US"/>
        </a:p>
      </dgm:t>
    </dgm:pt>
    <dgm:pt modelId="{B534E084-E78B-4738-97CB-AC6B99D4C5CA}" type="sibTrans" cxnId="{FFE7C9E1-D2F4-4344-9A77-1AE3714EA098}">
      <dgm:prSet/>
      <dgm:spPr/>
      <dgm:t>
        <a:bodyPr/>
        <a:lstStyle/>
        <a:p>
          <a:endParaRPr lang="en-US"/>
        </a:p>
      </dgm:t>
    </dgm:pt>
    <dgm:pt modelId="{4DF28788-188D-472A-ADD5-868C4BBEBA54}">
      <dgm:prSet phldrT="[Text]"/>
      <dgm:spPr/>
      <dgm:t>
        <a:bodyPr/>
        <a:lstStyle/>
        <a:p>
          <a:r>
            <a:rPr lang="en-ID" dirty="0" smtClean="0"/>
            <a:t>Penelitian dan Penulisan Sejarah</a:t>
          </a:r>
          <a:endParaRPr lang="en-US" dirty="0"/>
        </a:p>
      </dgm:t>
    </dgm:pt>
    <dgm:pt modelId="{F27083C2-7BE9-41BD-83ED-A69A6EE7ED51}" type="parTrans" cxnId="{A48CDF12-BD0B-4121-A6E4-4644755D3E59}">
      <dgm:prSet/>
      <dgm:spPr/>
      <dgm:t>
        <a:bodyPr/>
        <a:lstStyle/>
        <a:p>
          <a:endParaRPr lang="en-US"/>
        </a:p>
      </dgm:t>
    </dgm:pt>
    <dgm:pt modelId="{006DA5F4-698A-4307-9D01-0E55679DFC9D}" type="sibTrans" cxnId="{A48CDF12-BD0B-4121-A6E4-4644755D3E59}">
      <dgm:prSet/>
      <dgm:spPr/>
      <dgm:t>
        <a:bodyPr/>
        <a:lstStyle/>
        <a:p>
          <a:endParaRPr lang="en-US"/>
        </a:p>
      </dgm:t>
    </dgm:pt>
    <dgm:pt modelId="{44D5CB3E-AC83-4E99-B243-315CAD3468DA}">
      <dgm:prSet/>
      <dgm:spPr/>
      <dgm:t>
        <a:bodyPr/>
        <a:lstStyle/>
        <a:p>
          <a:r>
            <a:rPr lang="en-ID" dirty="0" smtClean="0">
              <a:hlinkClick xmlns:r="http://schemas.openxmlformats.org/officeDocument/2006/relationships" r:id="rId4" action="ppaction://hlinksldjump"/>
            </a:rPr>
            <a:t>Bab IV</a:t>
          </a:r>
          <a:endParaRPr lang="en-US" dirty="0"/>
        </a:p>
      </dgm:t>
    </dgm:pt>
    <dgm:pt modelId="{6DBD9F4B-3EEC-4779-B96B-F5B9675574D7}" type="parTrans" cxnId="{6F13A8A5-9CC6-40EC-9FEB-BFC784453E06}">
      <dgm:prSet/>
      <dgm:spPr/>
      <dgm:t>
        <a:bodyPr/>
        <a:lstStyle/>
        <a:p>
          <a:endParaRPr lang="en-US"/>
        </a:p>
      </dgm:t>
    </dgm:pt>
    <dgm:pt modelId="{88F96C5B-4B14-4292-8247-B12ECFB9303D}" type="sibTrans" cxnId="{6F13A8A5-9CC6-40EC-9FEB-BFC784453E06}">
      <dgm:prSet/>
      <dgm:spPr/>
      <dgm:t>
        <a:bodyPr/>
        <a:lstStyle/>
        <a:p>
          <a:endParaRPr lang="en-US"/>
        </a:p>
      </dgm:t>
    </dgm:pt>
    <dgm:pt modelId="{F5E7F935-6B66-4EEE-B136-F9318C6C21FE}">
      <dgm:prSet/>
      <dgm:spPr/>
      <dgm:t>
        <a:bodyPr/>
        <a:lstStyle/>
        <a:p>
          <a:r>
            <a:rPr lang="en-ID" dirty="0" smtClean="0"/>
            <a:t>Historiografi</a:t>
          </a:r>
          <a:endParaRPr lang="en-US" dirty="0"/>
        </a:p>
      </dgm:t>
    </dgm:pt>
    <dgm:pt modelId="{262E8B5D-0290-4424-91CB-CC9F5250A8DF}" type="parTrans" cxnId="{427865A1-B6FF-4C13-9895-9687081837D5}">
      <dgm:prSet/>
      <dgm:spPr/>
      <dgm:t>
        <a:bodyPr/>
        <a:lstStyle/>
        <a:p>
          <a:endParaRPr lang="en-US"/>
        </a:p>
      </dgm:t>
    </dgm:pt>
    <dgm:pt modelId="{EDC91FDD-73CA-4D83-AE1F-94D8A0FD966A}" type="sibTrans" cxnId="{427865A1-B6FF-4C13-9895-9687081837D5}">
      <dgm:prSet/>
      <dgm:spPr/>
      <dgm:t>
        <a:bodyPr/>
        <a:lstStyle/>
        <a:p>
          <a:endParaRPr lang="en-US"/>
        </a:p>
      </dgm:t>
    </dgm:pt>
    <dgm:pt modelId="{4A8CE438-02B8-49C7-B26E-89ECC4505AAA}" type="pres">
      <dgm:prSet presAssocID="{88B7CECE-AD81-444D-AD8B-D87E59EB8037}" presName="linearFlow" presStyleCnt="0">
        <dgm:presLayoutVars>
          <dgm:dir/>
          <dgm:animLvl val="lvl"/>
          <dgm:resizeHandles val="exact"/>
        </dgm:presLayoutVars>
      </dgm:prSet>
      <dgm:spPr/>
      <dgm:t>
        <a:bodyPr/>
        <a:lstStyle/>
        <a:p>
          <a:endParaRPr lang="en-US"/>
        </a:p>
      </dgm:t>
    </dgm:pt>
    <dgm:pt modelId="{DFA2FEF0-14EF-4D5D-B4EA-75B63909939F}" type="pres">
      <dgm:prSet presAssocID="{C40AD979-D806-47EC-B46D-BA7C3923B03E}" presName="composite" presStyleCnt="0"/>
      <dgm:spPr/>
    </dgm:pt>
    <dgm:pt modelId="{55EB4070-2975-4B70-BE3A-B4710B785F60}" type="pres">
      <dgm:prSet presAssocID="{C40AD979-D806-47EC-B46D-BA7C3923B03E}" presName="parentText" presStyleLbl="alignNode1" presStyleIdx="0" presStyleCnt="4">
        <dgm:presLayoutVars>
          <dgm:chMax val="1"/>
          <dgm:bulletEnabled val="1"/>
        </dgm:presLayoutVars>
      </dgm:prSet>
      <dgm:spPr/>
      <dgm:t>
        <a:bodyPr/>
        <a:lstStyle/>
        <a:p>
          <a:endParaRPr lang="en-US"/>
        </a:p>
      </dgm:t>
    </dgm:pt>
    <dgm:pt modelId="{EE3130B0-AC29-419A-BA23-581FD4F1BCD4}" type="pres">
      <dgm:prSet presAssocID="{C40AD979-D806-47EC-B46D-BA7C3923B03E}" presName="descendantText" presStyleLbl="alignAcc1" presStyleIdx="0" presStyleCnt="4">
        <dgm:presLayoutVars>
          <dgm:bulletEnabled val="1"/>
        </dgm:presLayoutVars>
      </dgm:prSet>
      <dgm:spPr/>
      <dgm:t>
        <a:bodyPr/>
        <a:lstStyle/>
        <a:p>
          <a:endParaRPr lang="en-US"/>
        </a:p>
      </dgm:t>
    </dgm:pt>
    <dgm:pt modelId="{AF03287B-F7C5-4B18-877E-1DADE5FC07F3}" type="pres">
      <dgm:prSet presAssocID="{E6DE41C6-9385-4857-9B8D-B0D60FFDEA31}" presName="sp" presStyleCnt="0"/>
      <dgm:spPr/>
    </dgm:pt>
    <dgm:pt modelId="{90162924-ECE6-40CE-A664-313C241FBADE}" type="pres">
      <dgm:prSet presAssocID="{01DBB2A5-EA03-42FE-84D0-856C2549F0DF}" presName="composite" presStyleCnt="0"/>
      <dgm:spPr/>
    </dgm:pt>
    <dgm:pt modelId="{3D1D0A6F-CF58-464B-84C8-F0674B76BDF3}" type="pres">
      <dgm:prSet presAssocID="{01DBB2A5-EA03-42FE-84D0-856C2549F0DF}" presName="parentText" presStyleLbl="alignNode1" presStyleIdx="1" presStyleCnt="4">
        <dgm:presLayoutVars>
          <dgm:chMax val="1"/>
          <dgm:bulletEnabled val="1"/>
        </dgm:presLayoutVars>
      </dgm:prSet>
      <dgm:spPr/>
      <dgm:t>
        <a:bodyPr/>
        <a:lstStyle/>
        <a:p>
          <a:endParaRPr lang="en-US"/>
        </a:p>
      </dgm:t>
    </dgm:pt>
    <dgm:pt modelId="{2A9C1951-BA4B-4252-B94A-141939B7CE1F}" type="pres">
      <dgm:prSet presAssocID="{01DBB2A5-EA03-42FE-84D0-856C2549F0DF}" presName="descendantText" presStyleLbl="alignAcc1" presStyleIdx="1" presStyleCnt="4">
        <dgm:presLayoutVars>
          <dgm:bulletEnabled val="1"/>
        </dgm:presLayoutVars>
      </dgm:prSet>
      <dgm:spPr/>
      <dgm:t>
        <a:bodyPr/>
        <a:lstStyle/>
        <a:p>
          <a:endParaRPr lang="en-US"/>
        </a:p>
      </dgm:t>
    </dgm:pt>
    <dgm:pt modelId="{64C71E59-CE92-4FB3-AA00-FFA1B394ACF9}" type="pres">
      <dgm:prSet presAssocID="{15C633DE-8D93-4852-B610-D3565B26DEE2}" presName="sp" presStyleCnt="0"/>
      <dgm:spPr/>
    </dgm:pt>
    <dgm:pt modelId="{7D028776-9E35-4761-942A-3A72C5D8BCF8}" type="pres">
      <dgm:prSet presAssocID="{4D9877B3-E5E0-477B-9974-85470A5DC29F}" presName="composite" presStyleCnt="0"/>
      <dgm:spPr/>
    </dgm:pt>
    <dgm:pt modelId="{F0ADB69C-B08F-4BA1-8AAB-23A93B096E77}" type="pres">
      <dgm:prSet presAssocID="{4D9877B3-E5E0-477B-9974-85470A5DC29F}" presName="parentText" presStyleLbl="alignNode1" presStyleIdx="2" presStyleCnt="4">
        <dgm:presLayoutVars>
          <dgm:chMax val="1"/>
          <dgm:bulletEnabled val="1"/>
        </dgm:presLayoutVars>
      </dgm:prSet>
      <dgm:spPr/>
      <dgm:t>
        <a:bodyPr/>
        <a:lstStyle/>
        <a:p>
          <a:endParaRPr lang="en-US"/>
        </a:p>
      </dgm:t>
    </dgm:pt>
    <dgm:pt modelId="{A0021696-9C30-453B-80A1-5146987A7444}" type="pres">
      <dgm:prSet presAssocID="{4D9877B3-E5E0-477B-9974-85470A5DC29F}" presName="descendantText" presStyleLbl="alignAcc1" presStyleIdx="2" presStyleCnt="4">
        <dgm:presLayoutVars>
          <dgm:bulletEnabled val="1"/>
        </dgm:presLayoutVars>
      </dgm:prSet>
      <dgm:spPr/>
      <dgm:t>
        <a:bodyPr/>
        <a:lstStyle/>
        <a:p>
          <a:endParaRPr lang="en-US"/>
        </a:p>
      </dgm:t>
    </dgm:pt>
    <dgm:pt modelId="{62D8FDAA-21C2-49D8-82A4-27AB3C2F59CF}" type="pres">
      <dgm:prSet presAssocID="{B534E084-E78B-4738-97CB-AC6B99D4C5CA}" presName="sp" presStyleCnt="0"/>
      <dgm:spPr/>
    </dgm:pt>
    <dgm:pt modelId="{1F541DE4-FB60-4FEE-B9BE-BE32FFD04D7B}" type="pres">
      <dgm:prSet presAssocID="{44D5CB3E-AC83-4E99-B243-315CAD3468DA}" presName="composite" presStyleCnt="0"/>
      <dgm:spPr/>
    </dgm:pt>
    <dgm:pt modelId="{42537754-61EE-46A9-B785-B610207C8DFE}" type="pres">
      <dgm:prSet presAssocID="{44D5CB3E-AC83-4E99-B243-315CAD3468DA}" presName="parentText" presStyleLbl="alignNode1" presStyleIdx="3" presStyleCnt="4">
        <dgm:presLayoutVars>
          <dgm:chMax val="1"/>
          <dgm:bulletEnabled val="1"/>
        </dgm:presLayoutVars>
      </dgm:prSet>
      <dgm:spPr/>
      <dgm:t>
        <a:bodyPr/>
        <a:lstStyle/>
        <a:p>
          <a:endParaRPr lang="en-US"/>
        </a:p>
      </dgm:t>
    </dgm:pt>
    <dgm:pt modelId="{D8AB6629-1D60-40F8-A48F-DDC8740CCCD6}" type="pres">
      <dgm:prSet presAssocID="{44D5CB3E-AC83-4E99-B243-315CAD3468DA}" presName="descendantText" presStyleLbl="alignAcc1" presStyleIdx="3" presStyleCnt="4">
        <dgm:presLayoutVars>
          <dgm:bulletEnabled val="1"/>
        </dgm:presLayoutVars>
      </dgm:prSet>
      <dgm:spPr/>
      <dgm:t>
        <a:bodyPr/>
        <a:lstStyle/>
        <a:p>
          <a:endParaRPr lang="en-US"/>
        </a:p>
      </dgm:t>
    </dgm:pt>
  </dgm:ptLst>
  <dgm:cxnLst>
    <dgm:cxn modelId="{1C28456E-2B59-4BA6-9F57-3087DBF90AEB}" type="presOf" srcId="{4D9877B3-E5E0-477B-9974-85470A5DC29F}" destId="{F0ADB69C-B08F-4BA1-8AAB-23A93B096E77}" srcOrd="0" destOrd="0" presId="urn:microsoft.com/office/officeart/2005/8/layout/chevron2"/>
    <dgm:cxn modelId="{427865A1-B6FF-4C13-9895-9687081837D5}" srcId="{44D5CB3E-AC83-4E99-B243-315CAD3468DA}" destId="{F5E7F935-6B66-4EEE-B136-F9318C6C21FE}" srcOrd="0" destOrd="0" parTransId="{262E8B5D-0290-4424-91CB-CC9F5250A8DF}" sibTransId="{EDC91FDD-73CA-4D83-AE1F-94D8A0FD966A}"/>
    <dgm:cxn modelId="{BE768B83-E649-4C8E-9C5D-C405225D89C6}" type="presOf" srcId="{F5E7F935-6B66-4EEE-B136-F9318C6C21FE}" destId="{D8AB6629-1D60-40F8-A48F-DDC8740CCCD6}" srcOrd="0" destOrd="0" presId="urn:microsoft.com/office/officeart/2005/8/layout/chevron2"/>
    <dgm:cxn modelId="{58BD3402-2EAD-4613-BC90-B4EDFEB6ABCA}" type="presOf" srcId="{88B7CECE-AD81-444D-AD8B-D87E59EB8037}" destId="{4A8CE438-02B8-49C7-B26E-89ECC4505AAA}" srcOrd="0" destOrd="0" presId="urn:microsoft.com/office/officeart/2005/8/layout/chevron2"/>
    <dgm:cxn modelId="{05D3B0E5-4972-4BFF-9F72-12AB5FD9F272}" srcId="{01DBB2A5-EA03-42FE-84D0-856C2549F0DF}" destId="{3C60A2C3-68BA-403C-A7E1-B607C0DDB3B1}" srcOrd="0" destOrd="0" parTransId="{9F5D6EE9-F1F6-42FE-AE37-FA9915D0074B}" sibTransId="{0B78D668-4E12-4F30-9AEE-FE150F87EF3F}"/>
    <dgm:cxn modelId="{57053AF0-53F3-42AF-9A77-FB3E1C2C9A28}" type="presOf" srcId="{3C60A2C3-68BA-403C-A7E1-B607C0DDB3B1}" destId="{2A9C1951-BA4B-4252-B94A-141939B7CE1F}" srcOrd="0" destOrd="0" presId="urn:microsoft.com/office/officeart/2005/8/layout/chevron2"/>
    <dgm:cxn modelId="{F662A66F-4EA9-4B3B-A749-E89FB0EA9680}" type="presOf" srcId="{01DBB2A5-EA03-42FE-84D0-856C2549F0DF}" destId="{3D1D0A6F-CF58-464B-84C8-F0674B76BDF3}" srcOrd="0" destOrd="0" presId="urn:microsoft.com/office/officeart/2005/8/layout/chevron2"/>
    <dgm:cxn modelId="{A48CDF12-BD0B-4121-A6E4-4644755D3E59}" srcId="{4D9877B3-E5E0-477B-9974-85470A5DC29F}" destId="{4DF28788-188D-472A-ADD5-868C4BBEBA54}" srcOrd="0" destOrd="0" parTransId="{F27083C2-7BE9-41BD-83ED-A69A6EE7ED51}" sibTransId="{006DA5F4-698A-4307-9D01-0E55679DFC9D}"/>
    <dgm:cxn modelId="{D726394E-6339-4D43-BC7D-837367E714AB}" srcId="{88B7CECE-AD81-444D-AD8B-D87E59EB8037}" destId="{C40AD979-D806-47EC-B46D-BA7C3923B03E}" srcOrd="0" destOrd="0" parTransId="{1CDD0BF4-5E5D-41C4-9DC0-2FD8F288D72C}" sibTransId="{E6DE41C6-9385-4857-9B8D-B0D60FFDEA31}"/>
    <dgm:cxn modelId="{FFE7C9E1-D2F4-4344-9A77-1AE3714EA098}" srcId="{88B7CECE-AD81-444D-AD8B-D87E59EB8037}" destId="{4D9877B3-E5E0-477B-9974-85470A5DC29F}" srcOrd="2" destOrd="0" parTransId="{4F4E4C0F-C41A-4E34-987E-155DC44023D9}" sibTransId="{B534E084-E78B-4738-97CB-AC6B99D4C5CA}"/>
    <dgm:cxn modelId="{E0201A96-441E-491D-B111-E1C5A756FB20}" type="presOf" srcId="{5BFA9142-0424-4763-BDD2-841165580022}" destId="{EE3130B0-AC29-419A-BA23-581FD4F1BCD4}" srcOrd="0" destOrd="0" presId="urn:microsoft.com/office/officeart/2005/8/layout/chevron2"/>
    <dgm:cxn modelId="{CCBC425C-C3E4-4DCB-A037-30CAB0041619}" type="presOf" srcId="{C40AD979-D806-47EC-B46D-BA7C3923B03E}" destId="{55EB4070-2975-4B70-BE3A-B4710B785F60}" srcOrd="0" destOrd="0" presId="urn:microsoft.com/office/officeart/2005/8/layout/chevron2"/>
    <dgm:cxn modelId="{45F0D15C-D34C-4FDB-8F1F-5D97456BC8C4}" type="presOf" srcId="{44D5CB3E-AC83-4E99-B243-315CAD3468DA}" destId="{42537754-61EE-46A9-B785-B610207C8DFE}" srcOrd="0" destOrd="0" presId="urn:microsoft.com/office/officeart/2005/8/layout/chevron2"/>
    <dgm:cxn modelId="{6F13A8A5-9CC6-40EC-9FEB-BFC784453E06}" srcId="{88B7CECE-AD81-444D-AD8B-D87E59EB8037}" destId="{44D5CB3E-AC83-4E99-B243-315CAD3468DA}" srcOrd="3" destOrd="0" parTransId="{6DBD9F4B-3EEC-4779-B96B-F5B9675574D7}" sibTransId="{88F96C5B-4B14-4292-8247-B12ECFB9303D}"/>
    <dgm:cxn modelId="{541CA5E1-0CA9-4075-B5F1-6B8D99EAEDA3}" srcId="{C40AD979-D806-47EC-B46D-BA7C3923B03E}" destId="{5BFA9142-0424-4763-BDD2-841165580022}" srcOrd="0" destOrd="0" parTransId="{307C30C3-BDF1-4563-84EB-24547D972CEA}" sibTransId="{F71458A2-7A06-4886-9731-F17EE5E12404}"/>
    <dgm:cxn modelId="{8D9A14DB-D290-412B-9940-0DEF29DC31B6}" type="presOf" srcId="{4DF28788-188D-472A-ADD5-868C4BBEBA54}" destId="{A0021696-9C30-453B-80A1-5146987A7444}" srcOrd="0" destOrd="0" presId="urn:microsoft.com/office/officeart/2005/8/layout/chevron2"/>
    <dgm:cxn modelId="{26E46C96-243E-44FE-87E5-C4ABC9043535}" srcId="{88B7CECE-AD81-444D-AD8B-D87E59EB8037}" destId="{01DBB2A5-EA03-42FE-84D0-856C2549F0DF}" srcOrd="1" destOrd="0" parTransId="{23ABB192-DB82-4371-A715-2F30473EEFD2}" sibTransId="{15C633DE-8D93-4852-B610-D3565B26DEE2}"/>
    <dgm:cxn modelId="{A20C18FF-054B-4213-8F7F-8AAC2655FD4D}" type="presParOf" srcId="{4A8CE438-02B8-49C7-B26E-89ECC4505AAA}" destId="{DFA2FEF0-14EF-4D5D-B4EA-75B63909939F}" srcOrd="0" destOrd="0" presId="urn:microsoft.com/office/officeart/2005/8/layout/chevron2"/>
    <dgm:cxn modelId="{E5AF8696-58C0-4B04-916B-1660467571D2}" type="presParOf" srcId="{DFA2FEF0-14EF-4D5D-B4EA-75B63909939F}" destId="{55EB4070-2975-4B70-BE3A-B4710B785F60}" srcOrd="0" destOrd="0" presId="urn:microsoft.com/office/officeart/2005/8/layout/chevron2"/>
    <dgm:cxn modelId="{65FE0FBC-7895-4D82-9E69-6066355719C6}" type="presParOf" srcId="{DFA2FEF0-14EF-4D5D-B4EA-75B63909939F}" destId="{EE3130B0-AC29-419A-BA23-581FD4F1BCD4}" srcOrd="1" destOrd="0" presId="urn:microsoft.com/office/officeart/2005/8/layout/chevron2"/>
    <dgm:cxn modelId="{F616D327-3DE8-41A8-BB50-81EDB876FB24}" type="presParOf" srcId="{4A8CE438-02B8-49C7-B26E-89ECC4505AAA}" destId="{AF03287B-F7C5-4B18-877E-1DADE5FC07F3}" srcOrd="1" destOrd="0" presId="urn:microsoft.com/office/officeart/2005/8/layout/chevron2"/>
    <dgm:cxn modelId="{4D91CEF4-8253-4AE9-A5A1-B6FBF924CA5D}" type="presParOf" srcId="{4A8CE438-02B8-49C7-B26E-89ECC4505AAA}" destId="{90162924-ECE6-40CE-A664-313C241FBADE}" srcOrd="2" destOrd="0" presId="urn:microsoft.com/office/officeart/2005/8/layout/chevron2"/>
    <dgm:cxn modelId="{B8F49B52-95E5-47BF-8C61-FD3C346EF7BB}" type="presParOf" srcId="{90162924-ECE6-40CE-A664-313C241FBADE}" destId="{3D1D0A6F-CF58-464B-84C8-F0674B76BDF3}" srcOrd="0" destOrd="0" presId="urn:microsoft.com/office/officeart/2005/8/layout/chevron2"/>
    <dgm:cxn modelId="{B582884F-12F0-4DF4-8A38-C0589ACB7FE5}" type="presParOf" srcId="{90162924-ECE6-40CE-A664-313C241FBADE}" destId="{2A9C1951-BA4B-4252-B94A-141939B7CE1F}" srcOrd="1" destOrd="0" presId="urn:microsoft.com/office/officeart/2005/8/layout/chevron2"/>
    <dgm:cxn modelId="{42762741-E97C-417C-BC09-D91F6316BDF1}" type="presParOf" srcId="{4A8CE438-02B8-49C7-B26E-89ECC4505AAA}" destId="{64C71E59-CE92-4FB3-AA00-FFA1B394ACF9}" srcOrd="3" destOrd="0" presId="urn:microsoft.com/office/officeart/2005/8/layout/chevron2"/>
    <dgm:cxn modelId="{58BA7905-BB72-475A-B884-BAC27EFDD357}" type="presParOf" srcId="{4A8CE438-02B8-49C7-B26E-89ECC4505AAA}" destId="{7D028776-9E35-4761-942A-3A72C5D8BCF8}" srcOrd="4" destOrd="0" presId="urn:microsoft.com/office/officeart/2005/8/layout/chevron2"/>
    <dgm:cxn modelId="{962F6B3C-A0D6-4AED-95E3-AAEDEC5059AC}" type="presParOf" srcId="{7D028776-9E35-4761-942A-3A72C5D8BCF8}" destId="{F0ADB69C-B08F-4BA1-8AAB-23A93B096E77}" srcOrd="0" destOrd="0" presId="urn:microsoft.com/office/officeart/2005/8/layout/chevron2"/>
    <dgm:cxn modelId="{5969CD9C-BED6-470D-916C-CDC3E865FF6A}" type="presParOf" srcId="{7D028776-9E35-4761-942A-3A72C5D8BCF8}" destId="{A0021696-9C30-453B-80A1-5146987A7444}" srcOrd="1" destOrd="0" presId="urn:microsoft.com/office/officeart/2005/8/layout/chevron2"/>
    <dgm:cxn modelId="{E0EBC630-A1DB-4DF6-8851-CA56EE3C9688}" type="presParOf" srcId="{4A8CE438-02B8-49C7-B26E-89ECC4505AAA}" destId="{62D8FDAA-21C2-49D8-82A4-27AB3C2F59CF}" srcOrd="5" destOrd="0" presId="urn:microsoft.com/office/officeart/2005/8/layout/chevron2"/>
    <dgm:cxn modelId="{C8F647F0-864E-458F-B762-960A0F04E46E}" type="presParOf" srcId="{4A8CE438-02B8-49C7-B26E-89ECC4505AAA}" destId="{1F541DE4-FB60-4FEE-B9BE-BE32FFD04D7B}" srcOrd="6" destOrd="0" presId="urn:microsoft.com/office/officeart/2005/8/layout/chevron2"/>
    <dgm:cxn modelId="{B479A04D-BFC4-40C4-A909-93F986DD77FD}" type="presParOf" srcId="{1F541DE4-FB60-4FEE-B9BE-BE32FFD04D7B}" destId="{42537754-61EE-46A9-B785-B610207C8DFE}" srcOrd="0" destOrd="0" presId="urn:microsoft.com/office/officeart/2005/8/layout/chevron2"/>
    <dgm:cxn modelId="{E6E7D7EA-8125-48B0-A3AC-25A12C52AF17}" type="presParOf" srcId="{1F541DE4-FB60-4FEE-B9BE-BE32FFD04D7B}" destId="{D8AB6629-1D60-40F8-A48F-DDC8740CCCD6}" srcOrd="1" destOrd="0" presId="urn:microsoft.com/office/officeart/2005/8/layout/chevron2"/>
  </dgm:cxnLst>
  <dgm:bg/>
  <dgm:whole/>
</dgm:dataModel>
</file>

<file path=ppt/diagrams/data10.xml><?xml version="1.0" encoding="utf-8"?>
<dgm:dataModel xmlns:dgm="http://schemas.openxmlformats.org/drawingml/2006/diagram" xmlns:a="http://schemas.openxmlformats.org/drawingml/2006/main">
  <dgm:ptLst>
    <dgm:pt modelId="{80AC392E-A36E-4C44-8A09-3E62CEEE96E3}" type="doc">
      <dgm:prSet loTypeId="urn:microsoft.com/office/officeart/2005/8/layout/vProcess5" loCatId="process" qsTypeId="urn:microsoft.com/office/officeart/2005/8/quickstyle/simple1#5" qsCatId="simple" csTypeId="urn:microsoft.com/office/officeart/2005/8/colors/accent1_2#5" csCatId="accent1" phldr="1"/>
      <dgm:spPr/>
      <dgm:t>
        <a:bodyPr/>
        <a:lstStyle/>
        <a:p>
          <a:endParaRPr lang="en-US"/>
        </a:p>
      </dgm:t>
    </dgm:pt>
    <dgm:pt modelId="{014B37A0-7F38-4590-810A-CFBC0DE8BE4D}">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1800" dirty="0" smtClean="0"/>
            <a:t>Dalam ilmu sejarah, dimensi waktu merupakan unsur penting. Ilmu sejarah mengkaji kehidupan manusia pada masa lampau sehingga berkaitan dengan konsep waktu.</a:t>
          </a:r>
          <a:endParaRPr lang="en-US" sz="1800" dirty="0"/>
        </a:p>
      </dgm:t>
    </dgm:pt>
    <dgm:pt modelId="{C231BBC3-1EC3-4198-9342-C4A7D6AFF983}" type="parTrans" cxnId="{E29B3B11-A513-4847-AB7F-200D598EE94A}">
      <dgm:prSet/>
      <dgm:spPr/>
      <dgm:t>
        <a:bodyPr/>
        <a:lstStyle/>
        <a:p>
          <a:endParaRPr lang="en-US"/>
        </a:p>
      </dgm:t>
    </dgm:pt>
    <dgm:pt modelId="{08768F1D-DC4E-4377-B55F-19AB31E933FB}" type="sibTrans" cxnId="{E29B3B11-A513-4847-AB7F-200D598EE94A}">
      <dgm:prSet>
        <dgm:style>
          <a:lnRef idx="3">
            <a:schemeClr val="lt1"/>
          </a:lnRef>
          <a:fillRef idx="1">
            <a:schemeClr val="dk1"/>
          </a:fillRef>
          <a:effectRef idx="1">
            <a:schemeClr val="dk1"/>
          </a:effectRef>
          <a:fontRef idx="minor">
            <a:schemeClr val="lt1"/>
          </a:fontRef>
        </dgm:style>
      </dgm:prSet>
      <dgm:spPr/>
      <dgm:t>
        <a:bodyPr/>
        <a:lstStyle/>
        <a:p>
          <a:endParaRPr lang="en-US"/>
        </a:p>
      </dgm:t>
    </dgm:pt>
    <dgm:pt modelId="{AA87A68F-E7F7-4F23-8EDE-0AC1C4CB2C21}">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800" dirty="0" smtClean="0"/>
            <a:t>Sejarah yang memandang peristiwa dalam sebuah transformasi atau gerak sepanjang waktu tersebut merupakan ciri konsep diakronik.</a:t>
          </a:r>
          <a:endParaRPr lang="en-US" sz="1800" dirty="0"/>
        </a:p>
      </dgm:t>
    </dgm:pt>
    <dgm:pt modelId="{6EBA65A3-A254-4DFD-9BE3-71F3CE9D782D}" type="parTrans" cxnId="{8D0FDE78-C0E7-4292-A85C-9E0FE4C9C36A}">
      <dgm:prSet/>
      <dgm:spPr/>
      <dgm:t>
        <a:bodyPr/>
        <a:lstStyle/>
        <a:p>
          <a:endParaRPr lang="en-US"/>
        </a:p>
      </dgm:t>
    </dgm:pt>
    <dgm:pt modelId="{C24D5FBE-0158-44E8-A6E8-F0293197BC61}" type="sibTrans" cxnId="{8D0FDE78-C0E7-4292-A85C-9E0FE4C9C36A}">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79FC54D0-0986-4E66-B521-03C681DEE56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ID" sz="1800" dirty="0" smtClean="0">
              <a:latin typeface="+mj-lt"/>
            </a:rPr>
            <a:t>Konsep diakronik </a:t>
          </a:r>
          <a:r>
            <a:rPr lang="en-US" sz="1800" dirty="0" smtClean="0">
              <a:latin typeface="+mj-lt"/>
            </a:rPr>
            <a:t>mengutamakan dimensi waktu dan tidak terlalu memikirkan dimensi ruang. </a:t>
          </a:r>
          <a:endParaRPr lang="en-US" sz="1800" dirty="0">
            <a:latin typeface="+mj-lt"/>
          </a:endParaRPr>
        </a:p>
      </dgm:t>
    </dgm:pt>
    <dgm:pt modelId="{B129E245-9B08-401F-B0C1-97E4283DD334}" type="parTrans" cxnId="{5E8FC8C7-3F61-486E-B363-F3909C903F4C}">
      <dgm:prSet/>
      <dgm:spPr/>
      <dgm:t>
        <a:bodyPr/>
        <a:lstStyle/>
        <a:p>
          <a:endParaRPr lang="en-US"/>
        </a:p>
      </dgm:t>
    </dgm:pt>
    <dgm:pt modelId="{F22B3F67-55EE-4D58-923F-608EB45F4422}" type="sibTrans" cxnId="{5E8FC8C7-3F61-486E-B363-F3909C903F4C}">
      <dgm:prSet>
        <dgm:style>
          <a:lnRef idx="3">
            <a:schemeClr val="lt1"/>
          </a:lnRef>
          <a:fillRef idx="1">
            <a:schemeClr val="dk1"/>
          </a:fillRef>
          <a:effectRef idx="1">
            <a:schemeClr val="dk1"/>
          </a:effectRef>
          <a:fontRef idx="minor">
            <a:schemeClr val="lt1"/>
          </a:fontRef>
        </dgm:style>
      </dgm:prSet>
      <dgm:spPr/>
      <dgm:t>
        <a:bodyPr/>
        <a:lstStyle/>
        <a:p>
          <a:endParaRPr lang="en-US"/>
        </a:p>
      </dgm:t>
    </dgm:pt>
    <dgm:pt modelId="{115AB389-B7CD-49EF-A5E0-4EB15D1A258C}">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800" dirty="0" smtClean="0">
              <a:latin typeface="+mj-lt"/>
            </a:rPr>
            <a:t>Dimensi waktu perlu dibuat batasan awal dan akhir yang disebut kurun waktu atau babakan waktu secara berurutan atau kronologis.</a:t>
          </a:r>
          <a:endParaRPr lang="en-US" sz="1800" dirty="0">
            <a:latin typeface="+mj-lt"/>
          </a:endParaRPr>
        </a:p>
      </dgm:t>
    </dgm:pt>
    <dgm:pt modelId="{82F67CAE-8040-4400-A0F3-B0F6087DD6C3}" type="parTrans" cxnId="{97F5A432-8430-47A7-81BB-1DB9636AF0CC}">
      <dgm:prSet/>
      <dgm:spPr/>
      <dgm:t>
        <a:bodyPr/>
        <a:lstStyle/>
        <a:p>
          <a:endParaRPr lang="en-US"/>
        </a:p>
      </dgm:t>
    </dgm:pt>
    <dgm:pt modelId="{FDE70C07-1012-4ADC-9AB1-100F6B9CC2C3}" type="sibTrans" cxnId="{97F5A432-8430-47A7-81BB-1DB9636AF0CC}">
      <dgm:prSet/>
      <dgm:spPr/>
      <dgm:t>
        <a:bodyPr/>
        <a:lstStyle/>
        <a:p>
          <a:endParaRPr lang="en-US"/>
        </a:p>
      </dgm:t>
    </dgm:pt>
    <dgm:pt modelId="{7F01D564-4BB0-4F46-8158-4F1EEAE998D0}" type="pres">
      <dgm:prSet presAssocID="{80AC392E-A36E-4C44-8A09-3E62CEEE96E3}" presName="outerComposite" presStyleCnt="0">
        <dgm:presLayoutVars>
          <dgm:chMax val="5"/>
          <dgm:dir/>
          <dgm:resizeHandles val="exact"/>
        </dgm:presLayoutVars>
      </dgm:prSet>
      <dgm:spPr/>
      <dgm:t>
        <a:bodyPr/>
        <a:lstStyle/>
        <a:p>
          <a:endParaRPr lang="id-ID"/>
        </a:p>
      </dgm:t>
    </dgm:pt>
    <dgm:pt modelId="{C48F2A4A-21BF-44D1-BF6D-4715EB4CF1E5}" type="pres">
      <dgm:prSet presAssocID="{80AC392E-A36E-4C44-8A09-3E62CEEE96E3}" presName="dummyMaxCanvas" presStyleCnt="0">
        <dgm:presLayoutVars/>
      </dgm:prSet>
      <dgm:spPr/>
    </dgm:pt>
    <dgm:pt modelId="{C783C263-CACA-4D32-8372-C19DEB2F5ECA}" type="pres">
      <dgm:prSet presAssocID="{80AC392E-A36E-4C44-8A09-3E62CEEE96E3}" presName="FourNodes_1" presStyleLbl="node1" presStyleIdx="0" presStyleCnt="4">
        <dgm:presLayoutVars>
          <dgm:bulletEnabled val="1"/>
        </dgm:presLayoutVars>
      </dgm:prSet>
      <dgm:spPr/>
      <dgm:t>
        <a:bodyPr/>
        <a:lstStyle/>
        <a:p>
          <a:endParaRPr lang="id-ID"/>
        </a:p>
      </dgm:t>
    </dgm:pt>
    <dgm:pt modelId="{99895C16-76F8-480A-B7FC-63E9183CF451}" type="pres">
      <dgm:prSet presAssocID="{80AC392E-A36E-4C44-8A09-3E62CEEE96E3}" presName="FourNodes_2" presStyleLbl="node1" presStyleIdx="1" presStyleCnt="4">
        <dgm:presLayoutVars>
          <dgm:bulletEnabled val="1"/>
        </dgm:presLayoutVars>
      </dgm:prSet>
      <dgm:spPr/>
      <dgm:t>
        <a:bodyPr/>
        <a:lstStyle/>
        <a:p>
          <a:endParaRPr lang="id-ID"/>
        </a:p>
      </dgm:t>
    </dgm:pt>
    <dgm:pt modelId="{7398CEC7-1391-40CB-9EBE-3A500619E66B}" type="pres">
      <dgm:prSet presAssocID="{80AC392E-A36E-4C44-8A09-3E62CEEE96E3}" presName="FourNodes_3" presStyleLbl="node1" presStyleIdx="2" presStyleCnt="4">
        <dgm:presLayoutVars>
          <dgm:bulletEnabled val="1"/>
        </dgm:presLayoutVars>
      </dgm:prSet>
      <dgm:spPr/>
      <dgm:t>
        <a:bodyPr/>
        <a:lstStyle/>
        <a:p>
          <a:endParaRPr lang="id-ID"/>
        </a:p>
      </dgm:t>
    </dgm:pt>
    <dgm:pt modelId="{F4297624-611E-4FFD-BE51-E57781BD7A52}" type="pres">
      <dgm:prSet presAssocID="{80AC392E-A36E-4C44-8A09-3E62CEEE96E3}" presName="FourNodes_4" presStyleLbl="node1" presStyleIdx="3" presStyleCnt="4">
        <dgm:presLayoutVars>
          <dgm:bulletEnabled val="1"/>
        </dgm:presLayoutVars>
      </dgm:prSet>
      <dgm:spPr/>
      <dgm:t>
        <a:bodyPr/>
        <a:lstStyle/>
        <a:p>
          <a:endParaRPr lang="id-ID"/>
        </a:p>
      </dgm:t>
    </dgm:pt>
    <dgm:pt modelId="{74F9362C-E55F-4089-8DAF-1A8F969FD1CB}" type="pres">
      <dgm:prSet presAssocID="{80AC392E-A36E-4C44-8A09-3E62CEEE96E3}" presName="FourConn_1-2" presStyleLbl="fgAccFollowNode1" presStyleIdx="0" presStyleCnt="3">
        <dgm:presLayoutVars>
          <dgm:bulletEnabled val="1"/>
        </dgm:presLayoutVars>
      </dgm:prSet>
      <dgm:spPr/>
      <dgm:t>
        <a:bodyPr/>
        <a:lstStyle/>
        <a:p>
          <a:endParaRPr lang="id-ID"/>
        </a:p>
      </dgm:t>
    </dgm:pt>
    <dgm:pt modelId="{D47D5140-D6F0-4381-A046-B6F55F71E890}" type="pres">
      <dgm:prSet presAssocID="{80AC392E-A36E-4C44-8A09-3E62CEEE96E3}" presName="FourConn_2-3" presStyleLbl="fgAccFollowNode1" presStyleIdx="1" presStyleCnt="3">
        <dgm:presLayoutVars>
          <dgm:bulletEnabled val="1"/>
        </dgm:presLayoutVars>
      </dgm:prSet>
      <dgm:spPr/>
      <dgm:t>
        <a:bodyPr/>
        <a:lstStyle/>
        <a:p>
          <a:endParaRPr lang="id-ID"/>
        </a:p>
      </dgm:t>
    </dgm:pt>
    <dgm:pt modelId="{B02B7EE8-E3C5-4869-9AD6-0A80E21B75F1}" type="pres">
      <dgm:prSet presAssocID="{80AC392E-A36E-4C44-8A09-3E62CEEE96E3}" presName="FourConn_3-4" presStyleLbl="fgAccFollowNode1" presStyleIdx="2" presStyleCnt="3">
        <dgm:presLayoutVars>
          <dgm:bulletEnabled val="1"/>
        </dgm:presLayoutVars>
      </dgm:prSet>
      <dgm:spPr/>
      <dgm:t>
        <a:bodyPr/>
        <a:lstStyle/>
        <a:p>
          <a:endParaRPr lang="id-ID"/>
        </a:p>
      </dgm:t>
    </dgm:pt>
    <dgm:pt modelId="{5AB2EEA9-732F-407D-B87B-A56720C3F1FE}" type="pres">
      <dgm:prSet presAssocID="{80AC392E-A36E-4C44-8A09-3E62CEEE96E3}" presName="FourNodes_1_text" presStyleLbl="node1" presStyleIdx="3" presStyleCnt="4">
        <dgm:presLayoutVars>
          <dgm:bulletEnabled val="1"/>
        </dgm:presLayoutVars>
      </dgm:prSet>
      <dgm:spPr/>
      <dgm:t>
        <a:bodyPr/>
        <a:lstStyle/>
        <a:p>
          <a:endParaRPr lang="id-ID"/>
        </a:p>
      </dgm:t>
    </dgm:pt>
    <dgm:pt modelId="{FEAD35F7-81E7-45C1-A656-93722E4A80C7}" type="pres">
      <dgm:prSet presAssocID="{80AC392E-A36E-4C44-8A09-3E62CEEE96E3}" presName="FourNodes_2_text" presStyleLbl="node1" presStyleIdx="3" presStyleCnt="4">
        <dgm:presLayoutVars>
          <dgm:bulletEnabled val="1"/>
        </dgm:presLayoutVars>
      </dgm:prSet>
      <dgm:spPr/>
      <dgm:t>
        <a:bodyPr/>
        <a:lstStyle/>
        <a:p>
          <a:endParaRPr lang="id-ID"/>
        </a:p>
      </dgm:t>
    </dgm:pt>
    <dgm:pt modelId="{CDEDF4C6-56E9-4483-A470-10D22425B641}" type="pres">
      <dgm:prSet presAssocID="{80AC392E-A36E-4C44-8A09-3E62CEEE96E3}" presName="FourNodes_3_text" presStyleLbl="node1" presStyleIdx="3" presStyleCnt="4">
        <dgm:presLayoutVars>
          <dgm:bulletEnabled val="1"/>
        </dgm:presLayoutVars>
      </dgm:prSet>
      <dgm:spPr/>
      <dgm:t>
        <a:bodyPr/>
        <a:lstStyle/>
        <a:p>
          <a:endParaRPr lang="id-ID"/>
        </a:p>
      </dgm:t>
    </dgm:pt>
    <dgm:pt modelId="{F9063BD0-5825-4A82-9335-E89FCD483B67}" type="pres">
      <dgm:prSet presAssocID="{80AC392E-A36E-4C44-8A09-3E62CEEE96E3}" presName="FourNodes_4_text" presStyleLbl="node1" presStyleIdx="3" presStyleCnt="4">
        <dgm:presLayoutVars>
          <dgm:bulletEnabled val="1"/>
        </dgm:presLayoutVars>
      </dgm:prSet>
      <dgm:spPr/>
      <dgm:t>
        <a:bodyPr/>
        <a:lstStyle/>
        <a:p>
          <a:endParaRPr lang="id-ID"/>
        </a:p>
      </dgm:t>
    </dgm:pt>
  </dgm:ptLst>
  <dgm:cxnLst>
    <dgm:cxn modelId="{C17C29AF-2E3A-4836-8A76-1A33AE4C5715}" type="presOf" srcId="{F22B3F67-55EE-4D58-923F-608EB45F4422}" destId="{B02B7EE8-E3C5-4869-9AD6-0A80E21B75F1}" srcOrd="0" destOrd="0" presId="urn:microsoft.com/office/officeart/2005/8/layout/vProcess5"/>
    <dgm:cxn modelId="{E29B3B11-A513-4847-AB7F-200D598EE94A}" srcId="{80AC392E-A36E-4C44-8A09-3E62CEEE96E3}" destId="{014B37A0-7F38-4590-810A-CFBC0DE8BE4D}" srcOrd="0" destOrd="0" parTransId="{C231BBC3-1EC3-4198-9342-C4A7D6AFF983}" sibTransId="{08768F1D-DC4E-4377-B55F-19AB31E933FB}"/>
    <dgm:cxn modelId="{5E8FC8C7-3F61-486E-B363-F3909C903F4C}" srcId="{80AC392E-A36E-4C44-8A09-3E62CEEE96E3}" destId="{79FC54D0-0986-4E66-B521-03C681DEE56D}" srcOrd="2" destOrd="0" parTransId="{B129E245-9B08-401F-B0C1-97E4283DD334}" sibTransId="{F22B3F67-55EE-4D58-923F-608EB45F4422}"/>
    <dgm:cxn modelId="{8098372A-43D1-4F51-B9E8-41B53BE528FF}" type="presOf" srcId="{014B37A0-7F38-4590-810A-CFBC0DE8BE4D}" destId="{5AB2EEA9-732F-407D-B87B-A56720C3F1FE}" srcOrd="1" destOrd="0" presId="urn:microsoft.com/office/officeart/2005/8/layout/vProcess5"/>
    <dgm:cxn modelId="{6CDF6BA7-75C7-45E1-9FD4-A782ABD59325}" type="presOf" srcId="{08768F1D-DC4E-4377-B55F-19AB31E933FB}" destId="{74F9362C-E55F-4089-8DAF-1A8F969FD1CB}" srcOrd="0" destOrd="0" presId="urn:microsoft.com/office/officeart/2005/8/layout/vProcess5"/>
    <dgm:cxn modelId="{925F8744-800D-4A29-9344-E34CDBF72A59}" type="presOf" srcId="{014B37A0-7F38-4590-810A-CFBC0DE8BE4D}" destId="{C783C263-CACA-4D32-8372-C19DEB2F5ECA}" srcOrd="0" destOrd="0" presId="urn:microsoft.com/office/officeart/2005/8/layout/vProcess5"/>
    <dgm:cxn modelId="{70941E0E-BEE1-44A1-BE49-C3B4A0D09DCF}" type="presOf" srcId="{79FC54D0-0986-4E66-B521-03C681DEE56D}" destId="{7398CEC7-1391-40CB-9EBE-3A500619E66B}" srcOrd="0" destOrd="0" presId="urn:microsoft.com/office/officeart/2005/8/layout/vProcess5"/>
    <dgm:cxn modelId="{673183C0-4629-4C54-B3AD-6EADDC550C77}" type="presOf" srcId="{115AB389-B7CD-49EF-A5E0-4EB15D1A258C}" destId="{F9063BD0-5825-4A82-9335-E89FCD483B67}" srcOrd="1" destOrd="0" presId="urn:microsoft.com/office/officeart/2005/8/layout/vProcess5"/>
    <dgm:cxn modelId="{AE6B05D8-DDCA-47AD-9B67-005477546684}" type="presOf" srcId="{AA87A68F-E7F7-4F23-8EDE-0AC1C4CB2C21}" destId="{99895C16-76F8-480A-B7FC-63E9183CF451}" srcOrd="0" destOrd="0" presId="urn:microsoft.com/office/officeart/2005/8/layout/vProcess5"/>
    <dgm:cxn modelId="{BD95C64E-479F-4E68-84DD-696C0C0C9F7F}" type="presOf" srcId="{115AB389-B7CD-49EF-A5E0-4EB15D1A258C}" destId="{F4297624-611E-4FFD-BE51-E57781BD7A52}" srcOrd="0" destOrd="0" presId="urn:microsoft.com/office/officeart/2005/8/layout/vProcess5"/>
    <dgm:cxn modelId="{D2D771BC-DD11-4804-9466-0F8A9933CDE0}" type="presOf" srcId="{80AC392E-A36E-4C44-8A09-3E62CEEE96E3}" destId="{7F01D564-4BB0-4F46-8158-4F1EEAE998D0}" srcOrd="0" destOrd="0" presId="urn:microsoft.com/office/officeart/2005/8/layout/vProcess5"/>
    <dgm:cxn modelId="{8D0FDE78-C0E7-4292-A85C-9E0FE4C9C36A}" srcId="{80AC392E-A36E-4C44-8A09-3E62CEEE96E3}" destId="{AA87A68F-E7F7-4F23-8EDE-0AC1C4CB2C21}" srcOrd="1" destOrd="0" parTransId="{6EBA65A3-A254-4DFD-9BE3-71F3CE9D782D}" sibTransId="{C24D5FBE-0158-44E8-A6E8-F0293197BC61}"/>
    <dgm:cxn modelId="{4A7926DE-61D1-49B8-A3F2-58842ADFCBDB}" type="presOf" srcId="{79FC54D0-0986-4E66-B521-03C681DEE56D}" destId="{CDEDF4C6-56E9-4483-A470-10D22425B641}" srcOrd="1" destOrd="0" presId="urn:microsoft.com/office/officeart/2005/8/layout/vProcess5"/>
    <dgm:cxn modelId="{97F5A432-8430-47A7-81BB-1DB9636AF0CC}" srcId="{80AC392E-A36E-4C44-8A09-3E62CEEE96E3}" destId="{115AB389-B7CD-49EF-A5E0-4EB15D1A258C}" srcOrd="3" destOrd="0" parTransId="{82F67CAE-8040-4400-A0F3-B0F6087DD6C3}" sibTransId="{FDE70C07-1012-4ADC-9AB1-100F6B9CC2C3}"/>
    <dgm:cxn modelId="{EF74871C-E557-4D16-91DB-DA19245D14AA}" type="presOf" srcId="{AA87A68F-E7F7-4F23-8EDE-0AC1C4CB2C21}" destId="{FEAD35F7-81E7-45C1-A656-93722E4A80C7}" srcOrd="1" destOrd="0" presId="urn:microsoft.com/office/officeart/2005/8/layout/vProcess5"/>
    <dgm:cxn modelId="{7161F41F-C6EB-41DD-80C5-A6D8EB6FFD04}" type="presOf" srcId="{C24D5FBE-0158-44E8-A6E8-F0293197BC61}" destId="{D47D5140-D6F0-4381-A046-B6F55F71E890}" srcOrd="0" destOrd="0" presId="urn:microsoft.com/office/officeart/2005/8/layout/vProcess5"/>
    <dgm:cxn modelId="{269FCFB5-4423-43E0-A2E1-05D23417EF77}" type="presParOf" srcId="{7F01D564-4BB0-4F46-8158-4F1EEAE998D0}" destId="{C48F2A4A-21BF-44D1-BF6D-4715EB4CF1E5}" srcOrd="0" destOrd="0" presId="urn:microsoft.com/office/officeart/2005/8/layout/vProcess5"/>
    <dgm:cxn modelId="{2F1AF120-31FA-4280-953C-4D215949914E}" type="presParOf" srcId="{7F01D564-4BB0-4F46-8158-4F1EEAE998D0}" destId="{C783C263-CACA-4D32-8372-C19DEB2F5ECA}" srcOrd="1" destOrd="0" presId="urn:microsoft.com/office/officeart/2005/8/layout/vProcess5"/>
    <dgm:cxn modelId="{32A9F802-3976-4EB1-BC1B-D0AD4340A2D7}" type="presParOf" srcId="{7F01D564-4BB0-4F46-8158-4F1EEAE998D0}" destId="{99895C16-76F8-480A-B7FC-63E9183CF451}" srcOrd="2" destOrd="0" presId="urn:microsoft.com/office/officeart/2005/8/layout/vProcess5"/>
    <dgm:cxn modelId="{763DC2BC-1BBF-4951-B98C-EA7C2CEBE98A}" type="presParOf" srcId="{7F01D564-4BB0-4F46-8158-4F1EEAE998D0}" destId="{7398CEC7-1391-40CB-9EBE-3A500619E66B}" srcOrd="3" destOrd="0" presId="urn:microsoft.com/office/officeart/2005/8/layout/vProcess5"/>
    <dgm:cxn modelId="{7F3AB7AF-B6B7-47E6-A51D-12064A67E9A6}" type="presParOf" srcId="{7F01D564-4BB0-4F46-8158-4F1EEAE998D0}" destId="{F4297624-611E-4FFD-BE51-E57781BD7A52}" srcOrd="4" destOrd="0" presId="urn:microsoft.com/office/officeart/2005/8/layout/vProcess5"/>
    <dgm:cxn modelId="{CA93D4E1-ECF4-4129-A554-69C6F34E51AE}" type="presParOf" srcId="{7F01D564-4BB0-4F46-8158-4F1EEAE998D0}" destId="{74F9362C-E55F-4089-8DAF-1A8F969FD1CB}" srcOrd="5" destOrd="0" presId="urn:microsoft.com/office/officeart/2005/8/layout/vProcess5"/>
    <dgm:cxn modelId="{393D893D-C7C8-4621-BCC8-A704B02008CC}" type="presParOf" srcId="{7F01D564-4BB0-4F46-8158-4F1EEAE998D0}" destId="{D47D5140-D6F0-4381-A046-B6F55F71E890}" srcOrd="6" destOrd="0" presId="urn:microsoft.com/office/officeart/2005/8/layout/vProcess5"/>
    <dgm:cxn modelId="{468A5DAD-5458-408D-B545-0BD028972406}" type="presParOf" srcId="{7F01D564-4BB0-4F46-8158-4F1EEAE998D0}" destId="{B02B7EE8-E3C5-4869-9AD6-0A80E21B75F1}" srcOrd="7" destOrd="0" presId="urn:microsoft.com/office/officeart/2005/8/layout/vProcess5"/>
    <dgm:cxn modelId="{3B294811-34AF-4BB0-94F0-AFACB4D131FB}" type="presParOf" srcId="{7F01D564-4BB0-4F46-8158-4F1EEAE998D0}" destId="{5AB2EEA9-732F-407D-B87B-A56720C3F1FE}" srcOrd="8" destOrd="0" presId="urn:microsoft.com/office/officeart/2005/8/layout/vProcess5"/>
    <dgm:cxn modelId="{7DEDCDB9-868E-41C9-982B-076D188E9E38}" type="presParOf" srcId="{7F01D564-4BB0-4F46-8158-4F1EEAE998D0}" destId="{FEAD35F7-81E7-45C1-A656-93722E4A80C7}" srcOrd="9" destOrd="0" presId="urn:microsoft.com/office/officeart/2005/8/layout/vProcess5"/>
    <dgm:cxn modelId="{6EEE6973-D07D-4051-B997-7E30D2C152FC}" type="presParOf" srcId="{7F01D564-4BB0-4F46-8158-4F1EEAE998D0}" destId="{CDEDF4C6-56E9-4483-A470-10D22425B641}" srcOrd="10" destOrd="0" presId="urn:microsoft.com/office/officeart/2005/8/layout/vProcess5"/>
    <dgm:cxn modelId="{59818CCF-BC04-49AA-8B42-76652D53C903}" type="presParOf" srcId="{7F01D564-4BB0-4F46-8158-4F1EEAE998D0}" destId="{F9063BD0-5825-4A82-9335-E89FCD483B67}" srcOrd="11" destOrd="0" presId="urn:microsoft.com/office/officeart/2005/8/layout/vProcess5"/>
  </dgm:cxnLst>
  <dgm:bg/>
  <dgm:whole/>
</dgm:dataModel>
</file>

<file path=ppt/diagrams/data11.xml><?xml version="1.0" encoding="utf-8"?>
<dgm:dataModel xmlns:dgm="http://schemas.openxmlformats.org/drawingml/2006/diagram" xmlns:a="http://schemas.openxmlformats.org/drawingml/2006/main">
  <dgm:ptLst>
    <dgm:pt modelId="{1FA683E7-DEB6-457A-B180-A76FC4E1E26E}" type="doc">
      <dgm:prSet loTypeId="urn:microsoft.com/office/officeart/2005/8/layout/process1" loCatId="process" qsTypeId="urn:microsoft.com/office/officeart/2005/8/quickstyle/simple1" qsCatId="simple" csTypeId="urn:microsoft.com/office/officeart/2005/8/colors/accent1_2" csCatId="accent1" phldr="1"/>
      <dgm:spPr/>
    </dgm:pt>
    <dgm:pt modelId="{181CB261-44B2-41D1-9315-CF22FC485FE9}">
      <dgm:prSet phldrT="[Text]"/>
      <dgm:spPr/>
      <dgm:t>
        <a:bodyPr/>
        <a:lstStyle/>
        <a:p>
          <a:r>
            <a:rPr lang="en-ID" dirty="0" smtClean="0"/>
            <a:t>Dimensi waktu dalam sejarah</a:t>
          </a:r>
          <a:endParaRPr lang="en-US" dirty="0"/>
        </a:p>
      </dgm:t>
    </dgm:pt>
    <dgm:pt modelId="{B4548561-C5A3-401E-AD8A-2AAE2823075C}" type="parTrans" cxnId="{A1212ED9-EE81-4458-9A61-EFD5D2CD6FDC}">
      <dgm:prSet/>
      <dgm:spPr/>
      <dgm:t>
        <a:bodyPr/>
        <a:lstStyle/>
        <a:p>
          <a:endParaRPr lang="en-US"/>
        </a:p>
      </dgm:t>
    </dgm:pt>
    <dgm:pt modelId="{804F3A2C-8B40-4D4A-806D-4D5D396A15BA}" type="sibTrans" cxnId="{A1212ED9-EE81-4458-9A61-EFD5D2CD6FDC}">
      <dgm:prSet/>
      <dgm:spPr/>
      <dgm:t>
        <a:bodyPr/>
        <a:lstStyle/>
        <a:p>
          <a:endParaRPr lang="en-US"/>
        </a:p>
      </dgm:t>
    </dgm:pt>
    <dgm:pt modelId="{6CA80CCB-D754-4B2C-9ABD-D7247DBDBCEB}">
      <dgm:prSet phldrT="[Text]"/>
      <dgm:spPr/>
      <dgm:t>
        <a:bodyPr/>
        <a:lstStyle/>
        <a:p>
          <a:r>
            <a:rPr lang="en-ID" dirty="0" smtClean="0"/>
            <a:t>Periodisasi</a:t>
          </a:r>
          <a:endParaRPr lang="en-US" dirty="0"/>
        </a:p>
      </dgm:t>
    </dgm:pt>
    <dgm:pt modelId="{807C5999-D88B-468D-BA55-C896EA67626B}" type="parTrans" cxnId="{38DFC544-A060-4B1E-B54E-097A0343EF58}">
      <dgm:prSet/>
      <dgm:spPr/>
      <dgm:t>
        <a:bodyPr/>
        <a:lstStyle/>
        <a:p>
          <a:endParaRPr lang="en-US"/>
        </a:p>
      </dgm:t>
    </dgm:pt>
    <dgm:pt modelId="{BE4BC3C8-50C0-43D1-92AA-904EABEC6134}" type="sibTrans" cxnId="{38DFC544-A060-4B1E-B54E-097A0343EF58}">
      <dgm:prSet/>
      <dgm:spPr/>
      <dgm:t>
        <a:bodyPr/>
        <a:lstStyle/>
        <a:p>
          <a:endParaRPr lang="en-US"/>
        </a:p>
      </dgm:t>
    </dgm:pt>
    <dgm:pt modelId="{E0830343-E1CB-4311-A98F-4D8AC166A773}">
      <dgm:prSet phldrT="[Text]"/>
      <dgm:spPr/>
      <dgm:t>
        <a:bodyPr/>
        <a:lstStyle/>
        <a:p>
          <a:r>
            <a:rPr lang="en-US" dirty="0" smtClean="0">
              <a:latin typeface="Verdana" pitchFamily="34" charset="0"/>
            </a:rPr>
            <a:t>Semacam serialisasi rangkaian peristiwa menurut urutan zaman.</a:t>
          </a:r>
          <a:endParaRPr lang="en-US" dirty="0"/>
        </a:p>
      </dgm:t>
    </dgm:pt>
    <dgm:pt modelId="{070A584A-FB74-460E-9F56-FDDF2EC082BB}" type="parTrans" cxnId="{A136B247-6601-4976-88A2-BC4C4F1FE2EF}">
      <dgm:prSet/>
      <dgm:spPr/>
      <dgm:t>
        <a:bodyPr/>
        <a:lstStyle/>
        <a:p>
          <a:endParaRPr lang="en-US"/>
        </a:p>
      </dgm:t>
    </dgm:pt>
    <dgm:pt modelId="{EB3B99DB-4ED9-416A-8403-DFDC80C6E041}" type="sibTrans" cxnId="{A136B247-6601-4976-88A2-BC4C4F1FE2EF}">
      <dgm:prSet/>
      <dgm:spPr/>
      <dgm:t>
        <a:bodyPr/>
        <a:lstStyle/>
        <a:p>
          <a:endParaRPr lang="en-US"/>
        </a:p>
      </dgm:t>
    </dgm:pt>
    <dgm:pt modelId="{84850D64-82EA-4339-9B66-4F4036E1FF69}">
      <dgm:prSet phldrT="[Text]"/>
      <dgm:spPr/>
      <dgm:t>
        <a:bodyPr/>
        <a:lstStyle/>
        <a:p>
          <a:r>
            <a:rPr lang="en-ID" dirty="0" smtClean="0"/>
            <a:t>Memudahkan pemahaman suatu cerita sejarah sehingga terjadi kesinambungan.</a:t>
          </a:r>
          <a:endParaRPr lang="en-US" dirty="0"/>
        </a:p>
      </dgm:t>
    </dgm:pt>
    <dgm:pt modelId="{1030FA79-F081-4307-A9AA-BB16CA9401AD}" type="parTrans" cxnId="{6B086911-53FE-4ADC-AF21-6782FB52EB84}">
      <dgm:prSet/>
      <dgm:spPr/>
      <dgm:t>
        <a:bodyPr/>
        <a:lstStyle/>
        <a:p>
          <a:endParaRPr lang="en-US"/>
        </a:p>
      </dgm:t>
    </dgm:pt>
    <dgm:pt modelId="{67B29098-D981-42D1-A666-617BF5F3A0C4}" type="sibTrans" cxnId="{6B086911-53FE-4ADC-AF21-6782FB52EB84}">
      <dgm:prSet/>
      <dgm:spPr/>
      <dgm:t>
        <a:bodyPr/>
        <a:lstStyle/>
        <a:p>
          <a:endParaRPr lang="en-US"/>
        </a:p>
      </dgm:t>
    </dgm:pt>
    <dgm:pt modelId="{DD47E531-5087-42EC-B0AE-6128BF70D85D}" type="pres">
      <dgm:prSet presAssocID="{1FA683E7-DEB6-457A-B180-A76FC4E1E26E}" presName="Name0" presStyleCnt="0">
        <dgm:presLayoutVars>
          <dgm:dir/>
          <dgm:resizeHandles val="exact"/>
        </dgm:presLayoutVars>
      </dgm:prSet>
      <dgm:spPr/>
    </dgm:pt>
    <dgm:pt modelId="{4DF22458-3C07-4B5D-A553-27741FA30CEA}" type="pres">
      <dgm:prSet presAssocID="{181CB261-44B2-41D1-9315-CF22FC485FE9}" presName="node" presStyleLbl="node1" presStyleIdx="0" presStyleCnt="4" custScaleX="102721" custScaleY="63392">
        <dgm:presLayoutVars>
          <dgm:bulletEnabled val="1"/>
        </dgm:presLayoutVars>
      </dgm:prSet>
      <dgm:spPr/>
      <dgm:t>
        <a:bodyPr/>
        <a:lstStyle/>
        <a:p>
          <a:endParaRPr lang="en-US"/>
        </a:p>
      </dgm:t>
    </dgm:pt>
    <dgm:pt modelId="{3B29F594-FDC2-4175-B2A8-F5036E297280}" type="pres">
      <dgm:prSet presAssocID="{804F3A2C-8B40-4D4A-806D-4D5D396A15BA}" presName="sibTrans" presStyleLbl="sibTrans2D1" presStyleIdx="0" presStyleCnt="3"/>
      <dgm:spPr/>
      <dgm:t>
        <a:bodyPr/>
        <a:lstStyle/>
        <a:p>
          <a:endParaRPr lang="en-US"/>
        </a:p>
      </dgm:t>
    </dgm:pt>
    <dgm:pt modelId="{532D9605-C8EC-41D1-9BAB-A53DF4C3A28B}" type="pres">
      <dgm:prSet presAssocID="{804F3A2C-8B40-4D4A-806D-4D5D396A15BA}" presName="connectorText" presStyleLbl="sibTrans2D1" presStyleIdx="0" presStyleCnt="3"/>
      <dgm:spPr/>
      <dgm:t>
        <a:bodyPr/>
        <a:lstStyle/>
        <a:p>
          <a:endParaRPr lang="en-US"/>
        </a:p>
      </dgm:t>
    </dgm:pt>
    <dgm:pt modelId="{022BB6FC-33BE-46D9-9B02-8262CCE38BFC}" type="pres">
      <dgm:prSet presAssocID="{6CA80CCB-D754-4B2C-9ABD-D7247DBDBCEB}" presName="node" presStyleLbl="node1" presStyleIdx="1" presStyleCnt="4" custScaleX="85255" custScaleY="55992">
        <dgm:presLayoutVars>
          <dgm:bulletEnabled val="1"/>
        </dgm:presLayoutVars>
      </dgm:prSet>
      <dgm:spPr/>
      <dgm:t>
        <a:bodyPr/>
        <a:lstStyle/>
        <a:p>
          <a:endParaRPr lang="en-US"/>
        </a:p>
      </dgm:t>
    </dgm:pt>
    <dgm:pt modelId="{C3DF4CFE-BD79-4C1E-A759-C62A06D1F0C6}" type="pres">
      <dgm:prSet presAssocID="{BE4BC3C8-50C0-43D1-92AA-904EABEC6134}" presName="sibTrans" presStyleLbl="sibTrans2D1" presStyleIdx="1" presStyleCnt="3"/>
      <dgm:spPr/>
      <dgm:t>
        <a:bodyPr/>
        <a:lstStyle/>
        <a:p>
          <a:endParaRPr lang="en-US"/>
        </a:p>
      </dgm:t>
    </dgm:pt>
    <dgm:pt modelId="{798E20DF-46B0-4DF3-95EF-7FA505662134}" type="pres">
      <dgm:prSet presAssocID="{BE4BC3C8-50C0-43D1-92AA-904EABEC6134}" presName="connectorText" presStyleLbl="sibTrans2D1" presStyleIdx="1" presStyleCnt="3"/>
      <dgm:spPr/>
      <dgm:t>
        <a:bodyPr/>
        <a:lstStyle/>
        <a:p>
          <a:endParaRPr lang="en-US"/>
        </a:p>
      </dgm:t>
    </dgm:pt>
    <dgm:pt modelId="{D9CCD514-FA60-4A46-BF75-363E09D8CA49}" type="pres">
      <dgm:prSet presAssocID="{E0830343-E1CB-4311-A98F-4D8AC166A773}" presName="node" presStyleLbl="node1" presStyleIdx="2" presStyleCnt="4">
        <dgm:presLayoutVars>
          <dgm:bulletEnabled val="1"/>
        </dgm:presLayoutVars>
      </dgm:prSet>
      <dgm:spPr/>
      <dgm:t>
        <a:bodyPr/>
        <a:lstStyle/>
        <a:p>
          <a:endParaRPr lang="en-US"/>
        </a:p>
      </dgm:t>
    </dgm:pt>
    <dgm:pt modelId="{F3F00B2D-21DD-4B2F-AD0C-EBA824083A9D}" type="pres">
      <dgm:prSet presAssocID="{EB3B99DB-4ED9-416A-8403-DFDC80C6E041}" presName="sibTrans" presStyleLbl="sibTrans2D1" presStyleIdx="2" presStyleCnt="3"/>
      <dgm:spPr/>
      <dgm:t>
        <a:bodyPr/>
        <a:lstStyle/>
        <a:p>
          <a:endParaRPr lang="en-US"/>
        </a:p>
      </dgm:t>
    </dgm:pt>
    <dgm:pt modelId="{0439E165-89A3-41E4-8C18-94E9E04E0127}" type="pres">
      <dgm:prSet presAssocID="{EB3B99DB-4ED9-416A-8403-DFDC80C6E041}" presName="connectorText" presStyleLbl="sibTrans2D1" presStyleIdx="2" presStyleCnt="3"/>
      <dgm:spPr/>
      <dgm:t>
        <a:bodyPr/>
        <a:lstStyle/>
        <a:p>
          <a:endParaRPr lang="en-US"/>
        </a:p>
      </dgm:t>
    </dgm:pt>
    <dgm:pt modelId="{9F453F12-0E02-4EBC-A057-166E94882039}" type="pres">
      <dgm:prSet presAssocID="{84850D64-82EA-4339-9B66-4F4036E1FF69}" presName="node" presStyleLbl="node1" presStyleIdx="3" presStyleCnt="4">
        <dgm:presLayoutVars>
          <dgm:bulletEnabled val="1"/>
        </dgm:presLayoutVars>
      </dgm:prSet>
      <dgm:spPr/>
      <dgm:t>
        <a:bodyPr/>
        <a:lstStyle/>
        <a:p>
          <a:endParaRPr lang="en-US"/>
        </a:p>
      </dgm:t>
    </dgm:pt>
  </dgm:ptLst>
  <dgm:cxnLst>
    <dgm:cxn modelId="{15120A92-992E-43EB-9BDB-A2394A864DC8}" type="presOf" srcId="{84850D64-82EA-4339-9B66-4F4036E1FF69}" destId="{9F453F12-0E02-4EBC-A057-166E94882039}" srcOrd="0" destOrd="0" presId="urn:microsoft.com/office/officeart/2005/8/layout/process1"/>
    <dgm:cxn modelId="{46F94945-9126-4E6D-B2F9-0C60E677C4A4}" type="presOf" srcId="{BE4BC3C8-50C0-43D1-92AA-904EABEC6134}" destId="{C3DF4CFE-BD79-4C1E-A759-C62A06D1F0C6}" srcOrd="0" destOrd="0" presId="urn:microsoft.com/office/officeart/2005/8/layout/process1"/>
    <dgm:cxn modelId="{6B086911-53FE-4ADC-AF21-6782FB52EB84}" srcId="{1FA683E7-DEB6-457A-B180-A76FC4E1E26E}" destId="{84850D64-82EA-4339-9B66-4F4036E1FF69}" srcOrd="3" destOrd="0" parTransId="{1030FA79-F081-4307-A9AA-BB16CA9401AD}" sibTransId="{67B29098-D981-42D1-A666-617BF5F3A0C4}"/>
    <dgm:cxn modelId="{D03DD019-D4E7-4063-A9CC-C6F8209C1AF1}" type="presOf" srcId="{E0830343-E1CB-4311-A98F-4D8AC166A773}" destId="{D9CCD514-FA60-4A46-BF75-363E09D8CA49}" srcOrd="0" destOrd="0" presId="urn:microsoft.com/office/officeart/2005/8/layout/process1"/>
    <dgm:cxn modelId="{041339E7-6FD2-4D7D-8B7C-CE20C95FB269}" type="presOf" srcId="{BE4BC3C8-50C0-43D1-92AA-904EABEC6134}" destId="{798E20DF-46B0-4DF3-95EF-7FA505662134}" srcOrd="1" destOrd="0" presId="urn:microsoft.com/office/officeart/2005/8/layout/process1"/>
    <dgm:cxn modelId="{7D3AF631-EEB9-4167-B49D-2ED5781EDCE9}" type="presOf" srcId="{EB3B99DB-4ED9-416A-8403-DFDC80C6E041}" destId="{0439E165-89A3-41E4-8C18-94E9E04E0127}" srcOrd="1" destOrd="0" presId="urn:microsoft.com/office/officeart/2005/8/layout/process1"/>
    <dgm:cxn modelId="{0BBD105E-BD52-4E07-A1C9-9AEE1BBECCAB}" type="presOf" srcId="{804F3A2C-8B40-4D4A-806D-4D5D396A15BA}" destId="{532D9605-C8EC-41D1-9BAB-A53DF4C3A28B}" srcOrd="1" destOrd="0" presId="urn:microsoft.com/office/officeart/2005/8/layout/process1"/>
    <dgm:cxn modelId="{38DFC544-A060-4B1E-B54E-097A0343EF58}" srcId="{1FA683E7-DEB6-457A-B180-A76FC4E1E26E}" destId="{6CA80CCB-D754-4B2C-9ABD-D7247DBDBCEB}" srcOrd="1" destOrd="0" parTransId="{807C5999-D88B-468D-BA55-C896EA67626B}" sibTransId="{BE4BC3C8-50C0-43D1-92AA-904EABEC6134}"/>
    <dgm:cxn modelId="{5A52D13B-68A1-4D22-996C-67F3EAD2231E}" type="presOf" srcId="{EB3B99DB-4ED9-416A-8403-DFDC80C6E041}" destId="{F3F00B2D-21DD-4B2F-AD0C-EBA824083A9D}" srcOrd="0" destOrd="0" presId="urn:microsoft.com/office/officeart/2005/8/layout/process1"/>
    <dgm:cxn modelId="{683FA559-635E-417A-9CB2-491AB7B6A214}" type="presOf" srcId="{804F3A2C-8B40-4D4A-806D-4D5D396A15BA}" destId="{3B29F594-FDC2-4175-B2A8-F5036E297280}" srcOrd="0" destOrd="0" presId="urn:microsoft.com/office/officeart/2005/8/layout/process1"/>
    <dgm:cxn modelId="{1BB63DDB-FDB4-40A2-9F61-E8C6850D99D5}" type="presOf" srcId="{181CB261-44B2-41D1-9315-CF22FC485FE9}" destId="{4DF22458-3C07-4B5D-A553-27741FA30CEA}" srcOrd="0" destOrd="0" presId="urn:microsoft.com/office/officeart/2005/8/layout/process1"/>
    <dgm:cxn modelId="{A136B247-6601-4976-88A2-BC4C4F1FE2EF}" srcId="{1FA683E7-DEB6-457A-B180-A76FC4E1E26E}" destId="{E0830343-E1CB-4311-A98F-4D8AC166A773}" srcOrd="2" destOrd="0" parTransId="{070A584A-FB74-460E-9F56-FDDF2EC082BB}" sibTransId="{EB3B99DB-4ED9-416A-8403-DFDC80C6E041}"/>
    <dgm:cxn modelId="{38BC8A48-250F-4725-B278-387D6E7721AC}" type="presOf" srcId="{6CA80CCB-D754-4B2C-9ABD-D7247DBDBCEB}" destId="{022BB6FC-33BE-46D9-9B02-8262CCE38BFC}" srcOrd="0" destOrd="0" presId="urn:microsoft.com/office/officeart/2005/8/layout/process1"/>
    <dgm:cxn modelId="{A1212ED9-EE81-4458-9A61-EFD5D2CD6FDC}" srcId="{1FA683E7-DEB6-457A-B180-A76FC4E1E26E}" destId="{181CB261-44B2-41D1-9315-CF22FC485FE9}" srcOrd="0" destOrd="0" parTransId="{B4548561-C5A3-401E-AD8A-2AAE2823075C}" sibTransId="{804F3A2C-8B40-4D4A-806D-4D5D396A15BA}"/>
    <dgm:cxn modelId="{BBF2D8A6-0CA1-48EA-998F-B87FA31320A9}" type="presOf" srcId="{1FA683E7-DEB6-457A-B180-A76FC4E1E26E}" destId="{DD47E531-5087-42EC-B0AE-6128BF70D85D}" srcOrd="0" destOrd="0" presId="urn:microsoft.com/office/officeart/2005/8/layout/process1"/>
    <dgm:cxn modelId="{F60C9CF9-2ACD-42AA-9CF8-C2AC03B69933}" type="presParOf" srcId="{DD47E531-5087-42EC-B0AE-6128BF70D85D}" destId="{4DF22458-3C07-4B5D-A553-27741FA30CEA}" srcOrd="0" destOrd="0" presId="urn:microsoft.com/office/officeart/2005/8/layout/process1"/>
    <dgm:cxn modelId="{787BAA3F-7455-4FBA-A69D-979E775FC64D}" type="presParOf" srcId="{DD47E531-5087-42EC-B0AE-6128BF70D85D}" destId="{3B29F594-FDC2-4175-B2A8-F5036E297280}" srcOrd="1" destOrd="0" presId="urn:microsoft.com/office/officeart/2005/8/layout/process1"/>
    <dgm:cxn modelId="{D2D55988-CD3A-4446-BB99-33947F8835FB}" type="presParOf" srcId="{3B29F594-FDC2-4175-B2A8-F5036E297280}" destId="{532D9605-C8EC-41D1-9BAB-A53DF4C3A28B}" srcOrd="0" destOrd="0" presId="urn:microsoft.com/office/officeart/2005/8/layout/process1"/>
    <dgm:cxn modelId="{B9BA4EE2-608B-4A28-8055-1C7FE6FD4A6C}" type="presParOf" srcId="{DD47E531-5087-42EC-B0AE-6128BF70D85D}" destId="{022BB6FC-33BE-46D9-9B02-8262CCE38BFC}" srcOrd="2" destOrd="0" presId="urn:microsoft.com/office/officeart/2005/8/layout/process1"/>
    <dgm:cxn modelId="{68EF8549-C8BA-4441-99A6-46A1E9C9B3C4}" type="presParOf" srcId="{DD47E531-5087-42EC-B0AE-6128BF70D85D}" destId="{C3DF4CFE-BD79-4C1E-A759-C62A06D1F0C6}" srcOrd="3" destOrd="0" presId="urn:microsoft.com/office/officeart/2005/8/layout/process1"/>
    <dgm:cxn modelId="{E9D71606-1B95-40DE-B893-6EAB5334DB18}" type="presParOf" srcId="{C3DF4CFE-BD79-4C1E-A759-C62A06D1F0C6}" destId="{798E20DF-46B0-4DF3-95EF-7FA505662134}" srcOrd="0" destOrd="0" presId="urn:microsoft.com/office/officeart/2005/8/layout/process1"/>
    <dgm:cxn modelId="{D359B20C-A373-4ABE-916C-DC9C5C382107}" type="presParOf" srcId="{DD47E531-5087-42EC-B0AE-6128BF70D85D}" destId="{D9CCD514-FA60-4A46-BF75-363E09D8CA49}" srcOrd="4" destOrd="0" presId="urn:microsoft.com/office/officeart/2005/8/layout/process1"/>
    <dgm:cxn modelId="{5DC21946-8FFC-46B1-9D87-D18E7BB9803F}" type="presParOf" srcId="{DD47E531-5087-42EC-B0AE-6128BF70D85D}" destId="{F3F00B2D-21DD-4B2F-AD0C-EBA824083A9D}" srcOrd="5" destOrd="0" presId="urn:microsoft.com/office/officeart/2005/8/layout/process1"/>
    <dgm:cxn modelId="{1DBFBF81-599B-4FB3-9767-6899577CF4FB}" type="presParOf" srcId="{F3F00B2D-21DD-4B2F-AD0C-EBA824083A9D}" destId="{0439E165-89A3-41E4-8C18-94E9E04E0127}" srcOrd="0" destOrd="0" presId="urn:microsoft.com/office/officeart/2005/8/layout/process1"/>
    <dgm:cxn modelId="{89A1FFAF-815B-4085-8E6E-43F263E80D42}" type="presParOf" srcId="{DD47E531-5087-42EC-B0AE-6128BF70D85D}" destId="{9F453F12-0E02-4EBC-A057-166E94882039}" srcOrd="6" destOrd="0" presId="urn:microsoft.com/office/officeart/2005/8/layout/process1"/>
  </dgm:cxnLst>
  <dgm:bg/>
  <dgm:whole/>
</dgm:dataModel>
</file>

<file path=ppt/diagrams/data12.xml><?xml version="1.0" encoding="utf-8"?>
<dgm:dataModel xmlns:dgm="http://schemas.openxmlformats.org/drawingml/2006/diagram" xmlns:a="http://schemas.openxmlformats.org/drawingml/2006/main">
  <dgm:ptLst>
    <dgm:pt modelId="{97983F2F-1B4F-4820-8C8C-D5E57B5D9C2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B2C8FE9-E2FA-47E2-A305-6798B17048A3}">
      <dgm:prSet phldrT="[Text]" custT="1"/>
      <dgm:spPr>
        <a:solidFill>
          <a:schemeClr val="accent6">
            <a:lumMod val="75000"/>
          </a:schemeClr>
        </a:solidFill>
        <a:ln>
          <a:solidFill>
            <a:schemeClr val="bg1"/>
          </a:solidFill>
        </a:ln>
      </dgm:spPr>
      <dgm:t>
        <a:bodyPr/>
        <a:lstStyle/>
        <a:p>
          <a:r>
            <a:rPr lang="id-ID" sz="2200" b="0" dirty="0" smtClean="0">
              <a:solidFill>
                <a:schemeClr val="bg1"/>
              </a:solidFill>
              <a:latin typeface="Arial Black" pitchFamily="34" charset="0"/>
              <a:cs typeface="Arial" pitchFamily="34" charset="0"/>
            </a:rPr>
            <a:t>Sumber Primer </a:t>
          </a:r>
          <a:r>
            <a:rPr lang="id-ID" sz="2200" b="0" dirty="0" smtClean="0">
              <a:solidFill>
                <a:schemeClr val="bg1"/>
              </a:solidFill>
              <a:cs typeface="Arial" pitchFamily="34" charset="0"/>
            </a:rPr>
            <a:t> </a:t>
          </a:r>
          <a:r>
            <a:rPr lang="id-ID" sz="2000" b="0" dirty="0" smtClean="0">
              <a:solidFill>
                <a:schemeClr val="bg1"/>
              </a:solidFill>
              <a:cs typeface="Arial" pitchFamily="34" charset="0"/>
            </a:rPr>
            <a:t>adalah Kesaksian langsung para pelaku peristiwa Sejarah </a:t>
          </a:r>
          <a:endParaRPr lang="en-US" sz="2000" b="0" dirty="0">
            <a:solidFill>
              <a:schemeClr val="bg1"/>
            </a:solidFill>
          </a:endParaRPr>
        </a:p>
      </dgm:t>
    </dgm:pt>
    <dgm:pt modelId="{6FA3EC05-2413-4CCC-9351-86044F8F7EB2}" type="parTrans" cxnId="{8B968B41-448B-4225-A5D0-BB2A4013AECE}">
      <dgm:prSet/>
      <dgm:spPr/>
      <dgm:t>
        <a:bodyPr/>
        <a:lstStyle/>
        <a:p>
          <a:endParaRPr lang="en-US"/>
        </a:p>
      </dgm:t>
    </dgm:pt>
    <dgm:pt modelId="{B974BCD9-064B-42F9-8223-8D4BAAD7CA09}" type="sibTrans" cxnId="{8B968B41-448B-4225-A5D0-BB2A4013AECE}">
      <dgm:prSet/>
      <dgm:spPr>
        <a:solidFill>
          <a:schemeClr val="tx1">
            <a:lumMod val="50000"/>
            <a:lumOff val="50000"/>
            <a:alpha val="90000"/>
          </a:schemeClr>
        </a:solidFill>
      </dgm:spPr>
      <dgm:t>
        <a:bodyPr/>
        <a:lstStyle/>
        <a:p>
          <a:endParaRPr lang="en-US"/>
        </a:p>
      </dgm:t>
    </dgm:pt>
    <dgm:pt modelId="{412BD8A8-E383-4F1A-8830-F2849A7F9AF0}">
      <dgm:prSet phldrT="[Text]" custT="1"/>
      <dgm:spPr>
        <a:solidFill>
          <a:schemeClr val="accent6">
            <a:lumMod val="75000"/>
          </a:schemeClr>
        </a:solidFill>
      </dgm:spPr>
      <dgm:t>
        <a:bodyPr/>
        <a:lstStyle/>
        <a:p>
          <a:r>
            <a:rPr lang="id-ID" sz="2200" b="0" dirty="0" smtClean="0">
              <a:solidFill>
                <a:schemeClr val="bg1"/>
              </a:solidFill>
              <a:latin typeface="Arial Black" pitchFamily="34" charset="0"/>
            </a:rPr>
            <a:t>Sumber Sekunder </a:t>
          </a:r>
          <a:r>
            <a:rPr lang="id-ID" sz="2200" b="0" dirty="0" smtClean="0">
              <a:solidFill>
                <a:schemeClr val="bg1"/>
              </a:solidFill>
            </a:rPr>
            <a:t>adalah kesaksian dari seseorang yang tidak terlibat langsung dalam peristiwa sejarah</a:t>
          </a:r>
          <a:endParaRPr lang="en-US" sz="2200" b="0" dirty="0">
            <a:solidFill>
              <a:schemeClr val="bg1"/>
            </a:solidFill>
          </a:endParaRPr>
        </a:p>
      </dgm:t>
    </dgm:pt>
    <dgm:pt modelId="{7EA94423-6DB7-4E4C-B907-914CAE52972A}" type="parTrans" cxnId="{63D822CC-ECD8-4F79-BA37-C753AEDFE26E}">
      <dgm:prSet/>
      <dgm:spPr/>
      <dgm:t>
        <a:bodyPr/>
        <a:lstStyle/>
        <a:p>
          <a:endParaRPr lang="en-US"/>
        </a:p>
      </dgm:t>
    </dgm:pt>
    <dgm:pt modelId="{50A2E003-E49D-46A1-9194-791A65488AA3}" type="sibTrans" cxnId="{63D822CC-ECD8-4F79-BA37-C753AEDFE26E}">
      <dgm:prSet/>
      <dgm:spPr>
        <a:solidFill>
          <a:schemeClr val="tx1">
            <a:lumMod val="50000"/>
            <a:lumOff val="50000"/>
            <a:alpha val="90000"/>
          </a:schemeClr>
        </a:solidFill>
      </dgm:spPr>
      <dgm:t>
        <a:bodyPr/>
        <a:lstStyle/>
        <a:p>
          <a:endParaRPr lang="en-US"/>
        </a:p>
      </dgm:t>
    </dgm:pt>
    <dgm:pt modelId="{B1D9704A-D1BA-4BDD-BA47-A9025465C052}">
      <dgm:prSet phldrT="[Text]" custT="1"/>
      <dgm:spPr>
        <a:solidFill>
          <a:schemeClr val="accent6">
            <a:lumMod val="75000"/>
          </a:schemeClr>
        </a:solidFill>
      </dgm:spPr>
      <dgm:t>
        <a:bodyPr/>
        <a:lstStyle/>
        <a:p>
          <a:r>
            <a:rPr lang="id-ID" sz="2200" b="0" dirty="0" smtClean="0">
              <a:solidFill>
                <a:schemeClr val="bg1"/>
              </a:solidFill>
              <a:latin typeface="Arial Black" pitchFamily="34" charset="0"/>
            </a:rPr>
            <a:t>Sumber Tersier </a:t>
          </a:r>
          <a:r>
            <a:rPr lang="id-ID" sz="2000" b="0" dirty="0" smtClean="0">
              <a:solidFill>
                <a:schemeClr val="bg1"/>
              </a:solidFill>
            </a:rPr>
            <a:t>berupa buku-buku sejarah yang disusun berdasarkan laporan penelitian para ahli sejarah </a:t>
          </a:r>
          <a:endParaRPr lang="en-US" sz="2000" b="0" dirty="0">
            <a:solidFill>
              <a:schemeClr val="bg1"/>
            </a:solidFill>
          </a:endParaRPr>
        </a:p>
      </dgm:t>
    </dgm:pt>
    <dgm:pt modelId="{4E6B745D-3D08-4619-90A0-4F72E96DC967}" type="parTrans" cxnId="{205AB077-1479-4098-8A9D-3FC927A8FC48}">
      <dgm:prSet/>
      <dgm:spPr/>
      <dgm:t>
        <a:bodyPr/>
        <a:lstStyle/>
        <a:p>
          <a:endParaRPr lang="en-US"/>
        </a:p>
      </dgm:t>
    </dgm:pt>
    <dgm:pt modelId="{E8B434DD-680F-4C0C-B872-FD99C0C3F047}" type="sibTrans" cxnId="{205AB077-1479-4098-8A9D-3FC927A8FC48}">
      <dgm:prSet/>
      <dgm:spPr/>
      <dgm:t>
        <a:bodyPr/>
        <a:lstStyle/>
        <a:p>
          <a:endParaRPr lang="en-US"/>
        </a:p>
      </dgm:t>
    </dgm:pt>
    <dgm:pt modelId="{6088C9A9-6CFB-4536-BFA2-51EF61B8BB82}" type="pres">
      <dgm:prSet presAssocID="{97983F2F-1B4F-4820-8C8C-D5E57B5D9C2F}" presName="outerComposite" presStyleCnt="0">
        <dgm:presLayoutVars>
          <dgm:chMax val="5"/>
          <dgm:dir/>
          <dgm:resizeHandles val="exact"/>
        </dgm:presLayoutVars>
      </dgm:prSet>
      <dgm:spPr/>
      <dgm:t>
        <a:bodyPr/>
        <a:lstStyle/>
        <a:p>
          <a:endParaRPr lang="en-US"/>
        </a:p>
      </dgm:t>
    </dgm:pt>
    <dgm:pt modelId="{91051D5B-2D61-4483-835B-BF829EB1F53F}" type="pres">
      <dgm:prSet presAssocID="{97983F2F-1B4F-4820-8C8C-D5E57B5D9C2F}" presName="dummyMaxCanvas" presStyleCnt="0">
        <dgm:presLayoutVars/>
      </dgm:prSet>
      <dgm:spPr/>
    </dgm:pt>
    <dgm:pt modelId="{2D9B8CAB-E0DA-4BCA-8826-7DC988F6B02A}" type="pres">
      <dgm:prSet presAssocID="{97983F2F-1B4F-4820-8C8C-D5E57B5D9C2F}" presName="ThreeNodes_1" presStyleLbl="node1" presStyleIdx="0" presStyleCnt="3" custScaleX="97335" custScaleY="84616" custLinFactNeighborY="10256">
        <dgm:presLayoutVars>
          <dgm:bulletEnabled val="1"/>
        </dgm:presLayoutVars>
      </dgm:prSet>
      <dgm:spPr/>
      <dgm:t>
        <a:bodyPr/>
        <a:lstStyle/>
        <a:p>
          <a:endParaRPr lang="id-ID"/>
        </a:p>
      </dgm:t>
    </dgm:pt>
    <dgm:pt modelId="{B11B5E6F-8964-48D2-8DE7-16B3CAFA8563}" type="pres">
      <dgm:prSet presAssocID="{97983F2F-1B4F-4820-8C8C-D5E57B5D9C2F}" presName="ThreeNodes_2" presStyleLbl="node1" presStyleIdx="1" presStyleCnt="3">
        <dgm:presLayoutVars>
          <dgm:bulletEnabled val="1"/>
        </dgm:presLayoutVars>
      </dgm:prSet>
      <dgm:spPr/>
      <dgm:t>
        <a:bodyPr/>
        <a:lstStyle/>
        <a:p>
          <a:endParaRPr lang="id-ID"/>
        </a:p>
      </dgm:t>
    </dgm:pt>
    <dgm:pt modelId="{C550C23B-C427-4A88-8D24-4C8D7A967E19}" type="pres">
      <dgm:prSet presAssocID="{97983F2F-1B4F-4820-8C8C-D5E57B5D9C2F}" presName="ThreeNodes_3" presStyleLbl="node1" presStyleIdx="2" presStyleCnt="3" custScaleX="92615">
        <dgm:presLayoutVars>
          <dgm:bulletEnabled val="1"/>
        </dgm:presLayoutVars>
      </dgm:prSet>
      <dgm:spPr/>
      <dgm:t>
        <a:bodyPr/>
        <a:lstStyle/>
        <a:p>
          <a:endParaRPr lang="id-ID"/>
        </a:p>
      </dgm:t>
    </dgm:pt>
    <dgm:pt modelId="{5C28328E-E56A-4AA7-ACD1-C499DC251640}" type="pres">
      <dgm:prSet presAssocID="{97983F2F-1B4F-4820-8C8C-D5E57B5D9C2F}" presName="ThreeConn_1-2" presStyleLbl="fgAccFollowNode1" presStyleIdx="0" presStyleCnt="2">
        <dgm:presLayoutVars>
          <dgm:bulletEnabled val="1"/>
        </dgm:presLayoutVars>
      </dgm:prSet>
      <dgm:spPr/>
      <dgm:t>
        <a:bodyPr/>
        <a:lstStyle/>
        <a:p>
          <a:endParaRPr lang="id-ID"/>
        </a:p>
      </dgm:t>
    </dgm:pt>
    <dgm:pt modelId="{0FA38F97-C3BA-48B4-AD3C-3B2D04FF49C8}" type="pres">
      <dgm:prSet presAssocID="{97983F2F-1B4F-4820-8C8C-D5E57B5D9C2F}" presName="ThreeConn_2-3" presStyleLbl="fgAccFollowNode1" presStyleIdx="1" presStyleCnt="2">
        <dgm:presLayoutVars>
          <dgm:bulletEnabled val="1"/>
        </dgm:presLayoutVars>
      </dgm:prSet>
      <dgm:spPr/>
      <dgm:t>
        <a:bodyPr/>
        <a:lstStyle/>
        <a:p>
          <a:endParaRPr lang="id-ID"/>
        </a:p>
      </dgm:t>
    </dgm:pt>
    <dgm:pt modelId="{FCFB4372-D044-45E4-97CE-CFF058FD8565}" type="pres">
      <dgm:prSet presAssocID="{97983F2F-1B4F-4820-8C8C-D5E57B5D9C2F}" presName="ThreeNodes_1_text" presStyleLbl="node1" presStyleIdx="2" presStyleCnt="3">
        <dgm:presLayoutVars>
          <dgm:bulletEnabled val="1"/>
        </dgm:presLayoutVars>
      </dgm:prSet>
      <dgm:spPr/>
      <dgm:t>
        <a:bodyPr/>
        <a:lstStyle/>
        <a:p>
          <a:endParaRPr lang="id-ID"/>
        </a:p>
      </dgm:t>
    </dgm:pt>
    <dgm:pt modelId="{187774FD-5942-431F-9FD0-C396D4AF4C40}" type="pres">
      <dgm:prSet presAssocID="{97983F2F-1B4F-4820-8C8C-D5E57B5D9C2F}" presName="ThreeNodes_2_text" presStyleLbl="node1" presStyleIdx="2" presStyleCnt="3">
        <dgm:presLayoutVars>
          <dgm:bulletEnabled val="1"/>
        </dgm:presLayoutVars>
      </dgm:prSet>
      <dgm:spPr/>
      <dgm:t>
        <a:bodyPr/>
        <a:lstStyle/>
        <a:p>
          <a:endParaRPr lang="id-ID"/>
        </a:p>
      </dgm:t>
    </dgm:pt>
    <dgm:pt modelId="{A373D5B8-9632-4470-8EB9-0D9110F84066}" type="pres">
      <dgm:prSet presAssocID="{97983F2F-1B4F-4820-8C8C-D5E57B5D9C2F}" presName="ThreeNodes_3_text" presStyleLbl="node1" presStyleIdx="2" presStyleCnt="3">
        <dgm:presLayoutVars>
          <dgm:bulletEnabled val="1"/>
        </dgm:presLayoutVars>
      </dgm:prSet>
      <dgm:spPr/>
      <dgm:t>
        <a:bodyPr/>
        <a:lstStyle/>
        <a:p>
          <a:endParaRPr lang="id-ID"/>
        </a:p>
      </dgm:t>
    </dgm:pt>
  </dgm:ptLst>
  <dgm:cxnLst>
    <dgm:cxn modelId="{63D822CC-ECD8-4F79-BA37-C753AEDFE26E}" srcId="{97983F2F-1B4F-4820-8C8C-D5E57B5D9C2F}" destId="{412BD8A8-E383-4F1A-8830-F2849A7F9AF0}" srcOrd="1" destOrd="0" parTransId="{7EA94423-6DB7-4E4C-B907-914CAE52972A}" sibTransId="{50A2E003-E49D-46A1-9194-791A65488AA3}"/>
    <dgm:cxn modelId="{9D7A45A2-7B82-4E3C-B0A0-3086EE614840}" type="presOf" srcId="{50A2E003-E49D-46A1-9194-791A65488AA3}" destId="{0FA38F97-C3BA-48B4-AD3C-3B2D04FF49C8}" srcOrd="0" destOrd="0" presId="urn:microsoft.com/office/officeart/2005/8/layout/vProcess5"/>
    <dgm:cxn modelId="{F7054F2E-1B72-4379-9FDA-5CFDA85A6027}" type="presOf" srcId="{97983F2F-1B4F-4820-8C8C-D5E57B5D9C2F}" destId="{6088C9A9-6CFB-4536-BFA2-51EF61B8BB82}" srcOrd="0" destOrd="0" presId="urn:microsoft.com/office/officeart/2005/8/layout/vProcess5"/>
    <dgm:cxn modelId="{25E61C1C-2116-4FDA-B9DA-37BA3280CAA2}" type="presOf" srcId="{8B2C8FE9-E2FA-47E2-A305-6798B17048A3}" destId="{FCFB4372-D044-45E4-97CE-CFF058FD8565}" srcOrd="1" destOrd="0" presId="urn:microsoft.com/office/officeart/2005/8/layout/vProcess5"/>
    <dgm:cxn modelId="{E897ED00-2DBA-4C71-A9FD-62853CA916F6}" type="presOf" srcId="{412BD8A8-E383-4F1A-8830-F2849A7F9AF0}" destId="{B11B5E6F-8964-48D2-8DE7-16B3CAFA8563}" srcOrd="0" destOrd="0" presId="urn:microsoft.com/office/officeart/2005/8/layout/vProcess5"/>
    <dgm:cxn modelId="{C7C3F149-42E5-4D8A-B2EC-004CDB246EAC}" type="presOf" srcId="{B974BCD9-064B-42F9-8223-8D4BAAD7CA09}" destId="{5C28328E-E56A-4AA7-ACD1-C499DC251640}" srcOrd="0" destOrd="0" presId="urn:microsoft.com/office/officeart/2005/8/layout/vProcess5"/>
    <dgm:cxn modelId="{DCACBCF0-8317-4781-99AA-9F6215DADBD5}" type="presOf" srcId="{B1D9704A-D1BA-4BDD-BA47-A9025465C052}" destId="{A373D5B8-9632-4470-8EB9-0D9110F84066}" srcOrd="1" destOrd="0" presId="urn:microsoft.com/office/officeart/2005/8/layout/vProcess5"/>
    <dgm:cxn modelId="{1023FA25-C7E9-4743-BC29-866C5E7AC328}" type="presOf" srcId="{412BD8A8-E383-4F1A-8830-F2849A7F9AF0}" destId="{187774FD-5942-431F-9FD0-C396D4AF4C40}" srcOrd="1" destOrd="0" presId="urn:microsoft.com/office/officeart/2005/8/layout/vProcess5"/>
    <dgm:cxn modelId="{26C16480-C8D5-4349-81CC-0CA388BDB94F}" type="presOf" srcId="{B1D9704A-D1BA-4BDD-BA47-A9025465C052}" destId="{C550C23B-C427-4A88-8D24-4C8D7A967E19}" srcOrd="0" destOrd="0" presId="urn:microsoft.com/office/officeart/2005/8/layout/vProcess5"/>
    <dgm:cxn modelId="{BA3D6468-D5EE-465B-8E25-815EF5F3F680}" type="presOf" srcId="{8B2C8FE9-E2FA-47E2-A305-6798B17048A3}" destId="{2D9B8CAB-E0DA-4BCA-8826-7DC988F6B02A}" srcOrd="0" destOrd="0" presId="urn:microsoft.com/office/officeart/2005/8/layout/vProcess5"/>
    <dgm:cxn modelId="{8B968B41-448B-4225-A5D0-BB2A4013AECE}" srcId="{97983F2F-1B4F-4820-8C8C-D5E57B5D9C2F}" destId="{8B2C8FE9-E2FA-47E2-A305-6798B17048A3}" srcOrd="0" destOrd="0" parTransId="{6FA3EC05-2413-4CCC-9351-86044F8F7EB2}" sibTransId="{B974BCD9-064B-42F9-8223-8D4BAAD7CA09}"/>
    <dgm:cxn modelId="{205AB077-1479-4098-8A9D-3FC927A8FC48}" srcId="{97983F2F-1B4F-4820-8C8C-D5E57B5D9C2F}" destId="{B1D9704A-D1BA-4BDD-BA47-A9025465C052}" srcOrd="2" destOrd="0" parTransId="{4E6B745D-3D08-4619-90A0-4F72E96DC967}" sibTransId="{E8B434DD-680F-4C0C-B872-FD99C0C3F047}"/>
    <dgm:cxn modelId="{B035201C-7A15-42EB-A360-47534F011745}" type="presParOf" srcId="{6088C9A9-6CFB-4536-BFA2-51EF61B8BB82}" destId="{91051D5B-2D61-4483-835B-BF829EB1F53F}" srcOrd="0" destOrd="0" presId="urn:microsoft.com/office/officeart/2005/8/layout/vProcess5"/>
    <dgm:cxn modelId="{B2DBB50E-7074-4250-8526-EA823C6A94D7}" type="presParOf" srcId="{6088C9A9-6CFB-4536-BFA2-51EF61B8BB82}" destId="{2D9B8CAB-E0DA-4BCA-8826-7DC988F6B02A}" srcOrd="1" destOrd="0" presId="urn:microsoft.com/office/officeart/2005/8/layout/vProcess5"/>
    <dgm:cxn modelId="{3361C284-AE96-4360-A795-D097F32CE838}" type="presParOf" srcId="{6088C9A9-6CFB-4536-BFA2-51EF61B8BB82}" destId="{B11B5E6F-8964-48D2-8DE7-16B3CAFA8563}" srcOrd="2" destOrd="0" presId="urn:microsoft.com/office/officeart/2005/8/layout/vProcess5"/>
    <dgm:cxn modelId="{8DE07B19-B98F-4458-85D1-FF908B85A9F5}" type="presParOf" srcId="{6088C9A9-6CFB-4536-BFA2-51EF61B8BB82}" destId="{C550C23B-C427-4A88-8D24-4C8D7A967E19}" srcOrd="3" destOrd="0" presId="urn:microsoft.com/office/officeart/2005/8/layout/vProcess5"/>
    <dgm:cxn modelId="{C07657F6-A683-4F1A-993E-B0D05E4F162C}" type="presParOf" srcId="{6088C9A9-6CFB-4536-BFA2-51EF61B8BB82}" destId="{5C28328E-E56A-4AA7-ACD1-C499DC251640}" srcOrd="4" destOrd="0" presId="urn:microsoft.com/office/officeart/2005/8/layout/vProcess5"/>
    <dgm:cxn modelId="{7C690F54-1480-4261-91E8-7971DE0C5562}" type="presParOf" srcId="{6088C9A9-6CFB-4536-BFA2-51EF61B8BB82}" destId="{0FA38F97-C3BA-48B4-AD3C-3B2D04FF49C8}" srcOrd="5" destOrd="0" presId="urn:microsoft.com/office/officeart/2005/8/layout/vProcess5"/>
    <dgm:cxn modelId="{D3F85062-DDF6-406C-90F7-D3622A923B78}" type="presParOf" srcId="{6088C9A9-6CFB-4536-BFA2-51EF61B8BB82}" destId="{FCFB4372-D044-45E4-97CE-CFF058FD8565}" srcOrd="6" destOrd="0" presId="urn:microsoft.com/office/officeart/2005/8/layout/vProcess5"/>
    <dgm:cxn modelId="{AAB460B3-9A22-476D-BFB2-035FA64AD414}" type="presParOf" srcId="{6088C9A9-6CFB-4536-BFA2-51EF61B8BB82}" destId="{187774FD-5942-431F-9FD0-C396D4AF4C40}" srcOrd="7" destOrd="0" presId="urn:microsoft.com/office/officeart/2005/8/layout/vProcess5"/>
    <dgm:cxn modelId="{4CF74542-6BE2-4317-8715-9B854DA492A4}" type="presParOf" srcId="{6088C9A9-6CFB-4536-BFA2-51EF61B8BB82}" destId="{A373D5B8-9632-4470-8EB9-0D9110F84066}" srcOrd="8" destOrd="0" presId="urn:microsoft.com/office/officeart/2005/8/layout/vProcess5"/>
  </dgm:cxnLst>
  <dgm:bg/>
  <dgm:whole/>
</dgm:dataModel>
</file>

<file path=ppt/diagrams/data13.xml><?xml version="1.0" encoding="utf-8"?>
<dgm:dataModel xmlns:dgm="http://schemas.openxmlformats.org/drawingml/2006/diagram" xmlns:a="http://schemas.openxmlformats.org/drawingml/2006/main">
  <dgm:ptLst>
    <dgm:pt modelId="{D651107E-C530-4957-BC3F-87CB9979301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id-ID"/>
        </a:p>
      </dgm:t>
    </dgm:pt>
    <dgm:pt modelId="{D873036A-7B90-4F2A-B8F1-988FAF96EF69}">
      <dgm:prSet phldrT="[Text]" custT="1">
        <dgm:style>
          <a:lnRef idx="2">
            <a:schemeClr val="dk1"/>
          </a:lnRef>
          <a:fillRef idx="1">
            <a:schemeClr val="lt1"/>
          </a:fillRef>
          <a:effectRef idx="0">
            <a:schemeClr val="dk1"/>
          </a:effectRef>
          <a:fontRef idx="minor">
            <a:schemeClr val="dk1"/>
          </a:fontRef>
        </dgm:style>
      </dgm:prSet>
      <dgm:spPr/>
      <dgm:t>
        <a:bodyPr/>
        <a:lstStyle/>
        <a:p>
          <a:r>
            <a:rPr lang="id-ID" sz="2000" b="1" i="1" dirty="0" smtClean="0"/>
            <a:t>Sociofact</a:t>
          </a:r>
          <a:endParaRPr lang="id-ID" sz="2000" b="1" i="1" dirty="0"/>
        </a:p>
      </dgm:t>
    </dgm:pt>
    <dgm:pt modelId="{9EFEC0B8-CD28-48FE-9317-6440B68B857A}" type="parTrans" cxnId="{6CC36963-9461-4636-AFE2-0E81AA9F7876}">
      <dgm:prSet/>
      <dgm:spPr/>
      <dgm:t>
        <a:bodyPr/>
        <a:lstStyle/>
        <a:p>
          <a:endParaRPr lang="id-ID"/>
        </a:p>
      </dgm:t>
    </dgm:pt>
    <dgm:pt modelId="{4D9E70C5-AF08-4ECC-B992-79ED08DA3B8F}" type="sibTrans" cxnId="{6CC36963-9461-4636-AFE2-0E81AA9F7876}">
      <dgm:prSet/>
      <dgm:spPr/>
      <dgm:t>
        <a:bodyPr/>
        <a:lstStyle/>
        <a:p>
          <a:endParaRPr lang="id-ID"/>
        </a:p>
      </dgm:t>
    </dgm:pt>
    <dgm:pt modelId="{0DC8F13B-7FCB-49B2-BBD1-CEDBBBB6E242}">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algn="l"/>
          <a:r>
            <a:rPr lang="id-ID" sz="1500" b="1" dirty="0" smtClean="0">
              <a:solidFill>
                <a:schemeClr val="bg1"/>
              </a:solidFill>
            </a:rPr>
            <a:t>Menggambarkan keadaan sosial, suasana zaman, dan sistem kemasyarakatan</a:t>
          </a:r>
          <a:endParaRPr lang="id-ID" sz="1500" b="1" dirty="0">
            <a:solidFill>
              <a:schemeClr val="bg1"/>
            </a:solidFill>
          </a:endParaRPr>
        </a:p>
      </dgm:t>
    </dgm:pt>
    <dgm:pt modelId="{85FB289E-7E47-4FCF-BA40-B4E2AADEF9A7}" type="parTrans" cxnId="{9EB8A384-470E-4796-96CA-841B9982FCBF}">
      <dgm:prSet/>
      <dgm:spPr/>
      <dgm:t>
        <a:bodyPr/>
        <a:lstStyle/>
        <a:p>
          <a:endParaRPr lang="id-ID"/>
        </a:p>
      </dgm:t>
    </dgm:pt>
    <dgm:pt modelId="{FBDA9814-7E56-479D-B6AF-D29C30DE4D7C}" type="sibTrans" cxnId="{9EB8A384-470E-4796-96CA-841B9982FCBF}">
      <dgm:prSet/>
      <dgm:spPr/>
      <dgm:t>
        <a:bodyPr/>
        <a:lstStyle/>
        <a:p>
          <a:endParaRPr lang="id-ID"/>
        </a:p>
      </dgm:t>
    </dgm:pt>
    <dgm:pt modelId="{FAD9FA92-C77C-4178-B5D6-B4C214CDBF3C}">
      <dgm:prSet phldrT="[Text]" custT="1">
        <dgm:style>
          <a:lnRef idx="2">
            <a:schemeClr val="dk1"/>
          </a:lnRef>
          <a:fillRef idx="1">
            <a:schemeClr val="lt1"/>
          </a:fillRef>
          <a:effectRef idx="0">
            <a:schemeClr val="dk1"/>
          </a:effectRef>
          <a:fontRef idx="minor">
            <a:schemeClr val="dk1"/>
          </a:fontRef>
        </dgm:style>
      </dgm:prSet>
      <dgm:spPr/>
      <dgm:t>
        <a:bodyPr/>
        <a:lstStyle/>
        <a:p>
          <a:r>
            <a:rPr lang="id-ID" sz="2000" b="1" i="1" dirty="0" smtClean="0"/>
            <a:t>Mentifact</a:t>
          </a:r>
          <a:endParaRPr lang="id-ID" sz="2000" b="1" i="1" dirty="0"/>
        </a:p>
      </dgm:t>
    </dgm:pt>
    <dgm:pt modelId="{11611C12-92FA-430D-A75A-60BFBEF516EF}" type="parTrans" cxnId="{001ADF25-E4A6-4C8B-8D96-6FA54F472D90}">
      <dgm:prSet/>
      <dgm:spPr/>
      <dgm:t>
        <a:bodyPr/>
        <a:lstStyle/>
        <a:p>
          <a:endParaRPr lang="id-ID"/>
        </a:p>
      </dgm:t>
    </dgm:pt>
    <dgm:pt modelId="{52E620ED-D00A-4267-B04E-16CAD8A1AFD6}" type="sibTrans" cxnId="{001ADF25-E4A6-4C8B-8D96-6FA54F472D90}">
      <dgm:prSet/>
      <dgm:spPr/>
      <dgm:t>
        <a:bodyPr/>
        <a:lstStyle/>
        <a:p>
          <a:endParaRPr lang="id-ID"/>
        </a:p>
      </dgm:t>
    </dgm:pt>
    <dgm:pt modelId="{B892C798-A4C0-4F1B-B949-D6B82614EFA3}">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algn="l"/>
          <a:r>
            <a:rPr lang="id-ID" sz="1500" b="1" dirty="0" smtClean="0">
              <a:solidFill>
                <a:schemeClr val="bg1"/>
              </a:solidFill>
            </a:rPr>
            <a:t>Menggambarkan suasana pikiran dan sikap yang mendasari suatu karya cipta</a:t>
          </a:r>
          <a:endParaRPr lang="id-ID" sz="1500" b="1" dirty="0">
            <a:solidFill>
              <a:schemeClr val="bg1"/>
            </a:solidFill>
          </a:endParaRPr>
        </a:p>
      </dgm:t>
    </dgm:pt>
    <dgm:pt modelId="{6CAD8607-A28F-4828-8E8A-3B5BE33D2744}" type="parTrans" cxnId="{9D07CC11-65CA-476F-9A2E-94CDAF1531E2}">
      <dgm:prSet/>
      <dgm:spPr/>
      <dgm:t>
        <a:bodyPr/>
        <a:lstStyle/>
        <a:p>
          <a:endParaRPr lang="id-ID"/>
        </a:p>
      </dgm:t>
    </dgm:pt>
    <dgm:pt modelId="{A8E18601-59F3-464C-A40C-690B6C6769ED}" type="sibTrans" cxnId="{9D07CC11-65CA-476F-9A2E-94CDAF1531E2}">
      <dgm:prSet/>
      <dgm:spPr/>
      <dgm:t>
        <a:bodyPr/>
        <a:lstStyle/>
        <a:p>
          <a:endParaRPr lang="id-ID"/>
        </a:p>
      </dgm:t>
    </dgm:pt>
    <dgm:pt modelId="{D4C10514-B912-4AC6-9683-480B1ED38064}">
      <dgm:prSet phldrT="[Text]">
        <dgm:style>
          <a:lnRef idx="2">
            <a:schemeClr val="dk1"/>
          </a:lnRef>
          <a:fillRef idx="1">
            <a:schemeClr val="lt1"/>
          </a:fillRef>
          <a:effectRef idx="0">
            <a:schemeClr val="dk1"/>
          </a:effectRef>
          <a:fontRef idx="minor">
            <a:schemeClr val="dk1"/>
          </a:fontRef>
        </dgm:style>
      </dgm:prSet>
      <dgm:spPr/>
      <dgm:t>
        <a:bodyPr/>
        <a:lstStyle/>
        <a:p>
          <a:pPr algn="l"/>
          <a:r>
            <a:rPr lang="id-ID" b="1" i="1" dirty="0" smtClean="0"/>
            <a:t>Artifact</a:t>
          </a:r>
          <a:endParaRPr lang="id-ID" b="1" i="1" dirty="0"/>
        </a:p>
      </dgm:t>
    </dgm:pt>
    <dgm:pt modelId="{91CB4127-67C5-4D3A-B7E1-E57431E39AF0}" type="parTrans" cxnId="{556F65DC-2616-44D5-883B-2342F34F81F6}">
      <dgm:prSet/>
      <dgm:spPr/>
      <dgm:t>
        <a:bodyPr/>
        <a:lstStyle/>
        <a:p>
          <a:endParaRPr lang="id-ID"/>
        </a:p>
      </dgm:t>
    </dgm:pt>
    <dgm:pt modelId="{0199FFEB-36B6-4555-B4C4-B7DCAE440A7C}" type="sibTrans" cxnId="{556F65DC-2616-44D5-883B-2342F34F81F6}">
      <dgm:prSet/>
      <dgm:spPr/>
      <dgm:t>
        <a:bodyPr/>
        <a:lstStyle/>
        <a:p>
          <a:endParaRPr lang="id-ID"/>
        </a:p>
      </dgm:t>
    </dgm:pt>
    <dgm:pt modelId="{5808DC46-AF8F-41F9-B002-01AB746D24C0}">
      <dgm:prSet phldrT="[Text]" custT="1">
        <dgm:style>
          <a:lnRef idx="2">
            <a:schemeClr val="dk1">
              <a:shade val="50000"/>
            </a:schemeClr>
          </a:lnRef>
          <a:fillRef idx="1">
            <a:schemeClr val="dk1"/>
          </a:fillRef>
          <a:effectRef idx="0">
            <a:schemeClr val="dk1"/>
          </a:effectRef>
          <a:fontRef idx="minor">
            <a:schemeClr val="lt1"/>
          </a:fontRef>
        </dgm:style>
      </dgm:prSet>
      <dgm:spPr/>
      <dgm:t>
        <a:bodyPr vert="horz" anchor="ctr"/>
        <a:lstStyle/>
        <a:p>
          <a:endParaRPr lang="id-ID" sz="2800" dirty="0">
            <a:solidFill>
              <a:schemeClr val="bg1"/>
            </a:solidFill>
          </a:endParaRPr>
        </a:p>
      </dgm:t>
    </dgm:pt>
    <dgm:pt modelId="{6B598D9D-B900-4C15-9E6B-77DD518EBB9A}" type="sibTrans" cxnId="{5E055510-9AFE-4B94-8BB4-C41BB0126D63}">
      <dgm:prSet/>
      <dgm:spPr/>
      <dgm:t>
        <a:bodyPr/>
        <a:lstStyle/>
        <a:p>
          <a:endParaRPr lang="id-ID"/>
        </a:p>
      </dgm:t>
    </dgm:pt>
    <dgm:pt modelId="{36713AD0-880F-4406-A9E1-8FC18036150A}" type="parTrans" cxnId="{5E055510-9AFE-4B94-8BB4-C41BB0126D63}">
      <dgm:prSet/>
      <dgm:spPr/>
      <dgm:t>
        <a:bodyPr/>
        <a:lstStyle/>
        <a:p>
          <a:endParaRPr lang="id-ID"/>
        </a:p>
      </dgm:t>
    </dgm:pt>
    <dgm:pt modelId="{B3274AA0-E4DE-43E7-B8F5-7D60EF1BF9B7}" type="pres">
      <dgm:prSet presAssocID="{D651107E-C530-4957-BC3F-87CB99793017}" presName="Name0" presStyleCnt="0">
        <dgm:presLayoutVars>
          <dgm:chPref val="3"/>
          <dgm:dir/>
          <dgm:animLvl val="lvl"/>
          <dgm:resizeHandles/>
        </dgm:presLayoutVars>
      </dgm:prSet>
      <dgm:spPr/>
      <dgm:t>
        <a:bodyPr/>
        <a:lstStyle/>
        <a:p>
          <a:endParaRPr lang="id-ID"/>
        </a:p>
      </dgm:t>
    </dgm:pt>
    <dgm:pt modelId="{37A8CC8F-DBCD-4846-BFE4-1B34C73680A9}" type="pres">
      <dgm:prSet presAssocID="{D873036A-7B90-4F2A-B8F1-988FAF96EF69}" presName="horFlow" presStyleCnt="0"/>
      <dgm:spPr/>
    </dgm:pt>
    <dgm:pt modelId="{9F72EBE6-A537-4BD2-B62F-62D3802B4033}" type="pres">
      <dgm:prSet presAssocID="{D873036A-7B90-4F2A-B8F1-988FAF96EF69}" presName="bigChev" presStyleLbl="node1" presStyleIdx="0" presStyleCnt="3" custScaleX="159054"/>
      <dgm:spPr/>
      <dgm:t>
        <a:bodyPr/>
        <a:lstStyle/>
        <a:p>
          <a:endParaRPr lang="id-ID"/>
        </a:p>
      </dgm:t>
    </dgm:pt>
    <dgm:pt modelId="{9EFBEA41-0A41-4482-BA72-7DE8580E7682}" type="pres">
      <dgm:prSet presAssocID="{85FB289E-7E47-4FCF-BA40-B4E2AADEF9A7}" presName="parTrans" presStyleCnt="0"/>
      <dgm:spPr/>
    </dgm:pt>
    <dgm:pt modelId="{73AB0A88-A8CC-4E04-9EBF-0C10F5EAAFF5}" type="pres">
      <dgm:prSet presAssocID="{0DC8F13B-7FCB-49B2-BBD1-CEDBBBB6E242}" presName="node" presStyleLbl="alignAccFollowNode1" presStyleIdx="0" presStyleCnt="3" custScaleX="909692" custScaleY="139004" custLinFactNeighborX="-3053">
        <dgm:presLayoutVars>
          <dgm:bulletEnabled val="1"/>
        </dgm:presLayoutVars>
      </dgm:prSet>
      <dgm:spPr/>
      <dgm:t>
        <a:bodyPr/>
        <a:lstStyle/>
        <a:p>
          <a:endParaRPr lang="id-ID"/>
        </a:p>
      </dgm:t>
    </dgm:pt>
    <dgm:pt modelId="{EFFC00D2-90F8-48BA-A42B-8DF6A4F1AB7B}" type="pres">
      <dgm:prSet presAssocID="{D873036A-7B90-4F2A-B8F1-988FAF96EF69}" presName="vSp" presStyleCnt="0"/>
      <dgm:spPr/>
    </dgm:pt>
    <dgm:pt modelId="{109757F9-2597-425F-968D-8A04854A5C75}" type="pres">
      <dgm:prSet presAssocID="{FAD9FA92-C77C-4178-B5D6-B4C214CDBF3C}" presName="horFlow" presStyleCnt="0"/>
      <dgm:spPr/>
    </dgm:pt>
    <dgm:pt modelId="{7C05E002-CEE1-4819-9CB0-3BD6F7113B04}" type="pres">
      <dgm:prSet presAssocID="{FAD9FA92-C77C-4178-B5D6-B4C214CDBF3C}" presName="bigChev" presStyleLbl="node1" presStyleIdx="1" presStyleCnt="3" custScaleX="161095" custLinFactNeighborX="-59617"/>
      <dgm:spPr/>
      <dgm:t>
        <a:bodyPr/>
        <a:lstStyle/>
        <a:p>
          <a:endParaRPr lang="id-ID"/>
        </a:p>
      </dgm:t>
    </dgm:pt>
    <dgm:pt modelId="{8E16C052-B5D5-4075-9E78-F095E48729D2}" type="pres">
      <dgm:prSet presAssocID="{6CAD8607-A28F-4828-8E8A-3B5BE33D2744}" presName="parTrans" presStyleCnt="0"/>
      <dgm:spPr/>
    </dgm:pt>
    <dgm:pt modelId="{65CD5E8B-766E-49FD-8CF9-C21875ABDF6D}" type="pres">
      <dgm:prSet presAssocID="{B892C798-A4C0-4F1B-B949-D6B82614EFA3}" presName="node" presStyleLbl="alignAccFollowNode1" presStyleIdx="1" presStyleCnt="3" custScaleX="915336" custScaleY="146613">
        <dgm:presLayoutVars>
          <dgm:bulletEnabled val="1"/>
        </dgm:presLayoutVars>
      </dgm:prSet>
      <dgm:spPr/>
      <dgm:t>
        <a:bodyPr/>
        <a:lstStyle/>
        <a:p>
          <a:endParaRPr lang="id-ID"/>
        </a:p>
      </dgm:t>
    </dgm:pt>
    <dgm:pt modelId="{76834AC8-D261-49FC-AA54-2BD3F4E037E5}" type="pres">
      <dgm:prSet presAssocID="{FAD9FA92-C77C-4178-B5D6-B4C214CDBF3C}" presName="vSp" presStyleCnt="0"/>
      <dgm:spPr/>
    </dgm:pt>
    <dgm:pt modelId="{B1E42231-ADA7-460E-A0E0-DDD9DDD6F67B}" type="pres">
      <dgm:prSet presAssocID="{D4C10514-B912-4AC6-9683-480B1ED38064}" presName="horFlow" presStyleCnt="0"/>
      <dgm:spPr/>
    </dgm:pt>
    <dgm:pt modelId="{03A38EA5-719C-462B-B54D-C335245D0E08}" type="pres">
      <dgm:prSet presAssocID="{D4C10514-B912-4AC6-9683-480B1ED38064}" presName="bigChev" presStyleLbl="node1" presStyleIdx="2" presStyleCnt="3" custScaleX="172884" custScaleY="96613"/>
      <dgm:spPr/>
      <dgm:t>
        <a:bodyPr/>
        <a:lstStyle/>
        <a:p>
          <a:endParaRPr lang="id-ID"/>
        </a:p>
      </dgm:t>
    </dgm:pt>
    <dgm:pt modelId="{1407B1D4-E2BC-42E0-A4F4-EA0458195CE6}" type="pres">
      <dgm:prSet presAssocID="{36713AD0-880F-4406-A9E1-8FC18036150A}" presName="parTrans" presStyleCnt="0"/>
      <dgm:spPr/>
    </dgm:pt>
    <dgm:pt modelId="{F4D971B9-6359-4DF7-B9C0-ADB2C6C6F710}" type="pres">
      <dgm:prSet presAssocID="{5808DC46-AF8F-41F9-B002-01AB746D24C0}" presName="node" presStyleLbl="alignAccFollowNode1" presStyleIdx="2" presStyleCnt="3" custAng="0" custFlipVert="1" custScaleX="891098" custScaleY="125683" custLinFactNeighborX="5154" custLinFactNeighborY="-1">
        <dgm:presLayoutVars>
          <dgm:bulletEnabled val="1"/>
        </dgm:presLayoutVars>
      </dgm:prSet>
      <dgm:spPr/>
      <dgm:t>
        <a:bodyPr/>
        <a:lstStyle/>
        <a:p>
          <a:endParaRPr lang="id-ID"/>
        </a:p>
      </dgm:t>
    </dgm:pt>
  </dgm:ptLst>
  <dgm:cxnLst>
    <dgm:cxn modelId="{5E055510-9AFE-4B94-8BB4-C41BB0126D63}" srcId="{D4C10514-B912-4AC6-9683-480B1ED38064}" destId="{5808DC46-AF8F-41F9-B002-01AB746D24C0}" srcOrd="0" destOrd="0" parTransId="{36713AD0-880F-4406-A9E1-8FC18036150A}" sibTransId="{6B598D9D-B900-4C15-9E6B-77DD518EBB9A}"/>
    <dgm:cxn modelId="{99A92BC7-503A-4BE5-B3BD-8C46788DD2EA}" type="presOf" srcId="{B892C798-A4C0-4F1B-B949-D6B82614EFA3}" destId="{65CD5E8B-766E-49FD-8CF9-C21875ABDF6D}" srcOrd="0" destOrd="0" presId="urn:microsoft.com/office/officeart/2005/8/layout/lProcess3"/>
    <dgm:cxn modelId="{6691A3D2-69F8-45B7-8810-D9F8B6339329}" type="presOf" srcId="{D4C10514-B912-4AC6-9683-480B1ED38064}" destId="{03A38EA5-719C-462B-B54D-C335245D0E08}" srcOrd="0" destOrd="0" presId="urn:microsoft.com/office/officeart/2005/8/layout/lProcess3"/>
    <dgm:cxn modelId="{FDB74CC2-8D34-482D-A7F0-E6BD36F9EDF6}" type="presOf" srcId="{FAD9FA92-C77C-4178-B5D6-B4C214CDBF3C}" destId="{7C05E002-CEE1-4819-9CB0-3BD6F7113B04}" srcOrd="0" destOrd="0" presId="urn:microsoft.com/office/officeart/2005/8/layout/lProcess3"/>
    <dgm:cxn modelId="{A8E36F7F-1075-4815-A399-C5720D29DD1F}" type="presOf" srcId="{5808DC46-AF8F-41F9-B002-01AB746D24C0}" destId="{F4D971B9-6359-4DF7-B9C0-ADB2C6C6F710}" srcOrd="0" destOrd="0" presId="urn:microsoft.com/office/officeart/2005/8/layout/lProcess3"/>
    <dgm:cxn modelId="{9EB8A384-470E-4796-96CA-841B9982FCBF}" srcId="{D873036A-7B90-4F2A-B8F1-988FAF96EF69}" destId="{0DC8F13B-7FCB-49B2-BBD1-CEDBBBB6E242}" srcOrd="0" destOrd="0" parTransId="{85FB289E-7E47-4FCF-BA40-B4E2AADEF9A7}" sibTransId="{FBDA9814-7E56-479D-B6AF-D29C30DE4D7C}"/>
    <dgm:cxn modelId="{9D07CC11-65CA-476F-9A2E-94CDAF1531E2}" srcId="{FAD9FA92-C77C-4178-B5D6-B4C214CDBF3C}" destId="{B892C798-A4C0-4F1B-B949-D6B82614EFA3}" srcOrd="0" destOrd="0" parTransId="{6CAD8607-A28F-4828-8E8A-3B5BE33D2744}" sibTransId="{A8E18601-59F3-464C-A40C-690B6C6769ED}"/>
    <dgm:cxn modelId="{7D73A1F6-9133-48E3-A63D-8990B460CB8A}" type="presOf" srcId="{D873036A-7B90-4F2A-B8F1-988FAF96EF69}" destId="{9F72EBE6-A537-4BD2-B62F-62D3802B4033}" srcOrd="0" destOrd="0" presId="urn:microsoft.com/office/officeart/2005/8/layout/lProcess3"/>
    <dgm:cxn modelId="{001ADF25-E4A6-4C8B-8D96-6FA54F472D90}" srcId="{D651107E-C530-4957-BC3F-87CB99793017}" destId="{FAD9FA92-C77C-4178-B5D6-B4C214CDBF3C}" srcOrd="1" destOrd="0" parTransId="{11611C12-92FA-430D-A75A-60BFBEF516EF}" sibTransId="{52E620ED-D00A-4267-B04E-16CAD8A1AFD6}"/>
    <dgm:cxn modelId="{6157D7AF-8402-452D-93C7-8980E6594F25}" type="presOf" srcId="{0DC8F13B-7FCB-49B2-BBD1-CEDBBBB6E242}" destId="{73AB0A88-A8CC-4E04-9EBF-0C10F5EAAFF5}" srcOrd="0" destOrd="0" presId="urn:microsoft.com/office/officeart/2005/8/layout/lProcess3"/>
    <dgm:cxn modelId="{6CC36963-9461-4636-AFE2-0E81AA9F7876}" srcId="{D651107E-C530-4957-BC3F-87CB99793017}" destId="{D873036A-7B90-4F2A-B8F1-988FAF96EF69}" srcOrd="0" destOrd="0" parTransId="{9EFEC0B8-CD28-48FE-9317-6440B68B857A}" sibTransId="{4D9E70C5-AF08-4ECC-B992-79ED08DA3B8F}"/>
    <dgm:cxn modelId="{3742F756-E615-4FAF-96B0-164752206AC8}" type="presOf" srcId="{D651107E-C530-4957-BC3F-87CB99793017}" destId="{B3274AA0-E4DE-43E7-B8F5-7D60EF1BF9B7}" srcOrd="0" destOrd="0" presId="urn:microsoft.com/office/officeart/2005/8/layout/lProcess3"/>
    <dgm:cxn modelId="{556F65DC-2616-44D5-883B-2342F34F81F6}" srcId="{D651107E-C530-4957-BC3F-87CB99793017}" destId="{D4C10514-B912-4AC6-9683-480B1ED38064}" srcOrd="2" destOrd="0" parTransId="{91CB4127-67C5-4D3A-B7E1-E57431E39AF0}" sibTransId="{0199FFEB-36B6-4555-B4C4-B7DCAE440A7C}"/>
    <dgm:cxn modelId="{43822C28-B73C-4156-B8D7-5E56FF15EE26}" type="presParOf" srcId="{B3274AA0-E4DE-43E7-B8F5-7D60EF1BF9B7}" destId="{37A8CC8F-DBCD-4846-BFE4-1B34C73680A9}" srcOrd="0" destOrd="0" presId="urn:microsoft.com/office/officeart/2005/8/layout/lProcess3"/>
    <dgm:cxn modelId="{188691FC-5942-4D62-9A6B-5821889126F8}" type="presParOf" srcId="{37A8CC8F-DBCD-4846-BFE4-1B34C73680A9}" destId="{9F72EBE6-A537-4BD2-B62F-62D3802B4033}" srcOrd="0" destOrd="0" presId="urn:microsoft.com/office/officeart/2005/8/layout/lProcess3"/>
    <dgm:cxn modelId="{12ED123E-FE34-4E2A-B0AB-94430AE48414}" type="presParOf" srcId="{37A8CC8F-DBCD-4846-BFE4-1B34C73680A9}" destId="{9EFBEA41-0A41-4482-BA72-7DE8580E7682}" srcOrd="1" destOrd="0" presId="urn:microsoft.com/office/officeart/2005/8/layout/lProcess3"/>
    <dgm:cxn modelId="{8E8BC904-BBF3-45DB-82AB-F8B7A34716C2}" type="presParOf" srcId="{37A8CC8F-DBCD-4846-BFE4-1B34C73680A9}" destId="{73AB0A88-A8CC-4E04-9EBF-0C10F5EAAFF5}" srcOrd="2" destOrd="0" presId="urn:microsoft.com/office/officeart/2005/8/layout/lProcess3"/>
    <dgm:cxn modelId="{04EB16B7-CB9E-46EA-ACAE-3C63A2E4B42D}" type="presParOf" srcId="{B3274AA0-E4DE-43E7-B8F5-7D60EF1BF9B7}" destId="{EFFC00D2-90F8-48BA-A42B-8DF6A4F1AB7B}" srcOrd="1" destOrd="0" presId="urn:microsoft.com/office/officeart/2005/8/layout/lProcess3"/>
    <dgm:cxn modelId="{E3061825-BC1E-4010-8848-6EF4288AFAA0}" type="presParOf" srcId="{B3274AA0-E4DE-43E7-B8F5-7D60EF1BF9B7}" destId="{109757F9-2597-425F-968D-8A04854A5C75}" srcOrd="2" destOrd="0" presId="urn:microsoft.com/office/officeart/2005/8/layout/lProcess3"/>
    <dgm:cxn modelId="{1DB34E94-FCAC-42A1-8C36-D7551F07020D}" type="presParOf" srcId="{109757F9-2597-425F-968D-8A04854A5C75}" destId="{7C05E002-CEE1-4819-9CB0-3BD6F7113B04}" srcOrd="0" destOrd="0" presId="urn:microsoft.com/office/officeart/2005/8/layout/lProcess3"/>
    <dgm:cxn modelId="{97935550-4E76-4661-A237-E5C71E74D74E}" type="presParOf" srcId="{109757F9-2597-425F-968D-8A04854A5C75}" destId="{8E16C052-B5D5-4075-9E78-F095E48729D2}" srcOrd="1" destOrd="0" presId="urn:microsoft.com/office/officeart/2005/8/layout/lProcess3"/>
    <dgm:cxn modelId="{60C72A7B-784B-4F07-BE3E-F672953C221C}" type="presParOf" srcId="{109757F9-2597-425F-968D-8A04854A5C75}" destId="{65CD5E8B-766E-49FD-8CF9-C21875ABDF6D}" srcOrd="2" destOrd="0" presId="urn:microsoft.com/office/officeart/2005/8/layout/lProcess3"/>
    <dgm:cxn modelId="{D02E78C9-00F6-4090-99B5-D4AB44C7E97C}" type="presParOf" srcId="{B3274AA0-E4DE-43E7-B8F5-7D60EF1BF9B7}" destId="{76834AC8-D261-49FC-AA54-2BD3F4E037E5}" srcOrd="3" destOrd="0" presId="urn:microsoft.com/office/officeart/2005/8/layout/lProcess3"/>
    <dgm:cxn modelId="{16646FB5-92DE-4F8F-9DCB-D4155F29A6A1}" type="presParOf" srcId="{B3274AA0-E4DE-43E7-B8F5-7D60EF1BF9B7}" destId="{B1E42231-ADA7-460E-A0E0-DDD9DDD6F67B}" srcOrd="4" destOrd="0" presId="urn:microsoft.com/office/officeart/2005/8/layout/lProcess3"/>
    <dgm:cxn modelId="{76C2CB4F-8DC1-4FF8-9D37-AEA88B1B2037}" type="presParOf" srcId="{B1E42231-ADA7-460E-A0E0-DDD9DDD6F67B}" destId="{03A38EA5-719C-462B-B54D-C335245D0E08}" srcOrd="0" destOrd="0" presId="urn:microsoft.com/office/officeart/2005/8/layout/lProcess3"/>
    <dgm:cxn modelId="{EA89224B-8D25-4BF5-93F8-783E48DAE03A}" type="presParOf" srcId="{B1E42231-ADA7-460E-A0E0-DDD9DDD6F67B}" destId="{1407B1D4-E2BC-42E0-A4F4-EA0458195CE6}" srcOrd="1" destOrd="0" presId="urn:microsoft.com/office/officeart/2005/8/layout/lProcess3"/>
    <dgm:cxn modelId="{E252B098-8617-4B44-A572-9A0719F9D1AE}" type="presParOf" srcId="{B1E42231-ADA7-460E-A0E0-DDD9DDD6F67B}" destId="{F4D971B9-6359-4DF7-B9C0-ADB2C6C6F710}" srcOrd="2" destOrd="0" presId="urn:microsoft.com/office/officeart/2005/8/layout/lProcess3"/>
  </dgm:cxnLst>
  <dgm:bg/>
  <dgm:whole/>
</dgm:dataModel>
</file>

<file path=ppt/diagrams/data14.xml><?xml version="1.0" encoding="utf-8"?>
<dgm:dataModel xmlns:dgm="http://schemas.openxmlformats.org/drawingml/2006/diagram" xmlns:a="http://schemas.openxmlformats.org/drawingml/2006/main">
  <dgm:ptLst>
    <dgm:pt modelId="{A4E1A639-FFD8-43DF-BF6D-41C47AD3D6D0}" type="doc">
      <dgm:prSet loTypeId="urn:microsoft.com/office/officeart/2005/8/layout/hierarchy3" loCatId="hierarchy" qsTypeId="urn:microsoft.com/office/officeart/2005/8/quickstyle/simple1" qsCatId="simple" csTypeId="urn:microsoft.com/office/officeart/2005/8/colors/accent3_1" csCatId="accent3" phldr="1"/>
      <dgm:spPr/>
      <dgm:t>
        <a:bodyPr/>
        <a:lstStyle/>
        <a:p>
          <a:endParaRPr lang="id-ID"/>
        </a:p>
      </dgm:t>
    </dgm:pt>
    <dgm:pt modelId="{FD09ED73-12A3-41FE-8E74-8A1E72634E3A}">
      <dgm:prSet phldrT="[Text]" custT="1"/>
      <dgm:spPr/>
      <dgm:t>
        <a:bodyPr/>
        <a:lstStyle/>
        <a:p>
          <a:pPr algn="l"/>
          <a:r>
            <a:rPr lang="id-ID" sz="2000" b="1" dirty="0" smtClean="0">
              <a:latin typeface="Calibri" pitchFamily="34" charset="0"/>
              <a:cs typeface="Calibri" pitchFamily="34" charset="0"/>
            </a:rPr>
            <a:t>Permasalahan</a:t>
          </a:r>
          <a:r>
            <a:rPr lang="en-ID" sz="2000" b="1" dirty="0" smtClean="0">
              <a:latin typeface="Calibri" pitchFamily="34" charset="0"/>
              <a:cs typeface="Calibri" pitchFamily="34" charset="0"/>
            </a:rPr>
            <a:t> dalam Pengumpulan Sumber</a:t>
          </a:r>
          <a:endParaRPr lang="id-ID" sz="2000" b="1" dirty="0">
            <a:latin typeface="Calibri" pitchFamily="34" charset="0"/>
            <a:cs typeface="Calibri" pitchFamily="34" charset="0"/>
          </a:endParaRPr>
        </a:p>
      </dgm:t>
    </dgm:pt>
    <dgm:pt modelId="{52F81A53-4647-4996-B406-B7F883AD4284}" type="parTrans" cxnId="{675B78E4-D3DD-40DB-BDD9-2F3F98446AB7}">
      <dgm:prSet/>
      <dgm:spPr/>
      <dgm:t>
        <a:bodyPr/>
        <a:lstStyle/>
        <a:p>
          <a:endParaRPr lang="id-ID"/>
        </a:p>
      </dgm:t>
    </dgm:pt>
    <dgm:pt modelId="{37CF591D-4BA9-47D9-98B7-DCB08A2D32C0}" type="sibTrans" cxnId="{675B78E4-D3DD-40DB-BDD9-2F3F98446AB7}">
      <dgm:prSet/>
      <dgm:spPr/>
      <dgm:t>
        <a:bodyPr/>
        <a:lstStyle/>
        <a:p>
          <a:endParaRPr lang="id-ID"/>
        </a:p>
      </dgm:t>
    </dgm:pt>
    <dgm:pt modelId="{3745E55E-FAFE-4920-9458-68F7458A7A52}">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l"/>
          <a:r>
            <a:rPr lang="id-ID" sz="1800" b="1" baseline="0" dirty="0" smtClean="0"/>
            <a:t>Keterbatasan kemampuan menguasai bahasa sumber</a:t>
          </a:r>
          <a:r>
            <a:rPr lang="en-ID" sz="1800" b="1" baseline="0" dirty="0" smtClean="0"/>
            <a:t>.</a:t>
          </a:r>
          <a:r>
            <a:rPr lang="id-ID" sz="1800" b="1" dirty="0" smtClean="0">
              <a:latin typeface="Calibri" pitchFamily="34" charset="0"/>
              <a:cs typeface="Calibri" pitchFamily="34" charset="0"/>
            </a:rPr>
            <a:t> </a:t>
          </a:r>
          <a:endParaRPr lang="id-ID" sz="1800" b="1" dirty="0">
            <a:latin typeface="Calibri" pitchFamily="34" charset="0"/>
            <a:cs typeface="Calibri" pitchFamily="34" charset="0"/>
          </a:endParaRPr>
        </a:p>
      </dgm:t>
    </dgm:pt>
    <dgm:pt modelId="{C2AC011A-F23B-4DD6-B118-05FE978A1FE6}" type="parTrans" cxnId="{AD512B96-E941-45A9-81A9-39433F8AFA55}">
      <dgm:prSet/>
      <dgm:spPr/>
      <dgm:t>
        <a:bodyPr/>
        <a:lstStyle/>
        <a:p>
          <a:endParaRPr lang="id-ID"/>
        </a:p>
      </dgm:t>
    </dgm:pt>
    <dgm:pt modelId="{C16E07D3-2B81-4C80-817D-195195F721C5}" type="sibTrans" cxnId="{AD512B96-E941-45A9-81A9-39433F8AFA55}">
      <dgm:prSet/>
      <dgm:spPr/>
      <dgm:t>
        <a:bodyPr/>
        <a:lstStyle/>
        <a:p>
          <a:endParaRPr lang="id-ID"/>
        </a:p>
      </dgm:t>
    </dgm:pt>
    <dgm:pt modelId="{E56383E3-7EB6-4DB7-BE8B-982AD5402CF0}">
      <dgm:prSet custT="1">
        <dgm:style>
          <a:lnRef idx="1">
            <a:schemeClr val="accent2"/>
          </a:lnRef>
          <a:fillRef idx="2">
            <a:schemeClr val="accent2"/>
          </a:fillRef>
          <a:effectRef idx="1">
            <a:schemeClr val="accent2"/>
          </a:effectRef>
          <a:fontRef idx="minor">
            <a:schemeClr val="dk1"/>
          </a:fontRef>
        </dgm:style>
      </dgm:prSet>
      <dgm:spPr/>
      <dgm:t>
        <a:bodyPr/>
        <a:lstStyle/>
        <a:p>
          <a:pPr algn="l"/>
          <a:r>
            <a:rPr lang="id-ID" sz="1800" b="1" baseline="0" dirty="0" smtClean="0"/>
            <a:t>Tidak semua orang dapat mengakses sumber tersebut</a:t>
          </a:r>
          <a:r>
            <a:rPr lang="en-ID" sz="1800" b="1" baseline="0" dirty="0" smtClean="0"/>
            <a:t>.</a:t>
          </a:r>
          <a:endParaRPr lang="id-ID" sz="1800" b="1" dirty="0" smtClean="0">
            <a:solidFill>
              <a:schemeClr val="tx1"/>
            </a:solidFill>
            <a:latin typeface="Calibri" pitchFamily="34" charset="0"/>
            <a:cs typeface="Calibri" pitchFamily="34" charset="0"/>
          </a:endParaRPr>
        </a:p>
      </dgm:t>
    </dgm:pt>
    <dgm:pt modelId="{8D7D7634-BA53-4838-BD77-C39927663D3B}" type="parTrans" cxnId="{99A9BDD8-CB91-4A71-9CBA-626AD6FDFD90}">
      <dgm:prSet/>
      <dgm:spPr/>
      <dgm:t>
        <a:bodyPr/>
        <a:lstStyle/>
        <a:p>
          <a:endParaRPr lang="id-ID"/>
        </a:p>
      </dgm:t>
    </dgm:pt>
    <dgm:pt modelId="{D577851C-C4D0-4B29-BD87-09D92CC85152}" type="sibTrans" cxnId="{99A9BDD8-CB91-4A71-9CBA-626AD6FDFD90}">
      <dgm:prSet/>
      <dgm:spPr/>
      <dgm:t>
        <a:bodyPr/>
        <a:lstStyle/>
        <a:p>
          <a:endParaRPr lang="id-ID"/>
        </a:p>
      </dgm:t>
    </dgm:pt>
    <dgm:pt modelId="{E4F85B9A-4408-4A16-A0EC-2F8C6E0DD908}">
      <dgm:prSet custT="1">
        <dgm:style>
          <a:lnRef idx="3">
            <a:schemeClr val="lt1"/>
          </a:lnRef>
          <a:fillRef idx="1">
            <a:schemeClr val="accent2"/>
          </a:fillRef>
          <a:effectRef idx="1">
            <a:schemeClr val="accent2"/>
          </a:effectRef>
          <a:fontRef idx="minor">
            <a:schemeClr val="lt1"/>
          </a:fontRef>
        </dgm:style>
      </dgm:prSet>
      <dgm:spPr/>
      <dgm:t>
        <a:bodyPr/>
        <a:lstStyle/>
        <a:p>
          <a:pPr algn="l"/>
          <a:r>
            <a:rPr lang="id-ID" sz="1800" b="1" baseline="0" dirty="0" smtClean="0"/>
            <a:t>Beberapa sumber masih dikategorikan sebagai sumber tertutup</a:t>
          </a:r>
          <a:r>
            <a:rPr lang="en-ID" sz="1800" b="1" baseline="0" dirty="0" smtClean="0"/>
            <a:t>.</a:t>
          </a:r>
          <a:endParaRPr lang="id-ID" sz="1800" b="1" dirty="0" smtClean="0">
            <a:latin typeface="Calibri" pitchFamily="34" charset="0"/>
            <a:cs typeface="Calibri" pitchFamily="34" charset="0"/>
          </a:endParaRPr>
        </a:p>
      </dgm:t>
    </dgm:pt>
    <dgm:pt modelId="{70147467-1EFA-48A1-AB32-6C985B7C4626}" type="parTrans" cxnId="{30B14BDF-1681-40BF-A879-4211D515B39C}">
      <dgm:prSet/>
      <dgm:spPr/>
      <dgm:t>
        <a:bodyPr/>
        <a:lstStyle/>
        <a:p>
          <a:endParaRPr lang="id-ID"/>
        </a:p>
      </dgm:t>
    </dgm:pt>
    <dgm:pt modelId="{4F161B3F-6654-4BA8-A88E-331B27F02B05}" type="sibTrans" cxnId="{30B14BDF-1681-40BF-A879-4211D515B39C}">
      <dgm:prSet/>
      <dgm:spPr/>
      <dgm:t>
        <a:bodyPr/>
        <a:lstStyle/>
        <a:p>
          <a:endParaRPr lang="id-ID"/>
        </a:p>
      </dgm:t>
    </dgm:pt>
    <dgm:pt modelId="{D399C1E5-8A81-46CB-BC56-053E691A5240}">
      <dgm:prSet custT="1">
        <dgm:style>
          <a:lnRef idx="3">
            <a:schemeClr val="lt1"/>
          </a:lnRef>
          <a:fillRef idx="1">
            <a:schemeClr val="accent5"/>
          </a:fillRef>
          <a:effectRef idx="1">
            <a:schemeClr val="accent5"/>
          </a:effectRef>
          <a:fontRef idx="minor">
            <a:schemeClr val="lt1"/>
          </a:fontRef>
        </dgm:style>
      </dgm:prSet>
      <dgm:spPr/>
      <dgm:t>
        <a:bodyPr/>
        <a:lstStyle/>
        <a:p>
          <a:pPr algn="l"/>
          <a:r>
            <a:rPr lang="id-ID" sz="1800" b="1" baseline="0" dirty="0" smtClean="0"/>
            <a:t>Sumber sejarah sudah berusia sangat tua dan rentan jika disentuh</a:t>
          </a:r>
          <a:r>
            <a:rPr lang="en-ID" sz="1800" b="1" baseline="0" dirty="0" smtClean="0"/>
            <a:t>.</a:t>
          </a:r>
          <a:r>
            <a:rPr lang="id-ID" sz="1800" b="1" dirty="0" smtClean="0">
              <a:latin typeface="Calibri" pitchFamily="34" charset="0"/>
              <a:cs typeface="Calibri" pitchFamily="34" charset="0"/>
            </a:rPr>
            <a:t>  </a:t>
          </a:r>
        </a:p>
      </dgm:t>
    </dgm:pt>
    <dgm:pt modelId="{59487ABB-3C38-4812-9337-CECD2B226354}" type="parTrans" cxnId="{1B206741-7034-4D79-A419-22B089F1A6BA}">
      <dgm:prSet/>
      <dgm:spPr/>
      <dgm:t>
        <a:bodyPr/>
        <a:lstStyle/>
        <a:p>
          <a:endParaRPr lang="id-ID"/>
        </a:p>
      </dgm:t>
    </dgm:pt>
    <dgm:pt modelId="{5A3AE249-F1EE-4A31-B865-760F6426203E}" type="sibTrans" cxnId="{1B206741-7034-4D79-A419-22B089F1A6BA}">
      <dgm:prSet/>
      <dgm:spPr/>
      <dgm:t>
        <a:bodyPr/>
        <a:lstStyle/>
        <a:p>
          <a:endParaRPr lang="id-ID"/>
        </a:p>
      </dgm:t>
    </dgm:pt>
    <dgm:pt modelId="{E6770984-1D1F-4B26-9166-C96969C885E8}">
      <dgm:prSet custT="1">
        <dgm:style>
          <a:lnRef idx="0">
            <a:schemeClr val="accent6"/>
          </a:lnRef>
          <a:fillRef idx="3">
            <a:schemeClr val="accent6"/>
          </a:fillRef>
          <a:effectRef idx="3">
            <a:schemeClr val="accent6"/>
          </a:effectRef>
          <a:fontRef idx="minor">
            <a:schemeClr val="lt1"/>
          </a:fontRef>
        </dgm:style>
      </dgm:prSet>
      <dgm:spPr/>
      <dgm:t>
        <a:bodyPr/>
        <a:lstStyle/>
        <a:p>
          <a:pPr algn="l"/>
          <a:r>
            <a:rPr lang="id-ID" sz="1800" b="1" baseline="0" dirty="0" smtClean="0"/>
            <a:t>Banyak sejarah yang masih menggunakan tulisan tangan.</a:t>
          </a:r>
          <a:r>
            <a:rPr lang="id-ID" sz="1800" b="1" dirty="0" smtClean="0">
              <a:latin typeface="Calibri" pitchFamily="34" charset="0"/>
              <a:cs typeface="Calibri" pitchFamily="34" charset="0"/>
            </a:rPr>
            <a:t> </a:t>
          </a:r>
        </a:p>
      </dgm:t>
    </dgm:pt>
    <dgm:pt modelId="{291AEBEA-3375-4B91-BA0F-B26B302D15D6}" type="parTrans" cxnId="{A7501FF6-FCD8-4998-8E07-802305BFF993}">
      <dgm:prSet/>
      <dgm:spPr/>
      <dgm:t>
        <a:bodyPr/>
        <a:lstStyle/>
        <a:p>
          <a:endParaRPr lang="id-ID"/>
        </a:p>
      </dgm:t>
    </dgm:pt>
    <dgm:pt modelId="{4089184B-CE9D-452B-81C8-E71FE315B819}" type="sibTrans" cxnId="{A7501FF6-FCD8-4998-8E07-802305BFF993}">
      <dgm:prSet/>
      <dgm:spPr/>
      <dgm:t>
        <a:bodyPr/>
        <a:lstStyle/>
        <a:p>
          <a:endParaRPr lang="id-ID"/>
        </a:p>
      </dgm:t>
    </dgm:pt>
    <dgm:pt modelId="{5F1DCEB1-ED90-4D28-97C8-B6E2C6DAB602}" type="pres">
      <dgm:prSet presAssocID="{A4E1A639-FFD8-43DF-BF6D-41C47AD3D6D0}" presName="diagram" presStyleCnt="0">
        <dgm:presLayoutVars>
          <dgm:chPref val="1"/>
          <dgm:dir/>
          <dgm:animOne val="branch"/>
          <dgm:animLvl val="lvl"/>
          <dgm:resizeHandles/>
        </dgm:presLayoutVars>
      </dgm:prSet>
      <dgm:spPr/>
      <dgm:t>
        <a:bodyPr/>
        <a:lstStyle/>
        <a:p>
          <a:endParaRPr lang="id-ID"/>
        </a:p>
      </dgm:t>
    </dgm:pt>
    <dgm:pt modelId="{90658D2E-2339-44DC-815A-032BE50EBA8A}" type="pres">
      <dgm:prSet presAssocID="{FD09ED73-12A3-41FE-8E74-8A1E72634E3A}" presName="root" presStyleCnt="0"/>
      <dgm:spPr/>
    </dgm:pt>
    <dgm:pt modelId="{6B8F3621-1581-4FAC-8D87-4A6EDF71F00F}" type="pres">
      <dgm:prSet presAssocID="{FD09ED73-12A3-41FE-8E74-8A1E72634E3A}" presName="rootComposite" presStyleCnt="0"/>
      <dgm:spPr/>
    </dgm:pt>
    <dgm:pt modelId="{77501B3D-51DA-4EDF-9F60-C6DD220D95BA}" type="pres">
      <dgm:prSet presAssocID="{FD09ED73-12A3-41FE-8E74-8A1E72634E3A}" presName="rootText" presStyleLbl="node1" presStyleIdx="0" presStyleCnt="1" custScaleX="352803" custScaleY="55558" custLinFactNeighborX="2347" custLinFactNeighborY="11444"/>
      <dgm:spPr/>
      <dgm:t>
        <a:bodyPr/>
        <a:lstStyle/>
        <a:p>
          <a:endParaRPr lang="id-ID"/>
        </a:p>
      </dgm:t>
    </dgm:pt>
    <dgm:pt modelId="{F1D12BB6-0264-4232-8588-3CD8F6127BA8}" type="pres">
      <dgm:prSet presAssocID="{FD09ED73-12A3-41FE-8E74-8A1E72634E3A}" presName="rootConnector" presStyleLbl="node1" presStyleIdx="0" presStyleCnt="1"/>
      <dgm:spPr/>
      <dgm:t>
        <a:bodyPr/>
        <a:lstStyle/>
        <a:p>
          <a:endParaRPr lang="id-ID"/>
        </a:p>
      </dgm:t>
    </dgm:pt>
    <dgm:pt modelId="{FEB14266-A89D-4DD7-B8A3-86507CC546BD}" type="pres">
      <dgm:prSet presAssocID="{FD09ED73-12A3-41FE-8E74-8A1E72634E3A}" presName="childShape" presStyleCnt="0"/>
      <dgm:spPr/>
    </dgm:pt>
    <dgm:pt modelId="{E0A4E4CF-EA83-4687-A18C-C16A78762A47}" type="pres">
      <dgm:prSet presAssocID="{C2AC011A-F23B-4DD6-B118-05FE978A1FE6}" presName="Name13" presStyleLbl="parChTrans1D2" presStyleIdx="0" presStyleCnt="5"/>
      <dgm:spPr/>
      <dgm:t>
        <a:bodyPr/>
        <a:lstStyle/>
        <a:p>
          <a:endParaRPr lang="id-ID"/>
        </a:p>
      </dgm:t>
    </dgm:pt>
    <dgm:pt modelId="{6710F9EB-D50C-4928-8F6E-B0401488C879}" type="pres">
      <dgm:prSet presAssocID="{3745E55E-FAFE-4920-9458-68F7458A7A52}" presName="childText" presStyleLbl="bgAcc1" presStyleIdx="0" presStyleCnt="5" custScaleX="518493" custScaleY="61513" custLinFactNeighborX="-1393" custLinFactNeighborY="2645">
        <dgm:presLayoutVars>
          <dgm:bulletEnabled val="1"/>
        </dgm:presLayoutVars>
      </dgm:prSet>
      <dgm:spPr/>
      <dgm:t>
        <a:bodyPr/>
        <a:lstStyle/>
        <a:p>
          <a:endParaRPr lang="id-ID"/>
        </a:p>
      </dgm:t>
    </dgm:pt>
    <dgm:pt modelId="{B3B7C9BC-4AEE-4057-80DC-3705ED061D14}" type="pres">
      <dgm:prSet presAssocID="{8D7D7634-BA53-4838-BD77-C39927663D3B}" presName="Name13" presStyleLbl="parChTrans1D2" presStyleIdx="1" presStyleCnt="5"/>
      <dgm:spPr/>
      <dgm:t>
        <a:bodyPr/>
        <a:lstStyle/>
        <a:p>
          <a:endParaRPr lang="id-ID"/>
        </a:p>
      </dgm:t>
    </dgm:pt>
    <dgm:pt modelId="{565314A8-309A-4075-BDC6-78AB53ABC3DD}" type="pres">
      <dgm:prSet presAssocID="{E56383E3-7EB6-4DB7-BE8B-982AD5402CF0}" presName="childText" presStyleLbl="bgAcc1" presStyleIdx="1" presStyleCnt="5" custScaleX="521765" custScaleY="55315" custLinFactNeighborX="-2469" custLinFactNeighborY="1616">
        <dgm:presLayoutVars>
          <dgm:bulletEnabled val="1"/>
        </dgm:presLayoutVars>
      </dgm:prSet>
      <dgm:spPr/>
      <dgm:t>
        <a:bodyPr/>
        <a:lstStyle/>
        <a:p>
          <a:endParaRPr lang="id-ID"/>
        </a:p>
      </dgm:t>
    </dgm:pt>
    <dgm:pt modelId="{13CD7573-2F77-490B-988A-5D305C490972}" type="pres">
      <dgm:prSet presAssocID="{70147467-1EFA-48A1-AB32-6C985B7C4626}" presName="Name13" presStyleLbl="parChTrans1D2" presStyleIdx="2" presStyleCnt="5"/>
      <dgm:spPr/>
      <dgm:t>
        <a:bodyPr/>
        <a:lstStyle/>
        <a:p>
          <a:endParaRPr lang="id-ID"/>
        </a:p>
      </dgm:t>
    </dgm:pt>
    <dgm:pt modelId="{E0990F68-DFD4-4700-A4DA-E663AF263E04}" type="pres">
      <dgm:prSet presAssocID="{E4F85B9A-4408-4A16-A0EC-2F8C6E0DD908}" presName="childText" presStyleLbl="bgAcc1" presStyleIdx="2" presStyleCnt="5" custScaleX="522715" custScaleY="62500" custLinFactNeighborX="-2469" custLinFactNeighborY="-594">
        <dgm:presLayoutVars>
          <dgm:bulletEnabled val="1"/>
        </dgm:presLayoutVars>
      </dgm:prSet>
      <dgm:spPr/>
      <dgm:t>
        <a:bodyPr/>
        <a:lstStyle/>
        <a:p>
          <a:endParaRPr lang="id-ID"/>
        </a:p>
      </dgm:t>
    </dgm:pt>
    <dgm:pt modelId="{3B7B7B68-97DD-47B8-B60E-F4D062E699CE}" type="pres">
      <dgm:prSet presAssocID="{59487ABB-3C38-4812-9337-CECD2B226354}" presName="Name13" presStyleLbl="parChTrans1D2" presStyleIdx="3" presStyleCnt="5"/>
      <dgm:spPr/>
      <dgm:t>
        <a:bodyPr/>
        <a:lstStyle/>
        <a:p>
          <a:endParaRPr lang="id-ID"/>
        </a:p>
      </dgm:t>
    </dgm:pt>
    <dgm:pt modelId="{764157DE-0F27-456F-B087-0A6D1BD9FDA8}" type="pres">
      <dgm:prSet presAssocID="{D399C1E5-8A81-46CB-BC56-053E691A5240}" presName="childText" presStyleLbl="bgAcc1" presStyleIdx="3" presStyleCnt="5" custScaleX="522518" custScaleY="67994" custLinFactNeighborX="-2570" custLinFactNeighborY="3100">
        <dgm:presLayoutVars>
          <dgm:bulletEnabled val="1"/>
        </dgm:presLayoutVars>
      </dgm:prSet>
      <dgm:spPr/>
      <dgm:t>
        <a:bodyPr/>
        <a:lstStyle/>
        <a:p>
          <a:endParaRPr lang="id-ID"/>
        </a:p>
      </dgm:t>
    </dgm:pt>
    <dgm:pt modelId="{14F54CBB-3982-4CF2-A8DE-DCEC848AD2A3}" type="pres">
      <dgm:prSet presAssocID="{291AEBEA-3375-4B91-BA0F-B26B302D15D6}" presName="Name13" presStyleLbl="parChTrans1D2" presStyleIdx="4" presStyleCnt="5"/>
      <dgm:spPr/>
      <dgm:t>
        <a:bodyPr/>
        <a:lstStyle/>
        <a:p>
          <a:endParaRPr lang="id-ID"/>
        </a:p>
      </dgm:t>
    </dgm:pt>
    <dgm:pt modelId="{D88B3F3E-F9AB-422B-94BD-39106515FA90}" type="pres">
      <dgm:prSet presAssocID="{E6770984-1D1F-4B26-9166-C96969C885E8}" presName="childText" presStyleLbl="bgAcc1" presStyleIdx="4" presStyleCnt="5" custScaleX="523566" custScaleY="54053">
        <dgm:presLayoutVars>
          <dgm:bulletEnabled val="1"/>
        </dgm:presLayoutVars>
      </dgm:prSet>
      <dgm:spPr/>
      <dgm:t>
        <a:bodyPr/>
        <a:lstStyle/>
        <a:p>
          <a:endParaRPr lang="id-ID"/>
        </a:p>
      </dgm:t>
    </dgm:pt>
  </dgm:ptLst>
  <dgm:cxnLst>
    <dgm:cxn modelId="{6B343C24-75AC-4BD3-BE5F-795B275917B9}" type="presOf" srcId="{70147467-1EFA-48A1-AB32-6C985B7C4626}" destId="{13CD7573-2F77-490B-988A-5D305C490972}" srcOrd="0" destOrd="0" presId="urn:microsoft.com/office/officeart/2005/8/layout/hierarchy3"/>
    <dgm:cxn modelId="{0228545F-3E05-46FE-AD0D-CC72DBADB5EF}" type="presOf" srcId="{59487ABB-3C38-4812-9337-CECD2B226354}" destId="{3B7B7B68-97DD-47B8-B60E-F4D062E699CE}" srcOrd="0" destOrd="0" presId="urn:microsoft.com/office/officeart/2005/8/layout/hierarchy3"/>
    <dgm:cxn modelId="{F0BAAA61-2E5C-4C01-B89E-C9F05A405D95}" type="presOf" srcId="{A4E1A639-FFD8-43DF-BF6D-41C47AD3D6D0}" destId="{5F1DCEB1-ED90-4D28-97C8-B6E2C6DAB602}" srcOrd="0" destOrd="0" presId="urn:microsoft.com/office/officeart/2005/8/layout/hierarchy3"/>
    <dgm:cxn modelId="{30B14BDF-1681-40BF-A879-4211D515B39C}" srcId="{FD09ED73-12A3-41FE-8E74-8A1E72634E3A}" destId="{E4F85B9A-4408-4A16-A0EC-2F8C6E0DD908}" srcOrd="2" destOrd="0" parTransId="{70147467-1EFA-48A1-AB32-6C985B7C4626}" sibTransId="{4F161B3F-6654-4BA8-A88E-331B27F02B05}"/>
    <dgm:cxn modelId="{AD512B96-E941-45A9-81A9-39433F8AFA55}" srcId="{FD09ED73-12A3-41FE-8E74-8A1E72634E3A}" destId="{3745E55E-FAFE-4920-9458-68F7458A7A52}" srcOrd="0" destOrd="0" parTransId="{C2AC011A-F23B-4DD6-B118-05FE978A1FE6}" sibTransId="{C16E07D3-2B81-4C80-817D-195195F721C5}"/>
    <dgm:cxn modelId="{99A9BDD8-CB91-4A71-9CBA-626AD6FDFD90}" srcId="{FD09ED73-12A3-41FE-8E74-8A1E72634E3A}" destId="{E56383E3-7EB6-4DB7-BE8B-982AD5402CF0}" srcOrd="1" destOrd="0" parTransId="{8D7D7634-BA53-4838-BD77-C39927663D3B}" sibTransId="{D577851C-C4D0-4B29-BD87-09D92CC85152}"/>
    <dgm:cxn modelId="{1B206741-7034-4D79-A419-22B089F1A6BA}" srcId="{FD09ED73-12A3-41FE-8E74-8A1E72634E3A}" destId="{D399C1E5-8A81-46CB-BC56-053E691A5240}" srcOrd="3" destOrd="0" parTransId="{59487ABB-3C38-4812-9337-CECD2B226354}" sibTransId="{5A3AE249-F1EE-4A31-B865-760F6426203E}"/>
    <dgm:cxn modelId="{A12FF0DB-CAD0-41C7-B33F-B23843EF9183}" type="presOf" srcId="{FD09ED73-12A3-41FE-8E74-8A1E72634E3A}" destId="{77501B3D-51DA-4EDF-9F60-C6DD220D95BA}" srcOrd="0" destOrd="0" presId="urn:microsoft.com/office/officeart/2005/8/layout/hierarchy3"/>
    <dgm:cxn modelId="{5508538C-30B5-46DB-B879-7E8A8E8C6F8A}" type="presOf" srcId="{C2AC011A-F23B-4DD6-B118-05FE978A1FE6}" destId="{E0A4E4CF-EA83-4687-A18C-C16A78762A47}" srcOrd="0" destOrd="0" presId="urn:microsoft.com/office/officeart/2005/8/layout/hierarchy3"/>
    <dgm:cxn modelId="{4E7F15CF-1196-4E13-AAD9-4F7C4AF50FF8}" type="presOf" srcId="{8D7D7634-BA53-4838-BD77-C39927663D3B}" destId="{B3B7C9BC-4AEE-4057-80DC-3705ED061D14}" srcOrd="0" destOrd="0" presId="urn:microsoft.com/office/officeart/2005/8/layout/hierarchy3"/>
    <dgm:cxn modelId="{E4056636-B089-4C97-A6D3-75DD82FBFD31}" type="presOf" srcId="{E4F85B9A-4408-4A16-A0EC-2F8C6E0DD908}" destId="{E0990F68-DFD4-4700-A4DA-E663AF263E04}" srcOrd="0" destOrd="0" presId="urn:microsoft.com/office/officeart/2005/8/layout/hierarchy3"/>
    <dgm:cxn modelId="{77E88A6B-9145-44AE-99C0-C2486F836C02}" type="presOf" srcId="{3745E55E-FAFE-4920-9458-68F7458A7A52}" destId="{6710F9EB-D50C-4928-8F6E-B0401488C879}" srcOrd="0" destOrd="0" presId="urn:microsoft.com/office/officeart/2005/8/layout/hierarchy3"/>
    <dgm:cxn modelId="{115441B7-5C25-40EA-8D7E-05A916E8BDB4}" type="presOf" srcId="{E6770984-1D1F-4B26-9166-C96969C885E8}" destId="{D88B3F3E-F9AB-422B-94BD-39106515FA90}" srcOrd="0" destOrd="0" presId="urn:microsoft.com/office/officeart/2005/8/layout/hierarchy3"/>
    <dgm:cxn modelId="{30D9C735-124B-4D12-AFAF-F36DAA201811}" type="presOf" srcId="{291AEBEA-3375-4B91-BA0F-B26B302D15D6}" destId="{14F54CBB-3982-4CF2-A8DE-DCEC848AD2A3}" srcOrd="0" destOrd="0" presId="urn:microsoft.com/office/officeart/2005/8/layout/hierarchy3"/>
    <dgm:cxn modelId="{8082089F-8142-41D2-B4FB-4B080C661094}" type="presOf" srcId="{D399C1E5-8A81-46CB-BC56-053E691A5240}" destId="{764157DE-0F27-456F-B087-0A6D1BD9FDA8}" srcOrd="0" destOrd="0" presId="urn:microsoft.com/office/officeart/2005/8/layout/hierarchy3"/>
    <dgm:cxn modelId="{A7501FF6-FCD8-4998-8E07-802305BFF993}" srcId="{FD09ED73-12A3-41FE-8E74-8A1E72634E3A}" destId="{E6770984-1D1F-4B26-9166-C96969C885E8}" srcOrd="4" destOrd="0" parTransId="{291AEBEA-3375-4B91-BA0F-B26B302D15D6}" sibTransId="{4089184B-CE9D-452B-81C8-E71FE315B819}"/>
    <dgm:cxn modelId="{0681480E-9410-4B97-931C-0792404BC083}" type="presOf" srcId="{FD09ED73-12A3-41FE-8E74-8A1E72634E3A}" destId="{F1D12BB6-0264-4232-8588-3CD8F6127BA8}" srcOrd="1" destOrd="0" presId="urn:microsoft.com/office/officeart/2005/8/layout/hierarchy3"/>
    <dgm:cxn modelId="{675B78E4-D3DD-40DB-BDD9-2F3F98446AB7}" srcId="{A4E1A639-FFD8-43DF-BF6D-41C47AD3D6D0}" destId="{FD09ED73-12A3-41FE-8E74-8A1E72634E3A}" srcOrd="0" destOrd="0" parTransId="{52F81A53-4647-4996-B406-B7F883AD4284}" sibTransId="{37CF591D-4BA9-47D9-98B7-DCB08A2D32C0}"/>
    <dgm:cxn modelId="{CEF649C4-382D-4C2F-910D-A7338661AC1A}" type="presOf" srcId="{E56383E3-7EB6-4DB7-BE8B-982AD5402CF0}" destId="{565314A8-309A-4075-BDC6-78AB53ABC3DD}" srcOrd="0" destOrd="0" presId="urn:microsoft.com/office/officeart/2005/8/layout/hierarchy3"/>
    <dgm:cxn modelId="{FFA608C0-3E88-40D4-8E57-FBC83FA13A5F}" type="presParOf" srcId="{5F1DCEB1-ED90-4D28-97C8-B6E2C6DAB602}" destId="{90658D2E-2339-44DC-815A-032BE50EBA8A}" srcOrd="0" destOrd="0" presId="urn:microsoft.com/office/officeart/2005/8/layout/hierarchy3"/>
    <dgm:cxn modelId="{10B353AE-ADA8-469D-9765-A6F0184AD1BC}" type="presParOf" srcId="{90658D2E-2339-44DC-815A-032BE50EBA8A}" destId="{6B8F3621-1581-4FAC-8D87-4A6EDF71F00F}" srcOrd="0" destOrd="0" presId="urn:microsoft.com/office/officeart/2005/8/layout/hierarchy3"/>
    <dgm:cxn modelId="{075DC358-3C17-410E-AE1A-844EAF44AC97}" type="presParOf" srcId="{6B8F3621-1581-4FAC-8D87-4A6EDF71F00F}" destId="{77501B3D-51DA-4EDF-9F60-C6DD220D95BA}" srcOrd="0" destOrd="0" presId="urn:microsoft.com/office/officeart/2005/8/layout/hierarchy3"/>
    <dgm:cxn modelId="{A6BAF228-DA91-47DF-9F8E-E546F0D66E40}" type="presParOf" srcId="{6B8F3621-1581-4FAC-8D87-4A6EDF71F00F}" destId="{F1D12BB6-0264-4232-8588-3CD8F6127BA8}" srcOrd="1" destOrd="0" presId="urn:microsoft.com/office/officeart/2005/8/layout/hierarchy3"/>
    <dgm:cxn modelId="{F793EE96-C8BC-4B86-BADA-BBD9F02919A9}" type="presParOf" srcId="{90658D2E-2339-44DC-815A-032BE50EBA8A}" destId="{FEB14266-A89D-4DD7-B8A3-86507CC546BD}" srcOrd="1" destOrd="0" presId="urn:microsoft.com/office/officeart/2005/8/layout/hierarchy3"/>
    <dgm:cxn modelId="{B128CD7A-85EE-4019-A63E-D7B45D5F5783}" type="presParOf" srcId="{FEB14266-A89D-4DD7-B8A3-86507CC546BD}" destId="{E0A4E4CF-EA83-4687-A18C-C16A78762A47}" srcOrd="0" destOrd="0" presId="urn:microsoft.com/office/officeart/2005/8/layout/hierarchy3"/>
    <dgm:cxn modelId="{85FF0189-8C1B-4A6D-B06A-58B80678B1D3}" type="presParOf" srcId="{FEB14266-A89D-4DD7-B8A3-86507CC546BD}" destId="{6710F9EB-D50C-4928-8F6E-B0401488C879}" srcOrd="1" destOrd="0" presId="urn:microsoft.com/office/officeart/2005/8/layout/hierarchy3"/>
    <dgm:cxn modelId="{EE99625F-A3EE-4A27-AC91-1DD7FDD972D0}" type="presParOf" srcId="{FEB14266-A89D-4DD7-B8A3-86507CC546BD}" destId="{B3B7C9BC-4AEE-4057-80DC-3705ED061D14}" srcOrd="2" destOrd="0" presId="urn:microsoft.com/office/officeart/2005/8/layout/hierarchy3"/>
    <dgm:cxn modelId="{B95A2143-7121-4E45-A8AB-A256D55977D3}" type="presParOf" srcId="{FEB14266-A89D-4DD7-B8A3-86507CC546BD}" destId="{565314A8-309A-4075-BDC6-78AB53ABC3DD}" srcOrd="3" destOrd="0" presId="urn:microsoft.com/office/officeart/2005/8/layout/hierarchy3"/>
    <dgm:cxn modelId="{7FCB9477-F58A-4813-98A0-657BE2792456}" type="presParOf" srcId="{FEB14266-A89D-4DD7-B8A3-86507CC546BD}" destId="{13CD7573-2F77-490B-988A-5D305C490972}" srcOrd="4" destOrd="0" presId="urn:microsoft.com/office/officeart/2005/8/layout/hierarchy3"/>
    <dgm:cxn modelId="{BF6ECDA8-6D15-45A1-8D08-FD53E726B2A3}" type="presParOf" srcId="{FEB14266-A89D-4DD7-B8A3-86507CC546BD}" destId="{E0990F68-DFD4-4700-A4DA-E663AF263E04}" srcOrd="5" destOrd="0" presId="urn:microsoft.com/office/officeart/2005/8/layout/hierarchy3"/>
    <dgm:cxn modelId="{DDDCAB7C-F7FC-4AD5-BA61-07A51F02FB0A}" type="presParOf" srcId="{FEB14266-A89D-4DD7-B8A3-86507CC546BD}" destId="{3B7B7B68-97DD-47B8-B60E-F4D062E699CE}" srcOrd="6" destOrd="0" presId="urn:microsoft.com/office/officeart/2005/8/layout/hierarchy3"/>
    <dgm:cxn modelId="{3985FEBA-B23B-4781-9851-EBA3E4C98DD6}" type="presParOf" srcId="{FEB14266-A89D-4DD7-B8A3-86507CC546BD}" destId="{764157DE-0F27-456F-B087-0A6D1BD9FDA8}" srcOrd="7" destOrd="0" presId="urn:microsoft.com/office/officeart/2005/8/layout/hierarchy3"/>
    <dgm:cxn modelId="{EA71E6C2-5EB1-49DC-BD90-AA0304EEA9CA}" type="presParOf" srcId="{FEB14266-A89D-4DD7-B8A3-86507CC546BD}" destId="{14F54CBB-3982-4CF2-A8DE-DCEC848AD2A3}" srcOrd="8" destOrd="0" presId="urn:microsoft.com/office/officeart/2005/8/layout/hierarchy3"/>
    <dgm:cxn modelId="{BE67AD7C-8BCA-4702-94A7-8BE163AE6160}" type="presParOf" srcId="{FEB14266-A89D-4DD7-B8A3-86507CC546BD}" destId="{D88B3F3E-F9AB-422B-94BD-39106515FA90}" srcOrd="9" destOrd="0" presId="urn:microsoft.com/office/officeart/2005/8/layout/hierarchy3"/>
  </dgm:cxnLst>
  <dgm:bg/>
  <dgm:whole/>
</dgm:dataModel>
</file>

<file path=ppt/diagrams/data2.xml><?xml version="1.0" encoding="utf-8"?>
<dgm:dataModel xmlns:dgm="http://schemas.openxmlformats.org/drawingml/2006/diagram" xmlns:a="http://schemas.openxmlformats.org/drawingml/2006/main">
  <dgm:ptLst>
    <dgm:pt modelId="{35A3A6A4-C79D-4DFF-B9B5-DB3D70484D0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88DFA23-2283-4DE8-BF7F-C7246A38187E}">
      <dgm:prSet phldrT="[Text]"/>
      <dgm:spPr/>
      <dgm:t>
        <a:bodyPr/>
        <a:lstStyle/>
        <a:p>
          <a:r>
            <a:rPr lang="en-ID" b="1" dirty="0" smtClean="0"/>
            <a:t>Manusia Hidup dalam Ruang dan Waktu</a:t>
          </a:r>
          <a:endParaRPr lang="en-US" b="1" dirty="0"/>
        </a:p>
      </dgm:t>
    </dgm:pt>
    <dgm:pt modelId="{C7EB47D7-0955-4EE2-9DCD-5547F180963E}" type="parTrans" cxnId="{7E04F4D6-566C-45C5-826E-187B098BD9C9}">
      <dgm:prSet/>
      <dgm:spPr/>
      <dgm:t>
        <a:bodyPr/>
        <a:lstStyle/>
        <a:p>
          <a:endParaRPr lang="en-US"/>
        </a:p>
      </dgm:t>
    </dgm:pt>
    <dgm:pt modelId="{40AC5F6B-7F42-43EC-88E7-303658D4559E}" type="sibTrans" cxnId="{7E04F4D6-566C-45C5-826E-187B098BD9C9}">
      <dgm:prSet/>
      <dgm:spPr/>
      <dgm:t>
        <a:bodyPr/>
        <a:lstStyle/>
        <a:p>
          <a:endParaRPr lang="en-US"/>
        </a:p>
      </dgm:t>
    </dgm:pt>
    <dgm:pt modelId="{984AC5EF-EE88-4274-AF29-E718D7CFDE0E}">
      <dgm:prSet phldrT="[Text]" custT="1"/>
      <dgm:spPr/>
      <dgm:t>
        <a:bodyPr/>
        <a:lstStyle/>
        <a:p>
          <a:r>
            <a:rPr lang="en-ID" sz="1600" dirty="0" smtClean="0">
              <a:hlinkClick xmlns:r="http://schemas.openxmlformats.org/officeDocument/2006/relationships" r:id="rId1" action="ppaction://hlinksldjump"/>
            </a:rPr>
            <a:t>Konsep Ruang dan Waktu</a:t>
          </a:r>
          <a:endParaRPr lang="en-US" sz="1600" dirty="0"/>
        </a:p>
      </dgm:t>
    </dgm:pt>
    <dgm:pt modelId="{87A73687-3265-454F-9391-E955696381C7}" type="parTrans" cxnId="{3B5507F5-F159-4DB5-928D-201B1C7874FA}">
      <dgm:prSet/>
      <dgm:spPr/>
      <dgm:t>
        <a:bodyPr/>
        <a:lstStyle/>
        <a:p>
          <a:endParaRPr lang="en-US"/>
        </a:p>
      </dgm:t>
    </dgm:pt>
    <dgm:pt modelId="{996055FF-F2B8-499B-83BA-1988C47ED6CC}" type="sibTrans" cxnId="{3B5507F5-F159-4DB5-928D-201B1C7874FA}">
      <dgm:prSet/>
      <dgm:spPr/>
      <dgm:t>
        <a:bodyPr/>
        <a:lstStyle/>
        <a:p>
          <a:endParaRPr lang="en-US"/>
        </a:p>
      </dgm:t>
    </dgm:pt>
    <dgm:pt modelId="{5C75CEE2-2938-4B9B-9072-EDA132ECDCC2}">
      <dgm:prSet phldrT="[Text]" custT="1"/>
      <dgm:spPr/>
      <dgm:t>
        <a:bodyPr/>
        <a:lstStyle/>
        <a:p>
          <a:r>
            <a:rPr lang="en-US" sz="1600" dirty="0" smtClean="0">
              <a:hlinkClick xmlns:r="http://schemas.openxmlformats.org/officeDocument/2006/relationships" r:id="rId2" action="ppaction://hlinksldjump"/>
            </a:rPr>
            <a:t>Kedudukan Manusia dalam Sejarah</a:t>
          </a:r>
          <a:endParaRPr lang="en-ID" sz="1600" dirty="0" smtClean="0"/>
        </a:p>
      </dgm:t>
    </dgm:pt>
    <dgm:pt modelId="{F007D97B-C244-49E1-ACB6-2B0B0136EC94}" type="parTrans" cxnId="{060FB729-55EB-452D-9257-21CAA1E8CAFC}">
      <dgm:prSet/>
      <dgm:spPr/>
      <dgm:t>
        <a:bodyPr/>
        <a:lstStyle/>
        <a:p>
          <a:endParaRPr lang="en-US"/>
        </a:p>
      </dgm:t>
    </dgm:pt>
    <dgm:pt modelId="{97325BF3-F7EF-4234-84E2-A8C47D456180}" type="sibTrans" cxnId="{060FB729-55EB-452D-9257-21CAA1E8CAFC}">
      <dgm:prSet/>
      <dgm:spPr/>
      <dgm:t>
        <a:bodyPr/>
        <a:lstStyle/>
        <a:p>
          <a:endParaRPr lang="en-US"/>
        </a:p>
      </dgm:t>
    </dgm:pt>
    <dgm:pt modelId="{415644CF-0341-4A73-A738-E4C5A73B39E0}">
      <dgm:prSet phldrT="[Text]"/>
      <dgm:spPr/>
      <dgm:t>
        <a:bodyPr/>
        <a:lstStyle/>
        <a:p>
          <a:r>
            <a:rPr lang="en-US" b="1" dirty="0" smtClean="0"/>
            <a:t>Manusia Hidup dalam Perubahan dan Keberlanjutan</a:t>
          </a:r>
          <a:endParaRPr lang="en-US" b="1" dirty="0"/>
        </a:p>
      </dgm:t>
    </dgm:pt>
    <dgm:pt modelId="{7E212E01-129C-4FC9-ABDF-3129CDF335F0}" type="parTrans" cxnId="{D988276B-33FC-41B2-A384-9867AA73FDFC}">
      <dgm:prSet/>
      <dgm:spPr/>
      <dgm:t>
        <a:bodyPr/>
        <a:lstStyle/>
        <a:p>
          <a:endParaRPr lang="en-US"/>
        </a:p>
      </dgm:t>
    </dgm:pt>
    <dgm:pt modelId="{B0E27B88-9F6E-4AFB-B0BF-CCF909703894}" type="sibTrans" cxnId="{D988276B-33FC-41B2-A384-9867AA73FDFC}">
      <dgm:prSet/>
      <dgm:spPr/>
      <dgm:t>
        <a:bodyPr/>
        <a:lstStyle/>
        <a:p>
          <a:endParaRPr lang="en-US"/>
        </a:p>
      </dgm:t>
    </dgm:pt>
    <dgm:pt modelId="{7D688D2B-AC49-45DB-AA28-21B7E9E893A7}">
      <dgm:prSet phldrT="[Text]" custT="1"/>
      <dgm:spPr/>
      <dgm:t>
        <a:bodyPr/>
        <a:lstStyle/>
        <a:p>
          <a:r>
            <a:rPr lang="en-US" sz="1600" dirty="0" smtClean="0">
              <a:hlinkClick xmlns:r="http://schemas.openxmlformats.org/officeDocument/2006/relationships" r:id="rId3" action="ppaction://hlinksldjump"/>
            </a:rPr>
            <a:t>Konsep Perubahan dan Keberlanjutan</a:t>
          </a:r>
          <a:endParaRPr lang="en-US" sz="1600" dirty="0"/>
        </a:p>
      </dgm:t>
    </dgm:pt>
    <dgm:pt modelId="{61EE20FD-AB35-4A58-864E-3EED7B98103E}" type="parTrans" cxnId="{928AD346-7EF7-4F0A-A857-B3A4A7FDE73D}">
      <dgm:prSet/>
      <dgm:spPr/>
      <dgm:t>
        <a:bodyPr/>
        <a:lstStyle/>
        <a:p>
          <a:endParaRPr lang="en-US"/>
        </a:p>
      </dgm:t>
    </dgm:pt>
    <dgm:pt modelId="{37889C4D-D7F9-418E-AC59-3759627BA57F}" type="sibTrans" cxnId="{928AD346-7EF7-4F0A-A857-B3A4A7FDE73D}">
      <dgm:prSet/>
      <dgm:spPr/>
      <dgm:t>
        <a:bodyPr/>
        <a:lstStyle/>
        <a:p>
          <a:endParaRPr lang="en-US"/>
        </a:p>
      </dgm:t>
    </dgm:pt>
    <dgm:pt modelId="{919B4403-5D4F-435A-B9D0-F3A0E28DBE29}">
      <dgm:prSet phldrT="[Text]" custT="1"/>
      <dgm:spPr/>
      <dgm:t>
        <a:bodyPr/>
        <a:lstStyle/>
        <a:p>
          <a:r>
            <a:rPr lang="en-US" sz="1600" dirty="0" smtClean="0">
              <a:hlinkClick xmlns:r="http://schemas.openxmlformats.org/officeDocument/2006/relationships" r:id="rId4" action="ppaction://hlinksldjump"/>
            </a:rPr>
            <a:t>Kehidupan Manusia dalam Perubahan Berkelanjutan</a:t>
          </a:r>
          <a:endParaRPr lang="en-US" sz="1600" dirty="0"/>
        </a:p>
      </dgm:t>
    </dgm:pt>
    <dgm:pt modelId="{5FC34ED8-3267-403D-9A50-7074BE949CE1}" type="parTrans" cxnId="{B8CB3889-D029-4F34-BB2F-5683DE77CC88}">
      <dgm:prSet/>
      <dgm:spPr/>
      <dgm:t>
        <a:bodyPr/>
        <a:lstStyle/>
        <a:p>
          <a:endParaRPr lang="en-US"/>
        </a:p>
      </dgm:t>
    </dgm:pt>
    <dgm:pt modelId="{F95FD833-BC87-41C8-B03E-3C721BF0C197}" type="sibTrans" cxnId="{B8CB3889-D029-4F34-BB2F-5683DE77CC88}">
      <dgm:prSet/>
      <dgm:spPr/>
      <dgm:t>
        <a:bodyPr/>
        <a:lstStyle/>
        <a:p>
          <a:endParaRPr lang="en-US"/>
        </a:p>
      </dgm:t>
    </dgm:pt>
    <dgm:pt modelId="{1730237A-7C47-4B7C-93C3-0C354D47916D}">
      <dgm:prSet phldrT="[Text]" custT="1"/>
      <dgm:spPr/>
      <dgm:t>
        <a:bodyPr/>
        <a:lstStyle/>
        <a:p>
          <a:r>
            <a:rPr lang="en-US" sz="1600" dirty="0" smtClean="0">
              <a:hlinkClick xmlns:r="http://schemas.openxmlformats.org/officeDocument/2006/relationships" r:id="rId5" action="ppaction://hlinksldjump"/>
            </a:rPr>
            <a:t>Peristiwa Sejarah</a:t>
          </a:r>
          <a:endParaRPr lang="en-US" sz="1600" dirty="0"/>
        </a:p>
      </dgm:t>
    </dgm:pt>
    <dgm:pt modelId="{AAB3C218-3654-4241-AC83-511084ACE72A}" type="parTrans" cxnId="{0EDC377E-B47C-480A-B111-056B4EEECB77}">
      <dgm:prSet/>
      <dgm:spPr/>
      <dgm:t>
        <a:bodyPr/>
        <a:lstStyle/>
        <a:p>
          <a:endParaRPr lang="en-US"/>
        </a:p>
      </dgm:t>
    </dgm:pt>
    <dgm:pt modelId="{F9B958C7-F7DD-4B55-A88C-31D2636B8617}" type="sibTrans" cxnId="{0EDC377E-B47C-480A-B111-056B4EEECB77}">
      <dgm:prSet/>
      <dgm:spPr/>
      <dgm:t>
        <a:bodyPr/>
        <a:lstStyle/>
        <a:p>
          <a:endParaRPr lang="en-US"/>
        </a:p>
      </dgm:t>
    </dgm:pt>
    <dgm:pt modelId="{459ED4D0-C417-4F93-9F07-E645C43CBB8F}">
      <dgm:prSet phldrT="[Text]"/>
      <dgm:spPr/>
      <dgm:t>
        <a:bodyPr/>
        <a:lstStyle/>
        <a:p>
          <a:r>
            <a:rPr lang="en-US" b="1" dirty="0" smtClean="0"/>
            <a:t>Keterkaitan Peristiwa Sejarah dan Kehidupan Masa Kini</a:t>
          </a:r>
          <a:endParaRPr lang="en-US" b="1" dirty="0"/>
        </a:p>
      </dgm:t>
    </dgm:pt>
    <dgm:pt modelId="{647CB228-18BE-4BCA-B4B4-19EB53C6C39D}" type="parTrans" cxnId="{8284EF0A-E5A7-4CFD-950D-EC5E37FA478D}">
      <dgm:prSet/>
      <dgm:spPr/>
      <dgm:t>
        <a:bodyPr/>
        <a:lstStyle/>
        <a:p>
          <a:endParaRPr lang="en-US"/>
        </a:p>
      </dgm:t>
    </dgm:pt>
    <dgm:pt modelId="{B675A912-BBE6-49E8-8E5E-EB9B93716E38}" type="sibTrans" cxnId="{8284EF0A-E5A7-4CFD-950D-EC5E37FA478D}">
      <dgm:prSet/>
      <dgm:spPr/>
      <dgm:t>
        <a:bodyPr/>
        <a:lstStyle/>
        <a:p>
          <a:endParaRPr lang="en-US"/>
        </a:p>
      </dgm:t>
    </dgm:pt>
    <dgm:pt modelId="{4EF89F69-9157-4917-BF99-6BF915AF1C5D}">
      <dgm:prSet phldrT="[Text]" custT="1"/>
      <dgm:spPr/>
      <dgm:t>
        <a:bodyPr/>
        <a:lstStyle/>
        <a:p>
          <a:r>
            <a:rPr lang="en-US" sz="1600" dirty="0" smtClean="0">
              <a:hlinkClick xmlns:r="http://schemas.openxmlformats.org/officeDocument/2006/relationships" r:id="rId6" action="ppaction://hlinksldjump"/>
            </a:rPr>
            <a:t>Pengaruh Peristiwa Masa Lalu terhadap Kehidupan Masa Kini</a:t>
          </a:r>
          <a:endParaRPr lang="en-US" sz="1600" dirty="0"/>
        </a:p>
      </dgm:t>
    </dgm:pt>
    <dgm:pt modelId="{B8AB666E-A1B6-490F-A8B5-2821A7A19B59}" type="parTrans" cxnId="{32F8EF50-5323-4174-B946-03ABEF2289AC}">
      <dgm:prSet/>
      <dgm:spPr/>
      <dgm:t>
        <a:bodyPr/>
        <a:lstStyle/>
        <a:p>
          <a:endParaRPr lang="en-US"/>
        </a:p>
      </dgm:t>
    </dgm:pt>
    <dgm:pt modelId="{05F42EAE-9439-4E33-8EE1-941E0D5CCE83}" type="sibTrans" cxnId="{32F8EF50-5323-4174-B946-03ABEF2289AC}">
      <dgm:prSet/>
      <dgm:spPr/>
      <dgm:t>
        <a:bodyPr/>
        <a:lstStyle/>
        <a:p>
          <a:endParaRPr lang="en-US"/>
        </a:p>
      </dgm:t>
    </dgm:pt>
    <dgm:pt modelId="{61333857-5E40-48CC-A66E-21629AB9EA7C}">
      <dgm:prSet phldrT="[Text]" custT="1"/>
      <dgm:spPr/>
      <dgm:t>
        <a:bodyPr/>
        <a:lstStyle/>
        <a:p>
          <a:r>
            <a:rPr lang="en-US" sz="1600" dirty="0" smtClean="0">
              <a:hlinkClick xmlns:r="http://schemas.openxmlformats.org/officeDocument/2006/relationships" r:id="rId7" action="ppaction://hlinksldjump"/>
            </a:rPr>
            <a:t>Peristiwa Masa Lalu sebagai Ramalan Sejarah</a:t>
          </a:r>
          <a:endParaRPr lang="en-US" sz="1600" dirty="0"/>
        </a:p>
      </dgm:t>
    </dgm:pt>
    <dgm:pt modelId="{3B6A66BA-B39C-4285-BC96-2734F42E0EF4}" type="parTrans" cxnId="{89174E66-FA13-43F6-B82D-EE0ED11FD408}">
      <dgm:prSet/>
      <dgm:spPr/>
      <dgm:t>
        <a:bodyPr/>
        <a:lstStyle/>
        <a:p>
          <a:endParaRPr lang="en-US"/>
        </a:p>
      </dgm:t>
    </dgm:pt>
    <dgm:pt modelId="{93DA4802-C10D-4BCF-9CA1-93CA2526AFDE}" type="sibTrans" cxnId="{89174E66-FA13-43F6-B82D-EE0ED11FD408}">
      <dgm:prSet/>
      <dgm:spPr/>
      <dgm:t>
        <a:bodyPr/>
        <a:lstStyle/>
        <a:p>
          <a:endParaRPr lang="en-US"/>
        </a:p>
      </dgm:t>
    </dgm:pt>
    <dgm:pt modelId="{FD8F7957-F26E-4C00-AF86-18C3A4A3907B}" type="pres">
      <dgm:prSet presAssocID="{35A3A6A4-C79D-4DFF-B9B5-DB3D70484D0E}" presName="diagram" presStyleCnt="0">
        <dgm:presLayoutVars>
          <dgm:chPref val="1"/>
          <dgm:dir/>
          <dgm:animOne val="branch"/>
          <dgm:animLvl val="lvl"/>
          <dgm:resizeHandles/>
        </dgm:presLayoutVars>
      </dgm:prSet>
      <dgm:spPr/>
      <dgm:t>
        <a:bodyPr/>
        <a:lstStyle/>
        <a:p>
          <a:endParaRPr lang="en-US"/>
        </a:p>
      </dgm:t>
    </dgm:pt>
    <dgm:pt modelId="{CF615BF8-8E36-4400-A211-9322CD52C919}" type="pres">
      <dgm:prSet presAssocID="{C88DFA23-2283-4DE8-BF7F-C7246A38187E}" presName="root" presStyleCnt="0"/>
      <dgm:spPr/>
    </dgm:pt>
    <dgm:pt modelId="{1B20A852-5971-4141-82A2-BC7234D153CF}" type="pres">
      <dgm:prSet presAssocID="{C88DFA23-2283-4DE8-BF7F-C7246A38187E}" presName="rootComposite" presStyleCnt="0"/>
      <dgm:spPr/>
    </dgm:pt>
    <dgm:pt modelId="{56196FC2-EB4C-4DC2-B8A9-E9E95C783031}" type="pres">
      <dgm:prSet presAssocID="{C88DFA23-2283-4DE8-BF7F-C7246A38187E}" presName="rootText" presStyleLbl="node1" presStyleIdx="0" presStyleCnt="3" custScaleX="200406" custScaleY="171584" custLinFactNeighborY="-32066"/>
      <dgm:spPr/>
      <dgm:t>
        <a:bodyPr/>
        <a:lstStyle/>
        <a:p>
          <a:endParaRPr lang="en-US"/>
        </a:p>
      </dgm:t>
    </dgm:pt>
    <dgm:pt modelId="{FD33AD6C-8394-4CAD-8F9D-8BD235BAE815}" type="pres">
      <dgm:prSet presAssocID="{C88DFA23-2283-4DE8-BF7F-C7246A38187E}" presName="rootConnector" presStyleLbl="node1" presStyleIdx="0" presStyleCnt="3"/>
      <dgm:spPr/>
      <dgm:t>
        <a:bodyPr/>
        <a:lstStyle/>
        <a:p>
          <a:endParaRPr lang="en-US"/>
        </a:p>
      </dgm:t>
    </dgm:pt>
    <dgm:pt modelId="{A6E41AA5-DF4C-407F-9EDF-338179CBE093}" type="pres">
      <dgm:prSet presAssocID="{C88DFA23-2283-4DE8-BF7F-C7246A38187E}" presName="childShape" presStyleCnt="0"/>
      <dgm:spPr/>
    </dgm:pt>
    <dgm:pt modelId="{A254C3C0-7C2C-48B9-A28F-2D4C14FE92C8}" type="pres">
      <dgm:prSet presAssocID="{87A73687-3265-454F-9391-E955696381C7}" presName="Name13" presStyleLbl="parChTrans1D2" presStyleIdx="0" presStyleCnt="7" custSzX="271117" custSzY="356935"/>
      <dgm:spPr/>
      <dgm:t>
        <a:bodyPr/>
        <a:lstStyle/>
        <a:p>
          <a:endParaRPr lang="en-US"/>
        </a:p>
      </dgm:t>
    </dgm:pt>
    <dgm:pt modelId="{6BFAE549-26C7-439A-B939-5DCEC242737F}" type="pres">
      <dgm:prSet presAssocID="{984AC5EF-EE88-4274-AF29-E718D7CFDE0E}" presName="childText" presStyleLbl="bgAcc1" presStyleIdx="0" presStyleCnt="7" custScaleX="207057" custScaleY="152150" custLinFactNeighborY="-18241">
        <dgm:presLayoutVars>
          <dgm:bulletEnabled val="1"/>
        </dgm:presLayoutVars>
      </dgm:prSet>
      <dgm:spPr/>
      <dgm:t>
        <a:bodyPr/>
        <a:lstStyle/>
        <a:p>
          <a:endParaRPr lang="en-US"/>
        </a:p>
      </dgm:t>
    </dgm:pt>
    <dgm:pt modelId="{9F515173-A561-443D-82AC-F01ABA89305D}" type="pres">
      <dgm:prSet presAssocID="{F007D97B-C244-49E1-ACB6-2B0B0136EC94}" presName="Name13" presStyleLbl="parChTrans1D2" presStyleIdx="1" presStyleCnt="7" custSzY="1181887"/>
      <dgm:spPr/>
      <dgm:t>
        <a:bodyPr/>
        <a:lstStyle/>
        <a:p>
          <a:endParaRPr lang="en-US"/>
        </a:p>
      </dgm:t>
    </dgm:pt>
    <dgm:pt modelId="{7100EEC4-9EAA-4EC5-90CA-2DD76F10B7E2}" type="pres">
      <dgm:prSet presAssocID="{5C75CEE2-2938-4B9B-9072-EDA132ECDCC2}" presName="childText" presStyleLbl="bgAcc1" presStyleIdx="1" presStyleCnt="7" custScaleX="207057" custScaleY="158141" custLinFactNeighborY="-18241">
        <dgm:presLayoutVars>
          <dgm:bulletEnabled val="1"/>
        </dgm:presLayoutVars>
      </dgm:prSet>
      <dgm:spPr/>
      <dgm:t>
        <a:bodyPr/>
        <a:lstStyle/>
        <a:p>
          <a:endParaRPr lang="en-US"/>
        </a:p>
      </dgm:t>
    </dgm:pt>
    <dgm:pt modelId="{0548F6AC-B835-495F-95C2-C139DF06410A}" type="pres">
      <dgm:prSet presAssocID="{415644CF-0341-4A73-A738-E4C5A73B39E0}" presName="root" presStyleCnt="0"/>
      <dgm:spPr/>
    </dgm:pt>
    <dgm:pt modelId="{3D5AD919-233E-4F2B-9AB3-479DB07E666A}" type="pres">
      <dgm:prSet presAssocID="{415644CF-0341-4A73-A738-E4C5A73B39E0}" presName="rootComposite" presStyleCnt="0"/>
      <dgm:spPr/>
    </dgm:pt>
    <dgm:pt modelId="{CDEA0402-3DE3-4B4E-A71D-B89AA1E10179}" type="pres">
      <dgm:prSet presAssocID="{415644CF-0341-4A73-A738-E4C5A73B39E0}" presName="rootText" presStyleLbl="node1" presStyleIdx="1" presStyleCnt="3" custScaleX="187602" custScaleY="171584" custLinFactNeighborY="-32066"/>
      <dgm:spPr/>
      <dgm:t>
        <a:bodyPr/>
        <a:lstStyle/>
        <a:p>
          <a:endParaRPr lang="en-US"/>
        </a:p>
      </dgm:t>
    </dgm:pt>
    <dgm:pt modelId="{14866E0A-CADF-4009-9994-EDFD2C8079A9}" type="pres">
      <dgm:prSet presAssocID="{415644CF-0341-4A73-A738-E4C5A73B39E0}" presName="rootConnector" presStyleLbl="node1" presStyleIdx="1" presStyleCnt="3"/>
      <dgm:spPr/>
      <dgm:t>
        <a:bodyPr/>
        <a:lstStyle/>
        <a:p>
          <a:endParaRPr lang="en-US"/>
        </a:p>
      </dgm:t>
    </dgm:pt>
    <dgm:pt modelId="{9903E7B9-AE07-41EC-9A6A-803E98706AC9}" type="pres">
      <dgm:prSet presAssocID="{415644CF-0341-4A73-A738-E4C5A73B39E0}" presName="childShape" presStyleCnt="0"/>
      <dgm:spPr/>
    </dgm:pt>
    <dgm:pt modelId="{E4E923BB-EBF0-4254-810B-DC1C75D1B91F}" type="pres">
      <dgm:prSet presAssocID="{61EE20FD-AB35-4A58-864E-3EED7B98103E}" presName="Name13" presStyleLbl="parChTrans1D2" presStyleIdx="2" presStyleCnt="7" custSzX="253795" custSzY="356935"/>
      <dgm:spPr/>
      <dgm:t>
        <a:bodyPr/>
        <a:lstStyle/>
        <a:p>
          <a:endParaRPr lang="en-US"/>
        </a:p>
      </dgm:t>
    </dgm:pt>
    <dgm:pt modelId="{B11E8457-1A58-4186-9BD3-0DE657D950C2}" type="pres">
      <dgm:prSet presAssocID="{7D688D2B-AC49-45DB-AA28-21B7E9E893A7}" presName="childText" presStyleLbl="bgAcc1" presStyleIdx="2" presStyleCnt="7" custScaleX="207057" custScaleY="152150" custLinFactNeighborY="-18241">
        <dgm:presLayoutVars>
          <dgm:bulletEnabled val="1"/>
        </dgm:presLayoutVars>
      </dgm:prSet>
      <dgm:spPr/>
      <dgm:t>
        <a:bodyPr/>
        <a:lstStyle/>
        <a:p>
          <a:endParaRPr lang="en-US"/>
        </a:p>
      </dgm:t>
    </dgm:pt>
    <dgm:pt modelId="{52E07706-ED81-4883-AFC4-7F684AB7ACF6}" type="pres">
      <dgm:prSet presAssocID="{5FC34ED8-3267-403D-9A50-7074BE949CE1}" presName="Name13" presStyleLbl="parChTrans1D2" presStyleIdx="3" presStyleCnt="7" custSzX="253795" custSzY="1181887"/>
      <dgm:spPr/>
      <dgm:t>
        <a:bodyPr/>
        <a:lstStyle/>
        <a:p>
          <a:endParaRPr lang="en-US"/>
        </a:p>
      </dgm:t>
    </dgm:pt>
    <dgm:pt modelId="{37388D9D-102C-45CE-B186-0FF7E57CB6B0}" type="pres">
      <dgm:prSet presAssocID="{919B4403-5D4F-435A-B9D0-F3A0E28DBE29}" presName="childText" presStyleLbl="bgAcc1" presStyleIdx="3" presStyleCnt="7" custScaleX="207057" custScaleY="162035" custLinFactNeighborY="-18241">
        <dgm:presLayoutVars>
          <dgm:bulletEnabled val="1"/>
        </dgm:presLayoutVars>
      </dgm:prSet>
      <dgm:spPr/>
      <dgm:t>
        <a:bodyPr/>
        <a:lstStyle/>
        <a:p>
          <a:endParaRPr lang="en-US"/>
        </a:p>
      </dgm:t>
    </dgm:pt>
    <dgm:pt modelId="{9DFCC431-7BA4-4DA4-A16D-640B828BFF8B}" type="pres">
      <dgm:prSet presAssocID="{459ED4D0-C417-4F93-9F07-E645C43CBB8F}" presName="root" presStyleCnt="0"/>
      <dgm:spPr/>
    </dgm:pt>
    <dgm:pt modelId="{4B22DFC3-843B-4BCC-BB08-4243D21BB0C1}" type="pres">
      <dgm:prSet presAssocID="{459ED4D0-C417-4F93-9F07-E645C43CBB8F}" presName="rootComposite" presStyleCnt="0"/>
      <dgm:spPr/>
    </dgm:pt>
    <dgm:pt modelId="{A00D0E23-FA87-4BDC-8A5A-6627194F022E}" type="pres">
      <dgm:prSet presAssocID="{459ED4D0-C417-4F93-9F07-E645C43CBB8F}" presName="rootText" presStyleLbl="node1" presStyleIdx="2" presStyleCnt="3" custScaleX="195266" custScaleY="171584" custLinFactNeighborY="-32066"/>
      <dgm:spPr/>
      <dgm:t>
        <a:bodyPr/>
        <a:lstStyle/>
        <a:p>
          <a:endParaRPr lang="en-US"/>
        </a:p>
      </dgm:t>
    </dgm:pt>
    <dgm:pt modelId="{161384B7-B743-4906-B3B0-50F3D95ED3C9}" type="pres">
      <dgm:prSet presAssocID="{459ED4D0-C417-4F93-9F07-E645C43CBB8F}" presName="rootConnector" presStyleLbl="node1" presStyleIdx="2" presStyleCnt="3"/>
      <dgm:spPr/>
      <dgm:t>
        <a:bodyPr/>
        <a:lstStyle/>
        <a:p>
          <a:endParaRPr lang="en-US"/>
        </a:p>
      </dgm:t>
    </dgm:pt>
    <dgm:pt modelId="{513CE995-662B-4B89-83E9-B5E77D6C0A79}" type="pres">
      <dgm:prSet presAssocID="{459ED4D0-C417-4F93-9F07-E645C43CBB8F}" presName="childShape" presStyleCnt="0"/>
      <dgm:spPr/>
    </dgm:pt>
    <dgm:pt modelId="{C49A0194-9095-4F1C-B4E4-2ACAEDA26A3C}" type="pres">
      <dgm:prSet presAssocID="{AAB3C218-3654-4241-AC83-511084ACE72A}" presName="Name13" presStyleLbl="parChTrans1D2" presStyleIdx="4" presStyleCnt="7" custSzX="264163" custSzY="356935"/>
      <dgm:spPr/>
      <dgm:t>
        <a:bodyPr/>
        <a:lstStyle/>
        <a:p>
          <a:endParaRPr lang="en-US"/>
        </a:p>
      </dgm:t>
    </dgm:pt>
    <dgm:pt modelId="{DBD1BA6B-7B9D-4AE4-B22B-0E244C5E61E3}" type="pres">
      <dgm:prSet presAssocID="{1730237A-7C47-4B7C-93C3-0C354D47916D}" presName="childText" presStyleLbl="bgAcc1" presStyleIdx="4" presStyleCnt="7" custScaleX="207057" custScaleY="131371" custLinFactNeighborY="-18241">
        <dgm:presLayoutVars>
          <dgm:bulletEnabled val="1"/>
        </dgm:presLayoutVars>
      </dgm:prSet>
      <dgm:spPr/>
      <dgm:t>
        <a:bodyPr/>
        <a:lstStyle/>
        <a:p>
          <a:endParaRPr lang="en-US"/>
        </a:p>
      </dgm:t>
    </dgm:pt>
    <dgm:pt modelId="{78BF57B1-278E-4212-B30E-BA912A1C0B70}" type="pres">
      <dgm:prSet presAssocID="{3B6A66BA-B39C-4285-BC96-2734F42E0EF4}" presName="Name13" presStyleLbl="parChTrans1D2" presStyleIdx="5" presStyleCnt="7"/>
      <dgm:spPr/>
      <dgm:t>
        <a:bodyPr/>
        <a:lstStyle/>
        <a:p>
          <a:endParaRPr lang="en-US"/>
        </a:p>
      </dgm:t>
    </dgm:pt>
    <dgm:pt modelId="{04B82EF1-07DD-4EDB-B155-7369949352D4}" type="pres">
      <dgm:prSet presAssocID="{61333857-5E40-48CC-A66E-21629AB9EA7C}" presName="childText" presStyleLbl="bgAcc1" presStyleIdx="5" presStyleCnt="7" custScaleX="203979" custScaleY="165268" custLinFactNeighborY="-12822">
        <dgm:presLayoutVars>
          <dgm:bulletEnabled val="1"/>
        </dgm:presLayoutVars>
      </dgm:prSet>
      <dgm:spPr/>
      <dgm:t>
        <a:bodyPr/>
        <a:lstStyle/>
        <a:p>
          <a:endParaRPr lang="en-US"/>
        </a:p>
      </dgm:t>
    </dgm:pt>
    <dgm:pt modelId="{4FBB4761-38F5-4859-8AD6-C6339B6E882E}" type="pres">
      <dgm:prSet presAssocID="{B8AB666E-A1B6-490F-A8B5-2821A7A19B59}" presName="Name13" presStyleLbl="parChTrans1D2" presStyleIdx="6" presStyleCnt="7"/>
      <dgm:spPr/>
      <dgm:t>
        <a:bodyPr/>
        <a:lstStyle/>
        <a:p>
          <a:endParaRPr lang="en-US"/>
        </a:p>
      </dgm:t>
    </dgm:pt>
    <dgm:pt modelId="{D8FC4791-6683-4A2B-86AB-25D0E36D23F2}" type="pres">
      <dgm:prSet presAssocID="{4EF89F69-9157-4917-BF99-6BF915AF1C5D}" presName="childText" presStyleLbl="bgAcc1" presStyleIdx="6" presStyleCnt="7" custScaleX="203979" custScaleY="165268" custLinFactNeighborY="-12822">
        <dgm:presLayoutVars>
          <dgm:bulletEnabled val="1"/>
        </dgm:presLayoutVars>
      </dgm:prSet>
      <dgm:spPr/>
      <dgm:t>
        <a:bodyPr/>
        <a:lstStyle/>
        <a:p>
          <a:endParaRPr lang="en-US"/>
        </a:p>
      </dgm:t>
    </dgm:pt>
  </dgm:ptLst>
  <dgm:cxnLst>
    <dgm:cxn modelId="{3F600206-E3F3-4746-AFD4-2147D585BDCA}" type="presOf" srcId="{7D688D2B-AC49-45DB-AA28-21B7E9E893A7}" destId="{B11E8457-1A58-4186-9BD3-0DE657D950C2}" srcOrd="0" destOrd="0" presId="urn:microsoft.com/office/officeart/2005/8/layout/hierarchy3"/>
    <dgm:cxn modelId="{E65926C5-71BE-459B-A6D7-A8FA3AE65546}" type="presOf" srcId="{1730237A-7C47-4B7C-93C3-0C354D47916D}" destId="{DBD1BA6B-7B9D-4AE4-B22B-0E244C5E61E3}" srcOrd="0" destOrd="0" presId="urn:microsoft.com/office/officeart/2005/8/layout/hierarchy3"/>
    <dgm:cxn modelId="{E52240B2-9858-4CCA-A196-00F2605D2D89}" type="presOf" srcId="{984AC5EF-EE88-4274-AF29-E718D7CFDE0E}" destId="{6BFAE549-26C7-439A-B939-5DCEC242737F}" srcOrd="0" destOrd="0" presId="urn:microsoft.com/office/officeart/2005/8/layout/hierarchy3"/>
    <dgm:cxn modelId="{335BE2FE-B0C8-486A-AB83-4F2BEA9D48AA}" type="presOf" srcId="{415644CF-0341-4A73-A738-E4C5A73B39E0}" destId="{14866E0A-CADF-4009-9994-EDFD2C8079A9}" srcOrd="1" destOrd="0" presId="urn:microsoft.com/office/officeart/2005/8/layout/hierarchy3"/>
    <dgm:cxn modelId="{7E04F4D6-566C-45C5-826E-187B098BD9C9}" srcId="{35A3A6A4-C79D-4DFF-B9B5-DB3D70484D0E}" destId="{C88DFA23-2283-4DE8-BF7F-C7246A38187E}" srcOrd="0" destOrd="0" parTransId="{C7EB47D7-0955-4EE2-9DCD-5547F180963E}" sibTransId="{40AC5F6B-7F42-43EC-88E7-303658D4559E}"/>
    <dgm:cxn modelId="{8284EF0A-E5A7-4CFD-950D-EC5E37FA478D}" srcId="{35A3A6A4-C79D-4DFF-B9B5-DB3D70484D0E}" destId="{459ED4D0-C417-4F93-9F07-E645C43CBB8F}" srcOrd="2" destOrd="0" parTransId="{647CB228-18BE-4BCA-B4B4-19EB53C6C39D}" sibTransId="{B675A912-BBE6-49E8-8E5E-EB9B93716E38}"/>
    <dgm:cxn modelId="{DE6E29AA-EB4C-42DD-AEE8-038FE84B0FF3}" type="presOf" srcId="{C88DFA23-2283-4DE8-BF7F-C7246A38187E}" destId="{56196FC2-EB4C-4DC2-B8A9-E9E95C783031}" srcOrd="0" destOrd="0" presId="urn:microsoft.com/office/officeart/2005/8/layout/hierarchy3"/>
    <dgm:cxn modelId="{DCAE1DC0-C233-4B73-8395-D888F66FCC62}" type="presOf" srcId="{459ED4D0-C417-4F93-9F07-E645C43CBB8F}" destId="{A00D0E23-FA87-4BDC-8A5A-6627194F022E}" srcOrd="0" destOrd="0" presId="urn:microsoft.com/office/officeart/2005/8/layout/hierarchy3"/>
    <dgm:cxn modelId="{C080B50C-884E-4BC9-89EE-FA46E4FEE6ED}" type="presOf" srcId="{459ED4D0-C417-4F93-9F07-E645C43CBB8F}" destId="{161384B7-B743-4906-B3B0-50F3D95ED3C9}" srcOrd="1" destOrd="0" presId="urn:microsoft.com/office/officeart/2005/8/layout/hierarchy3"/>
    <dgm:cxn modelId="{574B9477-F30E-4793-A3B3-473DFAE9618F}" type="presOf" srcId="{5FC34ED8-3267-403D-9A50-7074BE949CE1}" destId="{52E07706-ED81-4883-AFC4-7F684AB7ACF6}" srcOrd="0" destOrd="0" presId="urn:microsoft.com/office/officeart/2005/8/layout/hierarchy3"/>
    <dgm:cxn modelId="{C7F6768F-0FCC-42E9-9F81-543F6C588D15}" type="presOf" srcId="{3B6A66BA-B39C-4285-BC96-2734F42E0EF4}" destId="{78BF57B1-278E-4212-B30E-BA912A1C0B70}" srcOrd="0" destOrd="0" presId="urn:microsoft.com/office/officeart/2005/8/layout/hierarchy3"/>
    <dgm:cxn modelId="{109D2831-B41D-4E0B-8CF4-B2D457DF9FD8}" type="presOf" srcId="{C88DFA23-2283-4DE8-BF7F-C7246A38187E}" destId="{FD33AD6C-8394-4CAD-8F9D-8BD235BAE815}" srcOrd="1" destOrd="0" presId="urn:microsoft.com/office/officeart/2005/8/layout/hierarchy3"/>
    <dgm:cxn modelId="{5721D47D-97EB-4D74-888B-9CD5E0E307C1}" type="presOf" srcId="{AAB3C218-3654-4241-AC83-511084ACE72A}" destId="{C49A0194-9095-4F1C-B4E4-2ACAEDA26A3C}" srcOrd="0" destOrd="0" presId="urn:microsoft.com/office/officeart/2005/8/layout/hierarchy3"/>
    <dgm:cxn modelId="{AA436CD7-40B3-4330-A57F-F4038398B9E3}" type="presOf" srcId="{35A3A6A4-C79D-4DFF-B9B5-DB3D70484D0E}" destId="{FD8F7957-F26E-4C00-AF86-18C3A4A3907B}" srcOrd="0" destOrd="0" presId="urn:microsoft.com/office/officeart/2005/8/layout/hierarchy3"/>
    <dgm:cxn modelId="{89174E66-FA13-43F6-B82D-EE0ED11FD408}" srcId="{459ED4D0-C417-4F93-9F07-E645C43CBB8F}" destId="{61333857-5E40-48CC-A66E-21629AB9EA7C}" srcOrd="1" destOrd="0" parTransId="{3B6A66BA-B39C-4285-BC96-2734F42E0EF4}" sibTransId="{93DA4802-C10D-4BCF-9CA1-93CA2526AFDE}"/>
    <dgm:cxn modelId="{2BBD34E6-FE99-4726-9985-FB0E77362E3A}" type="presOf" srcId="{61333857-5E40-48CC-A66E-21629AB9EA7C}" destId="{04B82EF1-07DD-4EDB-B155-7369949352D4}" srcOrd="0" destOrd="0" presId="urn:microsoft.com/office/officeart/2005/8/layout/hierarchy3"/>
    <dgm:cxn modelId="{32F8EF50-5323-4174-B946-03ABEF2289AC}" srcId="{459ED4D0-C417-4F93-9F07-E645C43CBB8F}" destId="{4EF89F69-9157-4917-BF99-6BF915AF1C5D}" srcOrd="2" destOrd="0" parTransId="{B8AB666E-A1B6-490F-A8B5-2821A7A19B59}" sibTransId="{05F42EAE-9439-4E33-8EE1-941E0D5CCE83}"/>
    <dgm:cxn modelId="{835E6583-4B98-4EF3-9038-6E3DB0CC72C8}" type="presOf" srcId="{F007D97B-C244-49E1-ACB6-2B0B0136EC94}" destId="{9F515173-A561-443D-82AC-F01ABA89305D}" srcOrd="0" destOrd="0" presId="urn:microsoft.com/office/officeart/2005/8/layout/hierarchy3"/>
    <dgm:cxn modelId="{386BA95D-5AA1-4D45-981D-3987F6E5AB01}" type="presOf" srcId="{4EF89F69-9157-4917-BF99-6BF915AF1C5D}" destId="{D8FC4791-6683-4A2B-86AB-25D0E36D23F2}" srcOrd="0" destOrd="0" presId="urn:microsoft.com/office/officeart/2005/8/layout/hierarchy3"/>
    <dgm:cxn modelId="{0EDC377E-B47C-480A-B111-056B4EEECB77}" srcId="{459ED4D0-C417-4F93-9F07-E645C43CBB8F}" destId="{1730237A-7C47-4B7C-93C3-0C354D47916D}" srcOrd="0" destOrd="0" parTransId="{AAB3C218-3654-4241-AC83-511084ACE72A}" sibTransId="{F9B958C7-F7DD-4B55-A88C-31D2636B8617}"/>
    <dgm:cxn modelId="{B61DA78F-D811-428B-A744-455640E7CBEC}" type="presOf" srcId="{B8AB666E-A1B6-490F-A8B5-2821A7A19B59}" destId="{4FBB4761-38F5-4859-8AD6-C6339B6E882E}" srcOrd="0" destOrd="0" presId="urn:microsoft.com/office/officeart/2005/8/layout/hierarchy3"/>
    <dgm:cxn modelId="{2763FD5A-AF89-4886-A593-9FCFE08FB89B}" type="presOf" srcId="{5C75CEE2-2938-4B9B-9072-EDA132ECDCC2}" destId="{7100EEC4-9EAA-4EC5-90CA-2DD76F10B7E2}" srcOrd="0" destOrd="0" presId="urn:microsoft.com/office/officeart/2005/8/layout/hierarchy3"/>
    <dgm:cxn modelId="{B8CB3889-D029-4F34-BB2F-5683DE77CC88}" srcId="{415644CF-0341-4A73-A738-E4C5A73B39E0}" destId="{919B4403-5D4F-435A-B9D0-F3A0E28DBE29}" srcOrd="1" destOrd="0" parTransId="{5FC34ED8-3267-403D-9A50-7074BE949CE1}" sibTransId="{F95FD833-BC87-41C8-B03E-3C721BF0C197}"/>
    <dgm:cxn modelId="{625DC813-7E6A-4F42-B5E5-0AB48183FB0F}" type="presOf" srcId="{415644CF-0341-4A73-A738-E4C5A73B39E0}" destId="{CDEA0402-3DE3-4B4E-A71D-B89AA1E10179}" srcOrd="0" destOrd="0" presId="urn:microsoft.com/office/officeart/2005/8/layout/hierarchy3"/>
    <dgm:cxn modelId="{3B5507F5-F159-4DB5-928D-201B1C7874FA}" srcId="{C88DFA23-2283-4DE8-BF7F-C7246A38187E}" destId="{984AC5EF-EE88-4274-AF29-E718D7CFDE0E}" srcOrd="0" destOrd="0" parTransId="{87A73687-3265-454F-9391-E955696381C7}" sibTransId="{996055FF-F2B8-499B-83BA-1988C47ED6CC}"/>
    <dgm:cxn modelId="{D988276B-33FC-41B2-A384-9867AA73FDFC}" srcId="{35A3A6A4-C79D-4DFF-B9B5-DB3D70484D0E}" destId="{415644CF-0341-4A73-A738-E4C5A73B39E0}" srcOrd="1" destOrd="0" parTransId="{7E212E01-129C-4FC9-ABDF-3129CDF335F0}" sibTransId="{B0E27B88-9F6E-4AFB-B0BF-CCF909703894}"/>
    <dgm:cxn modelId="{73D72903-FE19-435D-8D4E-C42862EDB4D9}" type="presOf" srcId="{87A73687-3265-454F-9391-E955696381C7}" destId="{A254C3C0-7C2C-48B9-A28F-2D4C14FE92C8}" srcOrd="0" destOrd="0" presId="urn:microsoft.com/office/officeart/2005/8/layout/hierarchy3"/>
    <dgm:cxn modelId="{1D34CA9B-1C62-4610-8C00-AC866F41B6D0}" type="presOf" srcId="{919B4403-5D4F-435A-B9D0-F3A0E28DBE29}" destId="{37388D9D-102C-45CE-B186-0FF7E57CB6B0}" srcOrd="0" destOrd="0" presId="urn:microsoft.com/office/officeart/2005/8/layout/hierarchy3"/>
    <dgm:cxn modelId="{06F4F201-6D7E-446E-9737-401020E029E2}" type="presOf" srcId="{61EE20FD-AB35-4A58-864E-3EED7B98103E}" destId="{E4E923BB-EBF0-4254-810B-DC1C75D1B91F}" srcOrd="0" destOrd="0" presId="urn:microsoft.com/office/officeart/2005/8/layout/hierarchy3"/>
    <dgm:cxn modelId="{928AD346-7EF7-4F0A-A857-B3A4A7FDE73D}" srcId="{415644CF-0341-4A73-A738-E4C5A73B39E0}" destId="{7D688D2B-AC49-45DB-AA28-21B7E9E893A7}" srcOrd="0" destOrd="0" parTransId="{61EE20FD-AB35-4A58-864E-3EED7B98103E}" sibTransId="{37889C4D-D7F9-418E-AC59-3759627BA57F}"/>
    <dgm:cxn modelId="{060FB729-55EB-452D-9257-21CAA1E8CAFC}" srcId="{C88DFA23-2283-4DE8-BF7F-C7246A38187E}" destId="{5C75CEE2-2938-4B9B-9072-EDA132ECDCC2}" srcOrd="1" destOrd="0" parTransId="{F007D97B-C244-49E1-ACB6-2B0B0136EC94}" sibTransId="{97325BF3-F7EF-4234-84E2-A8C47D456180}"/>
    <dgm:cxn modelId="{B5975AB6-A718-4B14-AB48-95D15EDDF439}" type="presParOf" srcId="{FD8F7957-F26E-4C00-AF86-18C3A4A3907B}" destId="{CF615BF8-8E36-4400-A211-9322CD52C919}" srcOrd="0" destOrd="0" presId="urn:microsoft.com/office/officeart/2005/8/layout/hierarchy3"/>
    <dgm:cxn modelId="{A9BAC97F-F271-478D-BAD0-7CC183041FDC}" type="presParOf" srcId="{CF615BF8-8E36-4400-A211-9322CD52C919}" destId="{1B20A852-5971-4141-82A2-BC7234D153CF}" srcOrd="0" destOrd="0" presId="urn:microsoft.com/office/officeart/2005/8/layout/hierarchy3"/>
    <dgm:cxn modelId="{ED525A58-FB24-4230-80DA-A38B67C4BE71}" type="presParOf" srcId="{1B20A852-5971-4141-82A2-BC7234D153CF}" destId="{56196FC2-EB4C-4DC2-B8A9-E9E95C783031}" srcOrd="0" destOrd="0" presId="urn:microsoft.com/office/officeart/2005/8/layout/hierarchy3"/>
    <dgm:cxn modelId="{7E965EA3-8E1C-40F6-851B-877057E639EA}" type="presParOf" srcId="{1B20A852-5971-4141-82A2-BC7234D153CF}" destId="{FD33AD6C-8394-4CAD-8F9D-8BD235BAE815}" srcOrd="1" destOrd="0" presId="urn:microsoft.com/office/officeart/2005/8/layout/hierarchy3"/>
    <dgm:cxn modelId="{F29F061B-E228-4C4E-BF0E-49D15645A8A9}" type="presParOf" srcId="{CF615BF8-8E36-4400-A211-9322CD52C919}" destId="{A6E41AA5-DF4C-407F-9EDF-338179CBE093}" srcOrd="1" destOrd="0" presId="urn:microsoft.com/office/officeart/2005/8/layout/hierarchy3"/>
    <dgm:cxn modelId="{96DA011C-B54C-4663-B869-00DE36A369D9}" type="presParOf" srcId="{A6E41AA5-DF4C-407F-9EDF-338179CBE093}" destId="{A254C3C0-7C2C-48B9-A28F-2D4C14FE92C8}" srcOrd="0" destOrd="0" presId="urn:microsoft.com/office/officeart/2005/8/layout/hierarchy3"/>
    <dgm:cxn modelId="{268EE656-B079-4FE3-98EB-51A9DC20BE90}" type="presParOf" srcId="{A6E41AA5-DF4C-407F-9EDF-338179CBE093}" destId="{6BFAE549-26C7-439A-B939-5DCEC242737F}" srcOrd="1" destOrd="0" presId="urn:microsoft.com/office/officeart/2005/8/layout/hierarchy3"/>
    <dgm:cxn modelId="{F35883C4-377E-41BF-88AD-2607ECD022CE}" type="presParOf" srcId="{A6E41AA5-DF4C-407F-9EDF-338179CBE093}" destId="{9F515173-A561-443D-82AC-F01ABA89305D}" srcOrd="2" destOrd="0" presId="urn:microsoft.com/office/officeart/2005/8/layout/hierarchy3"/>
    <dgm:cxn modelId="{70859C42-DF0C-45F9-B00C-2A2DEC614AD7}" type="presParOf" srcId="{A6E41AA5-DF4C-407F-9EDF-338179CBE093}" destId="{7100EEC4-9EAA-4EC5-90CA-2DD76F10B7E2}" srcOrd="3" destOrd="0" presId="urn:microsoft.com/office/officeart/2005/8/layout/hierarchy3"/>
    <dgm:cxn modelId="{DD591E8E-D1C4-41F6-8EDF-68D2A72A8532}" type="presParOf" srcId="{FD8F7957-F26E-4C00-AF86-18C3A4A3907B}" destId="{0548F6AC-B835-495F-95C2-C139DF06410A}" srcOrd="1" destOrd="0" presId="urn:microsoft.com/office/officeart/2005/8/layout/hierarchy3"/>
    <dgm:cxn modelId="{C2B1AFC2-7450-4403-97CF-E2A708EA21B4}" type="presParOf" srcId="{0548F6AC-B835-495F-95C2-C139DF06410A}" destId="{3D5AD919-233E-4F2B-9AB3-479DB07E666A}" srcOrd="0" destOrd="0" presId="urn:microsoft.com/office/officeart/2005/8/layout/hierarchy3"/>
    <dgm:cxn modelId="{4BCCF059-79EE-46AC-A9E4-735F43D8D1D0}" type="presParOf" srcId="{3D5AD919-233E-4F2B-9AB3-479DB07E666A}" destId="{CDEA0402-3DE3-4B4E-A71D-B89AA1E10179}" srcOrd="0" destOrd="0" presId="urn:microsoft.com/office/officeart/2005/8/layout/hierarchy3"/>
    <dgm:cxn modelId="{270BED0C-C6DF-4783-9F14-6B54B678299C}" type="presParOf" srcId="{3D5AD919-233E-4F2B-9AB3-479DB07E666A}" destId="{14866E0A-CADF-4009-9994-EDFD2C8079A9}" srcOrd="1" destOrd="0" presId="urn:microsoft.com/office/officeart/2005/8/layout/hierarchy3"/>
    <dgm:cxn modelId="{28DE809D-4863-4DEA-9C43-A451C739DD59}" type="presParOf" srcId="{0548F6AC-B835-495F-95C2-C139DF06410A}" destId="{9903E7B9-AE07-41EC-9A6A-803E98706AC9}" srcOrd="1" destOrd="0" presId="urn:microsoft.com/office/officeart/2005/8/layout/hierarchy3"/>
    <dgm:cxn modelId="{6B64EAFA-A71D-4502-8C4F-D1DBB0ABE2EE}" type="presParOf" srcId="{9903E7B9-AE07-41EC-9A6A-803E98706AC9}" destId="{E4E923BB-EBF0-4254-810B-DC1C75D1B91F}" srcOrd="0" destOrd="0" presId="urn:microsoft.com/office/officeart/2005/8/layout/hierarchy3"/>
    <dgm:cxn modelId="{37F914C4-53CB-49CC-86BE-96F8D1BC442A}" type="presParOf" srcId="{9903E7B9-AE07-41EC-9A6A-803E98706AC9}" destId="{B11E8457-1A58-4186-9BD3-0DE657D950C2}" srcOrd="1" destOrd="0" presId="urn:microsoft.com/office/officeart/2005/8/layout/hierarchy3"/>
    <dgm:cxn modelId="{3A7A6FF9-BDB4-41C8-B577-143BDDE59C49}" type="presParOf" srcId="{9903E7B9-AE07-41EC-9A6A-803E98706AC9}" destId="{52E07706-ED81-4883-AFC4-7F684AB7ACF6}" srcOrd="2" destOrd="0" presId="urn:microsoft.com/office/officeart/2005/8/layout/hierarchy3"/>
    <dgm:cxn modelId="{F7B0B70E-EFDF-4968-96C9-93286E058655}" type="presParOf" srcId="{9903E7B9-AE07-41EC-9A6A-803E98706AC9}" destId="{37388D9D-102C-45CE-B186-0FF7E57CB6B0}" srcOrd="3" destOrd="0" presId="urn:microsoft.com/office/officeart/2005/8/layout/hierarchy3"/>
    <dgm:cxn modelId="{1EE78088-D9A9-4841-9E85-025857BF4829}" type="presParOf" srcId="{FD8F7957-F26E-4C00-AF86-18C3A4A3907B}" destId="{9DFCC431-7BA4-4DA4-A16D-640B828BFF8B}" srcOrd="2" destOrd="0" presId="urn:microsoft.com/office/officeart/2005/8/layout/hierarchy3"/>
    <dgm:cxn modelId="{FA4061D1-23AA-4361-A907-D7EEA8C3F5AB}" type="presParOf" srcId="{9DFCC431-7BA4-4DA4-A16D-640B828BFF8B}" destId="{4B22DFC3-843B-4BCC-BB08-4243D21BB0C1}" srcOrd="0" destOrd="0" presId="urn:microsoft.com/office/officeart/2005/8/layout/hierarchy3"/>
    <dgm:cxn modelId="{18915D56-9B01-4915-9781-8EF5568CA943}" type="presParOf" srcId="{4B22DFC3-843B-4BCC-BB08-4243D21BB0C1}" destId="{A00D0E23-FA87-4BDC-8A5A-6627194F022E}" srcOrd="0" destOrd="0" presId="urn:microsoft.com/office/officeart/2005/8/layout/hierarchy3"/>
    <dgm:cxn modelId="{9EAB3C02-5FAE-4658-9131-5CB6A4FBB086}" type="presParOf" srcId="{4B22DFC3-843B-4BCC-BB08-4243D21BB0C1}" destId="{161384B7-B743-4906-B3B0-50F3D95ED3C9}" srcOrd="1" destOrd="0" presId="urn:microsoft.com/office/officeart/2005/8/layout/hierarchy3"/>
    <dgm:cxn modelId="{F11EB260-460E-43E3-81BD-0C005E9EEED6}" type="presParOf" srcId="{9DFCC431-7BA4-4DA4-A16D-640B828BFF8B}" destId="{513CE995-662B-4B89-83E9-B5E77D6C0A79}" srcOrd="1" destOrd="0" presId="urn:microsoft.com/office/officeart/2005/8/layout/hierarchy3"/>
    <dgm:cxn modelId="{DB15C084-E57A-48AE-98F4-5DC5FEB3E6ED}" type="presParOf" srcId="{513CE995-662B-4B89-83E9-B5E77D6C0A79}" destId="{C49A0194-9095-4F1C-B4E4-2ACAEDA26A3C}" srcOrd="0" destOrd="0" presId="urn:microsoft.com/office/officeart/2005/8/layout/hierarchy3"/>
    <dgm:cxn modelId="{A1E37B0B-6C01-4DF3-8543-F0EDBA3DDF65}" type="presParOf" srcId="{513CE995-662B-4B89-83E9-B5E77D6C0A79}" destId="{DBD1BA6B-7B9D-4AE4-B22B-0E244C5E61E3}" srcOrd="1" destOrd="0" presId="urn:microsoft.com/office/officeart/2005/8/layout/hierarchy3"/>
    <dgm:cxn modelId="{8A8EB735-85AC-4031-8F93-FF457CBBB2BA}" type="presParOf" srcId="{513CE995-662B-4B89-83E9-B5E77D6C0A79}" destId="{78BF57B1-278E-4212-B30E-BA912A1C0B70}" srcOrd="2" destOrd="0" presId="urn:microsoft.com/office/officeart/2005/8/layout/hierarchy3"/>
    <dgm:cxn modelId="{98485D62-3109-4FC4-BCC4-162ECD660BF5}" type="presParOf" srcId="{513CE995-662B-4B89-83E9-B5E77D6C0A79}" destId="{04B82EF1-07DD-4EDB-B155-7369949352D4}" srcOrd="3" destOrd="0" presId="urn:microsoft.com/office/officeart/2005/8/layout/hierarchy3"/>
    <dgm:cxn modelId="{E14FE83D-C96E-40EA-AAB7-77D152DDE19C}" type="presParOf" srcId="{513CE995-662B-4B89-83E9-B5E77D6C0A79}" destId="{4FBB4761-38F5-4859-8AD6-C6339B6E882E}" srcOrd="4" destOrd="0" presId="urn:microsoft.com/office/officeart/2005/8/layout/hierarchy3"/>
    <dgm:cxn modelId="{26F1116F-F4B5-47F3-B00B-7BEBBE836319}" type="presParOf" srcId="{513CE995-662B-4B89-83E9-B5E77D6C0A79}" destId="{D8FC4791-6683-4A2B-86AB-25D0E36D23F2}" srcOrd="5" destOrd="0" presId="urn:microsoft.com/office/officeart/2005/8/layout/hierarchy3"/>
  </dgm:cxnLst>
  <dgm:bg/>
  <dgm:whole/>
</dgm:dataModel>
</file>

<file path=ppt/diagrams/data3.xml><?xml version="1.0" encoding="utf-8"?>
<dgm:dataModel xmlns:dgm="http://schemas.openxmlformats.org/drawingml/2006/diagram" xmlns:a="http://schemas.openxmlformats.org/drawingml/2006/main">
  <dgm:ptLst>
    <dgm:pt modelId="{8EFFAA3C-17D7-45E7-AE6B-0E614F813FD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4E59ECD-B5BC-4EA7-9221-A2558884E03C}">
      <dgm:prSet phldrT="[Text]"/>
      <dgm:spPr/>
      <dgm:t>
        <a:bodyPr/>
        <a:lstStyle/>
        <a:p>
          <a:r>
            <a:rPr lang="en-ID" dirty="0" smtClean="0"/>
            <a:t>Faktor Internal</a:t>
          </a:r>
          <a:endParaRPr lang="en-US" dirty="0"/>
        </a:p>
      </dgm:t>
    </dgm:pt>
    <dgm:pt modelId="{965733FD-6EC5-46EA-9C21-04CC295B55B4}" type="parTrans" cxnId="{D302D922-2CE2-40FC-8481-518895A15CE3}">
      <dgm:prSet/>
      <dgm:spPr/>
      <dgm:t>
        <a:bodyPr/>
        <a:lstStyle/>
        <a:p>
          <a:endParaRPr lang="en-US"/>
        </a:p>
      </dgm:t>
    </dgm:pt>
    <dgm:pt modelId="{6F2E196B-53F8-465F-A3E9-F1EEDB33D521}" type="sibTrans" cxnId="{D302D922-2CE2-40FC-8481-518895A15CE3}">
      <dgm:prSet/>
      <dgm:spPr/>
      <dgm:t>
        <a:bodyPr/>
        <a:lstStyle/>
        <a:p>
          <a:endParaRPr lang="en-US"/>
        </a:p>
      </dgm:t>
    </dgm:pt>
    <dgm:pt modelId="{1AE794C1-B6DB-4F73-BC16-D13EB9DC2DF8}">
      <dgm:prSet phldrT="[Text]" custT="1"/>
      <dgm:spPr/>
      <dgm:t>
        <a:bodyPr/>
        <a:lstStyle/>
        <a:p>
          <a:r>
            <a:rPr lang="en-ID" sz="1600" dirty="0" smtClean="0"/>
            <a:t>Dinamika penduduk</a:t>
          </a:r>
          <a:endParaRPr lang="en-US" sz="1600" dirty="0"/>
        </a:p>
      </dgm:t>
    </dgm:pt>
    <dgm:pt modelId="{4FF6CC24-D7E0-45AA-B558-95FD863ED896}" type="parTrans" cxnId="{D2EE8CD9-2FCA-48B6-9F28-A77552105827}">
      <dgm:prSet/>
      <dgm:spPr/>
      <dgm:t>
        <a:bodyPr/>
        <a:lstStyle/>
        <a:p>
          <a:endParaRPr lang="en-US"/>
        </a:p>
      </dgm:t>
    </dgm:pt>
    <dgm:pt modelId="{08972038-7AE7-4EC5-A2BC-B45CF746AF4B}" type="sibTrans" cxnId="{D2EE8CD9-2FCA-48B6-9F28-A77552105827}">
      <dgm:prSet/>
      <dgm:spPr/>
      <dgm:t>
        <a:bodyPr/>
        <a:lstStyle/>
        <a:p>
          <a:endParaRPr lang="en-US"/>
        </a:p>
      </dgm:t>
    </dgm:pt>
    <dgm:pt modelId="{BA20C1B8-02A4-49B3-A732-2FFBEFC0E805}">
      <dgm:prSet phldrT="[Text]" custT="1"/>
      <dgm:spPr/>
      <dgm:t>
        <a:bodyPr/>
        <a:lstStyle/>
        <a:p>
          <a:r>
            <a:rPr lang="en-ID" sz="1600" dirty="0" smtClean="0"/>
            <a:t>Penemuan baru</a:t>
          </a:r>
          <a:endParaRPr lang="en-US" sz="1600" dirty="0"/>
        </a:p>
      </dgm:t>
    </dgm:pt>
    <dgm:pt modelId="{39787FA6-412E-4D5A-8604-2D54E32CA68F}" type="parTrans" cxnId="{4B72FCD8-161B-4825-B495-F35DA2C63BF8}">
      <dgm:prSet/>
      <dgm:spPr/>
      <dgm:t>
        <a:bodyPr/>
        <a:lstStyle/>
        <a:p>
          <a:endParaRPr lang="en-US"/>
        </a:p>
      </dgm:t>
    </dgm:pt>
    <dgm:pt modelId="{EAC515A2-CF96-464D-A14F-3797F016CCFA}" type="sibTrans" cxnId="{4B72FCD8-161B-4825-B495-F35DA2C63BF8}">
      <dgm:prSet/>
      <dgm:spPr/>
      <dgm:t>
        <a:bodyPr/>
        <a:lstStyle/>
        <a:p>
          <a:endParaRPr lang="en-US"/>
        </a:p>
      </dgm:t>
    </dgm:pt>
    <dgm:pt modelId="{AC75E7FF-A5E4-4834-9670-3877CC12B5AE}">
      <dgm:prSet phldrT="[Text]"/>
      <dgm:spPr/>
      <dgm:t>
        <a:bodyPr/>
        <a:lstStyle/>
        <a:p>
          <a:r>
            <a:rPr lang="en-ID" dirty="0" smtClean="0"/>
            <a:t>Faktor Eksternal</a:t>
          </a:r>
          <a:endParaRPr lang="en-US" dirty="0"/>
        </a:p>
      </dgm:t>
    </dgm:pt>
    <dgm:pt modelId="{27DDD606-6B23-4E30-BB0E-BEE57DFFB416}" type="parTrans" cxnId="{88D0BEE3-C605-4FD1-AF6A-27346612AAD3}">
      <dgm:prSet/>
      <dgm:spPr/>
      <dgm:t>
        <a:bodyPr/>
        <a:lstStyle/>
        <a:p>
          <a:endParaRPr lang="en-US"/>
        </a:p>
      </dgm:t>
    </dgm:pt>
    <dgm:pt modelId="{780A0394-63CC-45CF-847B-45B767E2C76C}" type="sibTrans" cxnId="{88D0BEE3-C605-4FD1-AF6A-27346612AAD3}">
      <dgm:prSet/>
      <dgm:spPr/>
      <dgm:t>
        <a:bodyPr/>
        <a:lstStyle/>
        <a:p>
          <a:endParaRPr lang="en-US"/>
        </a:p>
      </dgm:t>
    </dgm:pt>
    <dgm:pt modelId="{091B1051-302D-4F98-A404-5CB4A747ABC6}">
      <dgm:prSet phldrT="[Text]" custT="1"/>
      <dgm:spPr/>
      <dgm:t>
        <a:bodyPr/>
        <a:lstStyle/>
        <a:p>
          <a:r>
            <a:rPr lang="en-ID" sz="1600" dirty="0" smtClean="0"/>
            <a:t>Lingkungan fisik</a:t>
          </a:r>
          <a:endParaRPr lang="en-US" sz="1600" dirty="0"/>
        </a:p>
      </dgm:t>
    </dgm:pt>
    <dgm:pt modelId="{2C0DCEBE-2CBF-4E17-B1A8-F0AC68BDBFD9}" type="parTrans" cxnId="{A8D586B8-0DBC-4F99-8787-903E7F7C4720}">
      <dgm:prSet/>
      <dgm:spPr/>
      <dgm:t>
        <a:bodyPr/>
        <a:lstStyle/>
        <a:p>
          <a:endParaRPr lang="en-US"/>
        </a:p>
      </dgm:t>
    </dgm:pt>
    <dgm:pt modelId="{343EE3C0-D2BC-421C-85AF-C4812171A94D}" type="sibTrans" cxnId="{A8D586B8-0DBC-4F99-8787-903E7F7C4720}">
      <dgm:prSet/>
      <dgm:spPr/>
      <dgm:t>
        <a:bodyPr/>
        <a:lstStyle/>
        <a:p>
          <a:endParaRPr lang="en-US"/>
        </a:p>
      </dgm:t>
    </dgm:pt>
    <dgm:pt modelId="{6BCABEE4-52D1-4644-B8EF-7A02E7FAEAC0}">
      <dgm:prSet phldrT="[Text]" custT="1"/>
      <dgm:spPr/>
      <dgm:t>
        <a:bodyPr/>
        <a:lstStyle/>
        <a:p>
          <a:r>
            <a:rPr lang="en-ID" sz="1600" dirty="0" smtClean="0"/>
            <a:t>Peperangan</a:t>
          </a:r>
          <a:endParaRPr lang="en-US" sz="1600" dirty="0"/>
        </a:p>
      </dgm:t>
    </dgm:pt>
    <dgm:pt modelId="{00B3C4E9-CFE9-426D-AB1E-B14595181702}" type="parTrans" cxnId="{36D762C6-5A74-48AD-8DFF-C7203C6C6924}">
      <dgm:prSet/>
      <dgm:spPr/>
      <dgm:t>
        <a:bodyPr/>
        <a:lstStyle/>
        <a:p>
          <a:endParaRPr lang="en-US"/>
        </a:p>
      </dgm:t>
    </dgm:pt>
    <dgm:pt modelId="{6121CD00-FD35-483F-9EDE-CCFA08FF568F}" type="sibTrans" cxnId="{36D762C6-5A74-48AD-8DFF-C7203C6C6924}">
      <dgm:prSet/>
      <dgm:spPr/>
      <dgm:t>
        <a:bodyPr/>
        <a:lstStyle/>
        <a:p>
          <a:endParaRPr lang="en-US"/>
        </a:p>
      </dgm:t>
    </dgm:pt>
    <dgm:pt modelId="{D51C0753-1A20-48F0-9839-949A3E652071}">
      <dgm:prSet phldrT="[Text]"/>
      <dgm:spPr/>
      <dgm:t>
        <a:bodyPr/>
        <a:lstStyle/>
        <a:p>
          <a:r>
            <a:rPr lang="en-ID" dirty="0" smtClean="0"/>
            <a:t>Faktor Penghambat</a:t>
          </a:r>
          <a:endParaRPr lang="en-US" dirty="0"/>
        </a:p>
      </dgm:t>
    </dgm:pt>
    <dgm:pt modelId="{A6877AD2-17AE-4BA0-A93D-F80FE76D9D22}" type="parTrans" cxnId="{741854B0-DD97-471B-9FE6-DB3A683946F8}">
      <dgm:prSet/>
      <dgm:spPr/>
      <dgm:t>
        <a:bodyPr/>
        <a:lstStyle/>
        <a:p>
          <a:endParaRPr lang="en-US"/>
        </a:p>
      </dgm:t>
    </dgm:pt>
    <dgm:pt modelId="{2F936558-2A32-4F93-A615-D6179123DBC9}" type="sibTrans" cxnId="{741854B0-DD97-471B-9FE6-DB3A683946F8}">
      <dgm:prSet/>
      <dgm:spPr/>
      <dgm:t>
        <a:bodyPr/>
        <a:lstStyle/>
        <a:p>
          <a:endParaRPr lang="en-US"/>
        </a:p>
      </dgm:t>
    </dgm:pt>
    <dgm:pt modelId="{5E9B53E9-B04E-4383-9552-A99D474EE199}">
      <dgm:prSet phldrT="[Text]" custT="1"/>
      <dgm:spPr/>
      <dgm:t>
        <a:bodyPr/>
        <a:lstStyle/>
        <a:p>
          <a:r>
            <a:rPr lang="en-ID" sz="1600" dirty="0" smtClean="0"/>
            <a:t>Pertentangan dalam masyarakat</a:t>
          </a:r>
          <a:endParaRPr lang="en-US" sz="1600" dirty="0"/>
        </a:p>
      </dgm:t>
    </dgm:pt>
    <dgm:pt modelId="{5CF0617D-37D0-4EBE-94CD-0924571690C2}" type="parTrans" cxnId="{FE7D51E2-535C-42BF-9173-235E5138FA59}">
      <dgm:prSet/>
      <dgm:spPr/>
      <dgm:t>
        <a:bodyPr/>
        <a:lstStyle/>
        <a:p>
          <a:endParaRPr lang="en-US"/>
        </a:p>
      </dgm:t>
    </dgm:pt>
    <dgm:pt modelId="{ED9750A4-D8FB-41F0-A0B0-1D3E0268AABC}" type="sibTrans" cxnId="{FE7D51E2-535C-42BF-9173-235E5138FA59}">
      <dgm:prSet/>
      <dgm:spPr/>
      <dgm:t>
        <a:bodyPr/>
        <a:lstStyle/>
        <a:p>
          <a:endParaRPr lang="en-US"/>
        </a:p>
      </dgm:t>
    </dgm:pt>
    <dgm:pt modelId="{EC608772-AA40-4EDD-80B3-AF783D89ED8B}">
      <dgm:prSet phldrT="[Text]" custT="1"/>
      <dgm:spPr/>
      <dgm:t>
        <a:bodyPr/>
        <a:lstStyle/>
        <a:p>
          <a:r>
            <a:rPr lang="en-ID" sz="1600" dirty="0" smtClean="0"/>
            <a:t>Pemberontakan atau revolusi</a:t>
          </a:r>
          <a:endParaRPr lang="en-US" sz="1600" dirty="0"/>
        </a:p>
      </dgm:t>
    </dgm:pt>
    <dgm:pt modelId="{04ED4291-D010-4306-B007-1D45AB401D6B}" type="parTrans" cxnId="{3A824084-1C79-47B5-A8AC-B8C0D0906D54}">
      <dgm:prSet/>
      <dgm:spPr/>
      <dgm:t>
        <a:bodyPr/>
        <a:lstStyle/>
        <a:p>
          <a:endParaRPr lang="en-US"/>
        </a:p>
      </dgm:t>
    </dgm:pt>
    <dgm:pt modelId="{CCF06616-9605-42B4-956E-6DE2B2D700D0}" type="sibTrans" cxnId="{3A824084-1C79-47B5-A8AC-B8C0D0906D54}">
      <dgm:prSet/>
      <dgm:spPr/>
      <dgm:t>
        <a:bodyPr/>
        <a:lstStyle/>
        <a:p>
          <a:endParaRPr lang="en-US"/>
        </a:p>
      </dgm:t>
    </dgm:pt>
    <dgm:pt modelId="{4298486D-5837-4871-9743-0F4B57E23DD0}">
      <dgm:prSet phldrT="[Text]" custT="1"/>
      <dgm:spPr/>
      <dgm:t>
        <a:bodyPr/>
        <a:lstStyle/>
        <a:p>
          <a:r>
            <a:rPr lang="en-ID" sz="1600" dirty="0" smtClean="0"/>
            <a:t>Pengaruh budaya asing</a:t>
          </a:r>
          <a:endParaRPr lang="en-US" sz="1600" dirty="0"/>
        </a:p>
      </dgm:t>
    </dgm:pt>
    <dgm:pt modelId="{4181B688-37D4-4F2E-B42A-3EF4C52CCE4F}" type="parTrans" cxnId="{3A201059-23FA-40F1-9746-8649AC1EB8D3}">
      <dgm:prSet/>
      <dgm:spPr/>
      <dgm:t>
        <a:bodyPr/>
        <a:lstStyle/>
        <a:p>
          <a:endParaRPr lang="en-US"/>
        </a:p>
      </dgm:t>
    </dgm:pt>
    <dgm:pt modelId="{0C63397E-75A3-458C-AD61-A5584AA9725F}" type="sibTrans" cxnId="{3A201059-23FA-40F1-9746-8649AC1EB8D3}">
      <dgm:prSet/>
      <dgm:spPr/>
      <dgm:t>
        <a:bodyPr/>
        <a:lstStyle/>
        <a:p>
          <a:endParaRPr lang="en-US"/>
        </a:p>
      </dgm:t>
    </dgm:pt>
    <dgm:pt modelId="{2A62AFCB-3802-4CEB-A21D-1FCAEEE7B3EB}">
      <dgm:prSet phldrT="[Text]" custT="1"/>
      <dgm:spPr/>
      <dgm:t>
        <a:bodyPr/>
        <a:lstStyle/>
        <a:p>
          <a:r>
            <a:rPr lang="en-ID" sz="1600" dirty="0" smtClean="0"/>
            <a:t>Perkembangan ilmu pengetahuan terhambat</a:t>
          </a:r>
          <a:endParaRPr lang="en-US" sz="1600" dirty="0"/>
        </a:p>
      </dgm:t>
    </dgm:pt>
    <dgm:pt modelId="{77D1FB5E-DC68-4C54-B83D-D9CFEFFB39FD}" type="sibTrans" cxnId="{4EB93C9B-E792-4607-A6AD-BAA85BA30C82}">
      <dgm:prSet/>
      <dgm:spPr/>
      <dgm:t>
        <a:bodyPr/>
        <a:lstStyle/>
        <a:p>
          <a:endParaRPr lang="en-US"/>
        </a:p>
      </dgm:t>
    </dgm:pt>
    <dgm:pt modelId="{A87BFB9A-4229-427E-9ADD-51E279023EA4}" type="parTrans" cxnId="{4EB93C9B-E792-4607-A6AD-BAA85BA30C82}">
      <dgm:prSet/>
      <dgm:spPr/>
      <dgm:t>
        <a:bodyPr/>
        <a:lstStyle/>
        <a:p>
          <a:endParaRPr lang="en-US"/>
        </a:p>
      </dgm:t>
    </dgm:pt>
    <dgm:pt modelId="{8BE4F5E6-39F1-4907-AFA8-1DFD5A477490}">
      <dgm:prSet phldrT="[Text]" custT="1"/>
      <dgm:spPr/>
      <dgm:t>
        <a:bodyPr/>
        <a:lstStyle/>
        <a:p>
          <a:r>
            <a:rPr lang="en-ID" sz="1600" dirty="0" smtClean="0"/>
            <a:t>Sikap tradisional masyarakat</a:t>
          </a:r>
          <a:endParaRPr lang="en-US" sz="1600" dirty="0"/>
        </a:p>
      </dgm:t>
    </dgm:pt>
    <dgm:pt modelId="{5C429551-DF2C-4005-BCAE-2514D01AAD05}" type="parTrans" cxnId="{B28AF270-2F12-48DC-8348-2484BF90CEEF}">
      <dgm:prSet/>
      <dgm:spPr/>
      <dgm:t>
        <a:bodyPr/>
        <a:lstStyle/>
        <a:p>
          <a:endParaRPr lang="en-US"/>
        </a:p>
      </dgm:t>
    </dgm:pt>
    <dgm:pt modelId="{E97374C9-5305-4816-9039-435C599C4393}" type="sibTrans" cxnId="{B28AF270-2F12-48DC-8348-2484BF90CEEF}">
      <dgm:prSet/>
      <dgm:spPr/>
      <dgm:t>
        <a:bodyPr/>
        <a:lstStyle/>
        <a:p>
          <a:endParaRPr lang="en-US"/>
        </a:p>
      </dgm:t>
    </dgm:pt>
    <dgm:pt modelId="{E4B7B793-4EEB-4E8E-9231-67CBA03975BF}">
      <dgm:prSet phldrT="[Text]" custT="1"/>
      <dgm:spPr/>
      <dgm:t>
        <a:bodyPr/>
        <a:lstStyle/>
        <a:p>
          <a:r>
            <a:rPr lang="en-ID" sz="1600" dirty="0" smtClean="0"/>
            <a:t>Kepentingan yang tertanam kuat</a:t>
          </a:r>
          <a:endParaRPr lang="en-US" sz="1600" dirty="0"/>
        </a:p>
      </dgm:t>
    </dgm:pt>
    <dgm:pt modelId="{75227389-134A-455F-A630-EF8968F71C6D}" type="parTrans" cxnId="{04315309-F3E3-470D-8221-8D5D41FDCCA9}">
      <dgm:prSet/>
      <dgm:spPr/>
      <dgm:t>
        <a:bodyPr/>
        <a:lstStyle/>
        <a:p>
          <a:endParaRPr lang="en-US"/>
        </a:p>
      </dgm:t>
    </dgm:pt>
    <dgm:pt modelId="{4022C76F-1FB7-42EA-B40A-0C0EA72CCBB0}" type="sibTrans" cxnId="{04315309-F3E3-470D-8221-8D5D41FDCCA9}">
      <dgm:prSet/>
      <dgm:spPr/>
      <dgm:t>
        <a:bodyPr/>
        <a:lstStyle/>
        <a:p>
          <a:endParaRPr lang="en-US"/>
        </a:p>
      </dgm:t>
    </dgm:pt>
    <dgm:pt modelId="{D069447F-6949-4D3F-AC34-86C2F52FCA75}">
      <dgm:prSet phldrT="[Text]" custT="1"/>
      <dgm:spPr/>
      <dgm:t>
        <a:bodyPr/>
        <a:lstStyle/>
        <a:p>
          <a:r>
            <a:rPr lang="en-ID" sz="1600" dirty="0" smtClean="0"/>
            <a:t>Hambatan ideologis</a:t>
          </a:r>
          <a:endParaRPr lang="en-US" sz="1600" dirty="0"/>
        </a:p>
      </dgm:t>
    </dgm:pt>
    <dgm:pt modelId="{4716EAB3-58EE-4AF7-8847-C79D4482F116}" type="parTrans" cxnId="{6F2D7077-5C3E-4513-8843-D85E3A2B400A}">
      <dgm:prSet/>
      <dgm:spPr/>
      <dgm:t>
        <a:bodyPr/>
        <a:lstStyle/>
        <a:p>
          <a:endParaRPr lang="en-US"/>
        </a:p>
      </dgm:t>
    </dgm:pt>
    <dgm:pt modelId="{BC354423-F7DA-4825-B44F-15749E8DE84D}" type="sibTrans" cxnId="{6F2D7077-5C3E-4513-8843-D85E3A2B400A}">
      <dgm:prSet/>
      <dgm:spPr/>
      <dgm:t>
        <a:bodyPr/>
        <a:lstStyle/>
        <a:p>
          <a:endParaRPr lang="en-US"/>
        </a:p>
      </dgm:t>
    </dgm:pt>
    <dgm:pt modelId="{9365D063-FAF4-41FE-AD19-448628700449}">
      <dgm:prSet phldrT="[Text]" custT="1"/>
      <dgm:spPr/>
      <dgm:t>
        <a:bodyPr/>
        <a:lstStyle/>
        <a:p>
          <a:r>
            <a:rPr lang="en-ID" sz="1600" dirty="0" smtClean="0"/>
            <a:t>Adat dan kebiasaan</a:t>
          </a:r>
          <a:endParaRPr lang="en-US" sz="1600" dirty="0"/>
        </a:p>
      </dgm:t>
    </dgm:pt>
    <dgm:pt modelId="{7F81896D-CB5C-4683-9DE7-D180F2267284}" type="parTrans" cxnId="{91DDD6BA-FAA7-4C93-9BDC-D073262153B8}">
      <dgm:prSet/>
      <dgm:spPr/>
      <dgm:t>
        <a:bodyPr/>
        <a:lstStyle/>
        <a:p>
          <a:endParaRPr lang="en-US"/>
        </a:p>
      </dgm:t>
    </dgm:pt>
    <dgm:pt modelId="{6E373ACD-EF4B-4164-8E38-F182A7E44123}" type="sibTrans" cxnId="{91DDD6BA-FAA7-4C93-9BDC-D073262153B8}">
      <dgm:prSet/>
      <dgm:spPr/>
      <dgm:t>
        <a:bodyPr/>
        <a:lstStyle/>
        <a:p>
          <a:endParaRPr lang="en-US"/>
        </a:p>
      </dgm:t>
    </dgm:pt>
    <dgm:pt modelId="{EF276FAE-8354-46F4-8794-92296B3B2463}" type="pres">
      <dgm:prSet presAssocID="{8EFFAA3C-17D7-45E7-AE6B-0E614F813FD3}" presName="Name0" presStyleCnt="0">
        <dgm:presLayoutVars>
          <dgm:dir/>
          <dgm:animLvl val="lvl"/>
          <dgm:resizeHandles val="exact"/>
        </dgm:presLayoutVars>
      </dgm:prSet>
      <dgm:spPr/>
      <dgm:t>
        <a:bodyPr/>
        <a:lstStyle/>
        <a:p>
          <a:endParaRPr lang="en-US"/>
        </a:p>
      </dgm:t>
    </dgm:pt>
    <dgm:pt modelId="{36732F4B-5524-4187-861F-800D0335E978}" type="pres">
      <dgm:prSet presAssocID="{E4E59ECD-B5BC-4EA7-9221-A2558884E03C}" presName="linNode" presStyleCnt="0"/>
      <dgm:spPr/>
    </dgm:pt>
    <dgm:pt modelId="{9371225C-A99A-4ACF-8C8E-3FB835005F72}" type="pres">
      <dgm:prSet presAssocID="{E4E59ECD-B5BC-4EA7-9221-A2558884E03C}" presName="parentText" presStyleLbl="node1" presStyleIdx="0" presStyleCnt="3" custScaleY="44230" custLinFactY="-1150" custLinFactNeighborX="-11074" custLinFactNeighborY="-100000">
        <dgm:presLayoutVars>
          <dgm:chMax val="1"/>
          <dgm:bulletEnabled val="1"/>
        </dgm:presLayoutVars>
      </dgm:prSet>
      <dgm:spPr/>
      <dgm:t>
        <a:bodyPr/>
        <a:lstStyle/>
        <a:p>
          <a:endParaRPr lang="en-US"/>
        </a:p>
      </dgm:t>
    </dgm:pt>
    <dgm:pt modelId="{484BBFF7-8E3E-4134-93B8-121FE7FBF861}" type="pres">
      <dgm:prSet presAssocID="{E4E59ECD-B5BC-4EA7-9221-A2558884E03C}" presName="descendantText" presStyleLbl="alignAccFollowNode1" presStyleIdx="0" presStyleCnt="3" custScaleY="124371">
        <dgm:presLayoutVars>
          <dgm:bulletEnabled val="1"/>
        </dgm:presLayoutVars>
      </dgm:prSet>
      <dgm:spPr/>
      <dgm:t>
        <a:bodyPr/>
        <a:lstStyle/>
        <a:p>
          <a:endParaRPr lang="en-US"/>
        </a:p>
      </dgm:t>
    </dgm:pt>
    <dgm:pt modelId="{5900E816-7364-4BC3-8C5A-458BD58FC4CB}" type="pres">
      <dgm:prSet presAssocID="{6F2E196B-53F8-465F-A3E9-F1EEDB33D521}" presName="sp" presStyleCnt="0"/>
      <dgm:spPr/>
    </dgm:pt>
    <dgm:pt modelId="{B52C3242-9DFB-4368-B31C-AE69614B7FDE}" type="pres">
      <dgm:prSet presAssocID="{AC75E7FF-A5E4-4834-9670-3877CC12B5AE}" presName="linNode" presStyleCnt="0"/>
      <dgm:spPr/>
    </dgm:pt>
    <dgm:pt modelId="{6555AF5A-8655-472A-873E-21B05784137F}" type="pres">
      <dgm:prSet presAssocID="{AC75E7FF-A5E4-4834-9670-3877CC12B5AE}" presName="parentText" presStyleLbl="node1" presStyleIdx="1" presStyleCnt="3" custScaleY="38950" custLinFactNeighborY="-25513">
        <dgm:presLayoutVars>
          <dgm:chMax val="1"/>
          <dgm:bulletEnabled val="1"/>
        </dgm:presLayoutVars>
      </dgm:prSet>
      <dgm:spPr/>
      <dgm:t>
        <a:bodyPr/>
        <a:lstStyle/>
        <a:p>
          <a:endParaRPr lang="en-US"/>
        </a:p>
      </dgm:t>
    </dgm:pt>
    <dgm:pt modelId="{E31873C4-D150-45D1-BE4A-7C9CB4D54784}" type="pres">
      <dgm:prSet presAssocID="{AC75E7FF-A5E4-4834-9670-3877CC12B5AE}" presName="descendantText" presStyleLbl="alignAccFollowNode1" presStyleIdx="1" presStyleCnt="3" custScaleY="102543">
        <dgm:presLayoutVars>
          <dgm:bulletEnabled val="1"/>
        </dgm:presLayoutVars>
      </dgm:prSet>
      <dgm:spPr/>
      <dgm:t>
        <a:bodyPr/>
        <a:lstStyle/>
        <a:p>
          <a:endParaRPr lang="en-US"/>
        </a:p>
      </dgm:t>
    </dgm:pt>
    <dgm:pt modelId="{4DACF41C-89F6-4726-BB48-93343C62968B}" type="pres">
      <dgm:prSet presAssocID="{780A0394-63CC-45CF-847B-45B767E2C76C}" presName="sp" presStyleCnt="0"/>
      <dgm:spPr/>
    </dgm:pt>
    <dgm:pt modelId="{5F71BB99-7AD4-4199-82A0-D873CA6BCC84}" type="pres">
      <dgm:prSet presAssocID="{D51C0753-1A20-48F0-9839-949A3E652071}" presName="linNode" presStyleCnt="0"/>
      <dgm:spPr/>
    </dgm:pt>
    <dgm:pt modelId="{BF62AF64-D933-4D39-9D3A-D2CFDF44CA81}" type="pres">
      <dgm:prSet presAssocID="{D51C0753-1A20-48F0-9839-949A3E652071}" presName="parentText" presStyleLbl="node1" presStyleIdx="2" presStyleCnt="3" custScaleY="40380" custLinFactNeighborY="-39654">
        <dgm:presLayoutVars>
          <dgm:chMax val="1"/>
          <dgm:bulletEnabled val="1"/>
        </dgm:presLayoutVars>
      </dgm:prSet>
      <dgm:spPr/>
      <dgm:t>
        <a:bodyPr/>
        <a:lstStyle/>
        <a:p>
          <a:endParaRPr lang="en-US"/>
        </a:p>
      </dgm:t>
    </dgm:pt>
    <dgm:pt modelId="{5371E3CB-34E8-496E-9F76-F5953E4B2985}" type="pres">
      <dgm:prSet presAssocID="{D51C0753-1A20-48F0-9839-949A3E652071}" presName="descendantText" presStyleLbl="alignAccFollowNode1" presStyleIdx="2" presStyleCnt="3" custScaleY="133995">
        <dgm:presLayoutVars>
          <dgm:bulletEnabled val="1"/>
        </dgm:presLayoutVars>
      </dgm:prSet>
      <dgm:spPr/>
      <dgm:t>
        <a:bodyPr/>
        <a:lstStyle/>
        <a:p>
          <a:endParaRPr lang="en-US"/>
        </a:p>
      </dgm:t>
    </dgm:pt>
  </dgm:ptLst>
  <dgm:cxnLst>
    <dgm:cxn modelId="{4B72FCD8-161B-4825-B495-F35DA2C63BF8}" srcId="{E4E59ECD-B5BC-4EA7-9221-A2558884E03C}" destId="{BA20C1B8-02A4-49B3-A732-2FFBEFC0E805}" srcOrd="1" destOrd="0" parTransId="{39787FA6-412E-4D5A-8604-2D54E32CA68F}" sibTransId="{EAC515A2-CF96-464D-A14F-3797F016CCFA}"/>
    <dgm:cxn modelId="{4EB93C9B-E792-4607-A6AD-BAA85BA30C82}" srcId="{D51C0753-1A20-48F0-9839-949A3E652071}" destId="{2A62AFCB-3802-4CEB-A21D-1FCAEEE7B3EB}" srcOrd="0" destOrd="0" parTransId="{A87BFB9A-4229-427E-9ADD-51E279023EA4}" sibTransId="{77D1FB5E-DC68-4C54-B83D-D9CFEFFB39FD}"/>
    <dgm:cxn modelId="{B51BFE98-6EF1-4C01-8005-94C3B4AE3186}" type="presOf" srcId="{1AE794C1-B6DB-4F73-BC16-D13EB9DC2DF8}" destId="{484BBFF7-8E3E-4134-93B8-121FE7FBF861}" srcOrd="0" destOrd="0" presId="urn:microsoft.com/office/officeart/2005/8/layout/vList5"/>
    <dgm:cxn modelId="{36D762C6-5A74-48AD-8DFF-C7203C6C6924}" srcId="{AC75E7FF-A5E4-4834-9670-3877CC12B5AE}" destId="{6BCABEE4-52D1-4644-B8EF-7A02E7FAEAC0}" srcOrd="1" destOrd="0" parTransId="{00B3C4E9-CFE9-426D-AB1E-B14595181702}" sibTransId="{6121CD00-FD35-483F-9EDE-CCFA08FF568F}"/>
    <dgm:cxn modelId="{4613C701-263B-4DAF-B778-E69E1C793183}" type="presOf" srcId="{4298486D-5837-4871-9743-0F4B57E23DD0}" destId="{E31873C4-D150-45D1-BE4A-7C9CB4D54784}" srcOrd="0" destOrd="2" presId="urn:microsoft.com/office/officeart/2005/8/layout/vList5"/>
    <dgm:cxn modelId="{A8D586B8-0DBC-4F99-8787-903E7F7C4720}" srcId="{AC75E7FF-A5E4-4834-9670-3877CC12B5AE}" destId="{091B1051-302D-4F98-A404-5CB4A747ABC6}" srcOrd="0" destOrd="0" parTransId="{2C0DCEBE-2CBF-4E17-B1A8-F0AC68BDBFD9}" sibTransId="{343EE3C0-D2BC-421C-85AF-C4812171A94D}"/>
    <dgm:cxn modelId="{3BEBE5AC-75D6-41CE-9939-65ACB24D77C1}" type="presOf" srcId="{6BCABEE4-52D1-4644-B8EF-7A02E7FAEAC0}" destId="{E31873C4-D150-45D1-BE4A-7C9CB4D54784}" srcOrd="0" destOrd="1" presId="urn:microsoft.com/office/officeart/2005/8/layout/vList5"/>
    <dgm:cxn modelId="{FE7D51E2-535C-42BF-9173-235E5138FA59}" srcId="{E4E59ECD-B5BC-4EA7-9221-A2558884E03C}" destId="{5E9B53E9-B04E-4383-9552-A99D474EE199}" srcOrd="2" destOrd="0" parTransId="{5CF0617D-37D0-4EBE-94CD-0924571690C2}" sibTransId="{ED9750A4-D8FB-41F0-A0B0-1D3E0268AABC}"/>
    <dgm:cxn modelId="{CE90DC00-1299-4E70-A916-48C7F9024805}" type="presOf" srcId="{D51C0753-1A20-48F0-9839-949A3E652071}" destId="{BF62AF64-D933-4D39-9D3A-D2CFDF44CA81}" srcOrd="0" destOrd="0" presId="urn:microsoft.com/office/officeart/2005/8/layout/vList5"/>
    <dgm:cxn modelId="{88D0BEE3-C605-4FD1-AF6A-27346612AAD3}" srcId="{8EFFAA3C-17D7-45E7-AE6B-0E614F813FD3}" destId="{AC75E7FF-A5E4-4834-9670-3877CC12B5AE}" srcOrd="1" destOrd="0" parTransId="{27DDD606-6B23-4E30-BB0E-BEE57DFFB416}" sibTransId="{780A0394-63CC-45CF-847B-45B767E2C76C}"/>
    <dgm:cxn modelId="{6F2D7077-5C3E-4513-8843-D85E3A2B400A}" srcId="{D51C0753-1A20-48F0-9839-949A3E652071}" destId="{D069447F-6949-4D3F-AC34-86C2F52FCA75}" srcOrd="3" destOrd="0" parTransId="{4716EAB3-58EE-4AF7-8847-C79D4482F116}" sibTransId="{BC354423-F7DA-4825-B44F-15749E8DE84D}"/>
    <dgm:cxn modelId="{61A1A9BB-FD3A-4AAD-BCF4-5609C354610D}" type="presOf" srcId="{9365D063-FAF4-41FE-AD19-448628700449}" destId="{5371E3CB-34E8-496E-9F76-F5953E4B2985}" srcOrd="0" destOrd="4" presId="urn:microsoft.com/office/officeart/2005/8/layout/vList5"/>
    <dgm:cxn modelId="{91DDD6BA-FAA7-4C93-9BDC-D073262153B8}" srcId="{D51C0753-1A20-48F0-9839-949A3E652071}" destId="{9365D063-FAF4-41FE-AD19-448628700449}" srcOrd="4" destOrd="0" parTransId="{7F81896D-CB5C-4683-9DE7-D180F2267284}" sibTransId="{6E373ACD-EF4B-4164-8E38-F182A7E44123}"/>
    <dgm:cxn modelId="{EF64CE50-1647-44B0-8FDB-81B9193BD6ED}" type="presOf" srcId="{8EFFAA3C-17D7-45E7-AE6B-0E614F813FD3}" destId="{EF276FAE-8354-46F4-8794-92296B3B2463}" srcOrd="0" destOrd="0" presId="urn:microsoft.com/office/officeart/2005/8/layout/vList5"/>
    <dgm:cxn modelId="{3A824084-1C79-47B5-A8AC-B8C0D0906D54}" srcId="{E4E59ECD-B5BC-4EA7-9221-A2558884E03C}" destId="{EC608772-AA40-4EDD-80B3-AF783D89ED8B}" srcOrd="3" destOrd="0" parTransId="{04ED4291-D010-4306-B007-1D45AB401D6B}" sibTransId="{CCF06616-9605-42B4-956E-6DE2B2D700D0}"/>
    <dgm:cxn modelId="{04315309-F3E3-470D-8221-8D5D41FDCCA9}" srcId="{D51C0753-1A20-48F0-9839-949A3E652071}" destId="{E4B7B793-4EEB-4E8E-9231-67CBA03975BF}" srcOrd="2" destOrd="0" parTransId="{75227389-134A-455F-A630-EF8968F71C6D}" sibTransId="{4022C76F-1FB7-42EA-B40A-0C0EA72CCBB0}"/>
    <dgm:cxn modelId="{55DDEB7D-866F-4BCD-BF27-0F53A1CC06EE}" type="presOf" srcId="{2A62AFCB-3802-4CEB-A21D-1FCAEEE7B3EB}" destId="{5371E3CB-34E8-496E-9F76-F5953E4B2985}" srcOrd="0" destOrd="0" presId="urn:microsoft.com/office/officeart/2005/8/layout/vList5"/>
    <dgm:cxn modelId="{741854B0-DD97-471B-9FE6-DB3A683946F8}" srcId="{8EFFAA3C-17D7-45E7-AE6B-0E614F813FD3}" destId="{D51C0753-1A20-48F0-9839-949A3E652071}" srcOrd="2" destOrd="0" parTransId="{A6877AD2-17AE-4BA0-A93D-F80FE76D9D22}" sibTransId="{2F936558-2A32-4F93-A615-D6179123DBC9}"/>
    <dgm:cxn modelId="{377C9F78-E26B-469A-AC4E-8E5E0459A4D9}" type="presOf" srcId="{BA20C1B8-02A4-49B3-A732-2FFBEFC0E805}" destId="{484BBFF7-8E3E-4134-93B8-121FE7FBF861}" srcOrd="0" destOrd="1" presId="urn:microsoft.com/office/officeart/2005/8/layout/vList5"/>
    <dgm:cxn modelId="{EC621DB7-848C-4ECF-9B19-053569CEBDB5}" type="presOf" srcId="{E4B7B793-4EEB-4E8E-9231-67CBA03975BF}" destId="{5371E3CB-34E8-496E-9F76-F5953E4B2985}" srcOrd="0" destOrd="2" presId="urn:microsoft.com/office/officeart/2005/8/layout/vList5"/>
    <dgm:cxn modelId="{1D1184EB-C360-4691-BB37-9A8C7670E8BC}" type="presOf" srcId="{E4E59ECD-B5BC-4EA7-9221-A2558884E03C}" destId="{9371225C-A99A-4ACF-8C8E-3FB835005F72}" srcOrd="0" destOrd="0" presId="urn:microsoft.com/office/officeart/2005/8/layout/vList5"/>
    <dgm:cxn modelId="{73F4E5C8-4C67-4236-B993-224FC8B81913}" type="presOf" srcId="{091B1051-302D-4F98-A404-5CB4A747ABC6}" destId="{E31873C4-D150-45D1-BE4A-7C9CB4D54784}" srcOrd="0" destOrd="0" presId="urn:microsoft.com/office/officeart/2005/8/layout/vList5"/>
    <dgm:cxn modelId="{6DEC6698-821D-4350-A2BF-444126670FFE}" type="presOf" srcId="{D069447F-6949-4D3F-AC34-86C2F52FCA75}" destId="{5371E3CB-34E8-496E-9F76-F5953E4B2985}" srcOrd="0" destOrd="3" presId="urn:microsoft.com/office/officeart/2005/8/layout/vList5"/>
    <dgm:cxn modelId="{3A201059-23FA-40F1-9746-8649AC1EB8D3}" srcId="{AC75E7FF-A5E4-4834-9670-3877CC12B5AE}" destId="{4298486D-5837-4871-9743-0F4B57E23DD0}" srcOrd="2" destOrd="0" parTransId="{4181B688-37D4-4F2E-B42A-3EF4C52CCE4F}" sibTransId="{0C63397E-75A3-458C-AD61-A5584AA9725F}"/>
    <dgm:cxn modelId="{BAE82CE6-2E2A-46F9-8C87-C8347CF91DFE}" type="presOf" srcId="{8BE4F5E6-39F1-4907-AFA8-1DFD5A477490}" destId="{5371E3CB-34E8-496E-9F76-F5953E4B2985}" srcOrd="0" destOrd="1" presId="urn:microsoft.com/office/officeart/2005/8/layout/vList5"/>
    <dgm:cxn modelId="{B28AF270-2F12-48DC-8348-2484BF90CEEF}" srcId="{D51C0753-1A20-48F0-9839-949A3E652071}" destId="{8BE4F5E6-39F1-4907-AFA8-1DFD5A477490}" srcOrd="1" destOrd="0" parTransId="{5C429551-DF2C-4005-BCAE-2514D01AAD05}" sibTransId="{E97374C9-5305-4816-9039-435C599C4393}"/>
    <dgm:cxn modelId="{6BD7C7FD-11DE-4F68-BD83-13ED9F1D8787}" type="presOf" srcId="{AC75E7FF-A5E4-4834-9670-3877CC12B5AE}" destId="{6555AF5A-8655-472A-873E-21B05784137F}" srcOrd="0" destOrd="0" presId="urn:microsoft.com/office/officeart/2005/8/layout/vList5"/>
    <dgm:cxn modelId="{D2EE8CD9-2FCA-48B6-9F28-A77552105827}" srcId="{E4E59ECD-B5BC-4EA7-9221-A2558884E03C}" destId="{1AE794C1-B6DB-4F73-BC16-D13EB9DC2DF8}" srcOrd="0" destOrd="0" parTransId="{4FF6CC24-D7E0-45AA-B558-95FD863ED896}" sibTransId="{08972038-7AE7-4EC5-A2BC-B45CF746AF4B}"/>
    <dgm:cxn modelId="{F04DB74D-D5F9-4105-B7DE-1C15F8C6C480}" type="presOf" srcId="{5E9B53E9-B04E-4383-9552-A99D474EE199}" destId="{484BBFF7-8E3E-4134-93B8-121FE7FBF861}" srcOrd="0" destOrd="2" presId="urn:microsoft.com/office/officeart/2005/8/layout/vList5"/>
    <dgm:cxn modelId="{D302D922-2CE2-40FC-8481-518895A15CE3}" srcId="{8EFFAA3C-17D7-45E7-AE6B-0E614F813FD3}" destId="{E4E59ECD-B5BC-4EA7-9221-A2558884E03C}" srcOrd="0" destOrd="0" parTransId="{965733FD-6EC5-46EA-9C21-04CC295B55B4}" sibTransId="{6F2E196B-53F8-465F-A3E9-F1EEDB33D521}"/>
    <dgm:cxn modelId="{9F470AB1-A008-45F8-A87D-10516791D5BA}" type="presOf" srcId="{EC608772-AA40-4EDD-80B3-AF783D89ED8B}" destId="{484BBFF7-8E3E-4134-93B8-121FE7FBF861}" srcOrd="0" destOrd="3" presId="urn:microsoft.com/office/officeart/2005/8/layout/vList5"/>
    <dgm:cxn modelId="{57961C8E-5596-4C23-B1E8-F4293501B928}" type="presParOf" srcId="{EF276FAE-8354-46F4-8794-92296B3B2463}" destId="{36732F4B-5524-4187-861F-800D0335E978}" srcOrd="0" destOrd="0" presId="urn:microsoft.com/office/officeart/2005/8/layout/vList5"/>
    <dgm:cxn modelId="{02685E7C-3234-4E8B-BE95-D960745A042E}" type="presParOf" srcId="{36732F4B-5524-4187-861F-800D0335E978}" destId="{9371225C-A99A-4ACF-8C8E-3FB835005F72}" srcOrd="0" destOrd="0" presId="urn:microsoft.com/office/officeart/2005/8/layout/vList5"/>
    <dgm:cxn modelId="{5105E606-8947-4ADC-AFB3-59633019946B}" type="presParOf" srcId="{36732F4B-5524-4187-861F-800D0335E978}" destId="{484BBFF7-8E3E-4134-93B8-121FE7FBF861}" srcOrd="1" destOrd="0" presId="urn:microsoft.com/office/officeart/2005/8/layout/vList5"/>
    <dgm:cxn modelId="{5ACAEE65-6083-4F1C-9326-1AA04E8A257D}" type="presParOf" srcId="{EF276FAE-8354-46F4-8794-92296B3B2463}" destId="{5900E816-7364-4BC3-8C5A-458BD58FC4CB}" srcOrd="1" destOrd="0" presId="urn:microsoft.com/office/officeart/2005/8/layout/vList5"/>
    <dgm:cxn modelId="{6B1CD4EC-436C-4F22-9FF2-E41A78C27510}" type="presParOf" srcId="{EF276FAE-8354-46F4-8794-92296B3B2463}" destId="{B52C3242-9DFB-4368-B31C-AE69614B7FDE}" srcOrd="2" destOrd="0" presId="urn:microsoft.com/office/officeart/2005/8/layout/vList5"/>
    <dgm:cxn modelId="{8A3D65DB-0918-4B17-867D-652D493DD3E9}" type="presParOf" srcId="{B52C3242-9DFB-4368-B31C-AE69614B7FDE}" destId="{6555AF5A-8655-472A-873E-21B05784137F}" srcOrd="0" destOrd="0" presId="urn:microsoft.com/office/officeart/2005/8/layout/vList5"/>
    <dgm:cxn modelId="{66B0AD23-FD3D-412D-ACB0-6DD1CC33FD32}" type="presParOf" srcId="{B52C3242-9DFB-4368-B31C-AE69614B7FDE}" destId="{E31873C4-D150-45D1-BE4A-7C9CB4D54784}" srcOrd="1" destOrd="0" presId="urn:microsoft.com/office/officeart/2005/8/layout/vList5"/>
    <dgm:cxn modelId="{B34631E0-D082-4AD4-AE71-EA8DD5FE90D3}" type="presParOf" srcId="{EF276FAE-8354-46F4-8794-92296B3B2463}" destId="{4DACF41C-89F6-4726-BB48-93343C62968B}" srcOrd="3" destOrd="0" presId="urn:microsoft.com/office/officeart/2005/8/layout/vList5"/>
    <dgm:cxn modelId="{A461B898-5E28-473C-90E6-C8A8F1E2958E}" type="presParOf" srcId="{EF276FAE-8354-46F4-8794-92296B3B2463}" destId="{5F71BB99-7AD4-4199-82A0-D873CA6BCC84}" srcOrd="4" destOrd="0" presId="urn:microsoft.com/office/officeart/2005/8/layout/vList5"/>
    <dgm:cxn modelId="{34F4E017-F615-4C0A-B817-F4B01DF3187C}" type="presParOf" srcId="{5F71BB99-7AD4-4199-82A0-D873CA6BCC84}" destId="{BF62AF64-D933-4D39-9D3A-D2CFDF44CA81}" srcOrd="0" destOrd="0" presId="urn:microsoft.com/office/officeart/2005/8/layout/vList5"/>
    <dgm:cxn modelId="{E6B7BEED-3651-494A-8C23-3506671A7E25}" type="presParOf" srcId="{5F71BB99-7AD4-4199-82A0-D873CA6BCC84}" destId="{5371E3CB-34E8-496E-9F76-F5953E4B2985}" srcOrd="1" destOrd="0" presId="urn:microsoft.com/office/officeart/2005/8/layout/vList5"/>
  </dgm:cxnLst>
  <dgm:bg/>
  <dgm:whole/>
</dgm:dataModel>
</file>

<file path=ppt/diagrams/data4.xml><?xml version="1.0" encoding="utf-8"?>
<dgm:dataModel xmlns:dgm="http://schemas.openxmlformats.org/drawingml/2006/diagram" xmlns:a="http://schemas.openxmlformats.org/drawingml/2006/main">
  <dgm:ptLst>
    <dgm:pt modelId="{3852E42C-022F-4510-8059-43C7E725E81C}" type="doc">
      <dgm:prSet loTypeId="urn:microsoft.com/office/officeart/2005/8/layout/vList6" loCatId="list" qsTypeId="urn:microsoft.com/office/officeart/2005/8/quickstyle/simple1" qsCatId="simple" csTypeId="urn:microsoft.com/office/officeart/2005/8/colors/accent5_2" csCatId="accent5" phldr="1"/>
      <dgm:spPr/>
      <dgm:t>
        <a:bodyPr/>
        <a:lstStyle/>
        <a:p>
          <a:endParaRPr lang="en-US"/>
        </a:p>
      </dgm:t>
    </dgm:pt>
    <dgm:pt modelId="{B6854F16-2DC0-483D-95A1-A4D79A76495F}">
      <dgm:prSet phldrT="[Text]">
        <dgm:style>
          <a:lnRef idx="3">
            <a:schemeClr val="lt1"/>
          </a:lnRef>
          <a:fillRef idx="1">
            <a:schemeClr val="accent6"/>
          </a:fillRef>
          <a:effectRef idx="1">
            <a:schemeClr val="accent6"/>
          </a:effectRef>
          <a:fontRef idx="minor">
            <a:schemeClr val="lt1"/>
          </a:fontRef>
        </dgm:style>
      </dgm:prSet>
      <dgm:spPr/>
      <dgm:t>
        <a:bodyPr/>
        <a:lstStyle/>
        <a:p>
          <a:r>
            <a:rPr lang="en-ID" dirty="0" err="1" smtClean="0">
              <a:solidFill>
                <a:schemeClr val="bg1"/>
              </a:solidFill>
              <a:hlinkClick xmlns:r="http://schemas.openxmlformats.org/officeDocument/2006/relationships" r:id="rId1" action="ppaction://hlinksldjump"/>
            </a:rPr>
            <a:t>Sejarah</a:t>
          </a:r>
          <a:r>
            <a:rPr lang="en-ID" dirty="0" smtClean="0">
              <a:solidFill>
                <a:schemeClr val="bg1"/>
              </a:solidFill>
              <a:hlinkClick xmlns:r="http://schemas.openxmlformats.org/officeDocument/2006/relationships" r:id="rId1" action="ppaction://hlinksldjump"/>
            </a:rPr>
            <a:t> </a:t>
          </a:r>
          <a:r>
            <a:rPr lang="en-ID" dirty="0" err="1" smtClean="0">
              <a:solidFill>
                <a:schemeClr val="bg1"/>
              </a:solidFill>
              <a:hlinkClick xmlns:r="http://schemas.openxmlformats.org/officeDocument/2006/relationships" r:id="rId1" action="ppaction://hlinksldjump"/>
            </a:rPr>
            <a:t>sebagai</a:t>
          </a:r>
          <a:r>
            <a:rPr lang="en-ID" dirty="0" smtClean="0">
              <a:solidFill>
                <a:schemeClr val="bg1"/>
              </a:solidFill>
              <a:hlinkClick xmlns:r="http://schemas.openxmlformats.org/officeDocument/2006/relationships" r:id="rId1" action="ppaction://hlinksldjump"/>
            </a:rPr>
            <a:t> </a:t>
          </a:r>
          <a:r>
            <a:rPr lang="en-ID" dirty="0" err="1" smtClean="0">
              <a:solidFill>
                <a:schemeClr val="bg1"/>
              </a:solidFill>
              <a:hlinkClick xmlns:r="http://schemas.openxmlformats.org/officeDocument/2006/relationships" r:id="rId1" action="ppaction://hlinksldjump"/>
            </a:rPr>
            <a:t>Ilmu</a:t>
          </a:r>
          <a:endParaRPr lang="en-US" dirty="0">
            <a:solidFill>
              <a:schemeClr val="bg1"/>
            </a:solidFill>
          </a:endParaRPr>
        </a:p>
      </dgm:t>
    </dgm:pt>
    <dgm:pt modelId="{907B01C4-CE2D-4FC8-83F7-35069FD5851C}" type="parTrans" cxnId="{737FF0F8-DCCA-4775-A1CE-FBAD2DC1DCD7}">
      <dgm:prSet/>
      <dgm:spPr/>
      <dgm:t>
        <a:bodyPr/>
        <a:lstStyle/>
        <a:p>
          <a:endParaRPr lang="en-US"/>
        </a:p>
      </dgm:t>
    </dgm:pt>
    <dgm:pt modelId="{F804CC4C-8C75-4BAA-BAF4-77E269ADD388}" type="sibTrans" cxnId="{737FF0F8-DCCA-4775-A1CE-FBAD2DC1DCD7}">
      <dgm:prSet/>
      <dgm:spPr/>
      <dgm:t>
        <a:bodyPr/>
        <a:lstStyle/>
        <a:p>
          <a:endParaRPr lang="en-US"/>
        </a:p>
      </dgm:t>
    </dgm:pt>
    <dgm:pt modelId="{C6D9A902-30F1-4CEE-B4CE-EDF00B1BD5AF}">
      <dgm:prSet phldrT="[Text]">
        <dgm:style>
          <a:lnRef idx="3">
            <a:schemeClr val="lt1"/>
          </a:lnRef>
          <a:fillRef idx="1">
            <a:schemeClr val="accent6"/>
          </a:fillRef>
          <a:effectRef idx="1">
            <a:schemeClr val="accent6"/>
          </a:effectRef>
          <a:fontRef idx="minor">
            <a:schemeClr val="lt1"/>
          </a:fontRef>
        </dgm:style>
      </dgm:prSet>
      <dgm:spPr/>
      <dgm:t>
        <a:bodyPr/>
        <a:lstStyle/>
        <a:p>
          <a:r>
            <a:rPr lang="en-ID" dirty="0" err="1" smtClean="0">
              <a:solidFill>
                <a:schemeClr val="bg1"/>
              </a:solidFill>
              <a:hlinkClick xmlns:r="http://schemas.openxmlformats.org/officeDocument/2006/relationships" r:id="rId2" action="ppaction://hlinksldjump"/>
            </a:rPr>
            <a:t>Sejarah</a:t>
          </a:r>
          <a:r>
            <a:rPr lang="en-ID" dirty="0" smtClean="0">
              <a:solidFill>
                <a:schemeClr val="bg1"/>
              </a:solidFill>
              <a:hlinkClick xmlns:r="http://schemas.openxmlformats.org/officeDocument/2006/relationships" r:id="rId2" action="ppaction://hlinksldjump"/>
            </a:rPr>
            <a:t> </a:t>
          </a:r>
          <a:r>
            <a:rPr lang="en-ID" dirty="0" err="1" smtClean="0">
              <a:solidFill>
                <a:schemeClr val="bg1"/>
              </a:solidFill>
              <a:hlinkClick xmlns:r="http://schemas.openxmlformats.org/officeDocument/2006/relationships" r:id="rId2" action="ppaction://hlinksldjump"/>
            </a:rPr>
            <a:t>sebagai</a:t>
          </a:r>
          <a:r>
            <a:rPr lang="en-ID" dirty="0" smtClean="0">
              <a:solidFill>
                <a:schemeClr val="bg1"/>
              </a:solidFill>
              <a:hlinkClick xmlns:r="http://schemas.openxmlformats.org/officeDocument/2006/relationships" r:id="rId2" action="ppaction://hlinksldjump"/>
            </a:rPr>
            <a:t> </a:t>
          </a:r>
          <a:r>
            <a:rPr lang="en-ID" dirty="0" err="1" smtClean="0">
              <a:solidFill>
                <a:schemeClr val="bg1"/>
              </a:solidFill>
              <a:hlinkClick xmlns:r="http://schemas.openxmlformats.org/officeDocument/2006/relationships" r:id="rId2" action="ppaction://hlinksldjump"/>
            </a:rPr>
            <a:t>Peristiwa</a:t>
          </a:r>
          <a:endParaRPr lang="en-US" dirty="0">
            <a:solidFill>
              <a:schemeClr val="bg1"/>
            </a:solidFill>
          </a:endParaRPr>
        </a:p>
      </dgm:t>
    </dgm:pt>
    <dgm:pt modelId="{FFC152FB-02E0-40F6-987F-46ED49EA7A14}" type="parTrans" cxnId="{B9CC3AD6-8AF5-4F41-A21C-70BF27561C9E}">
      <dgm:prSet/>
      <dgm:spPr/>
      <dgm:t>
        <a:bodyPr/>
        <a:lstStyle/>
        <a:p>
          <a:endParaRPr lang="en-US"/>
        </a:p>
      </dgm:t>
    </dgm:pt>
    <dgm:pt modelId="{53674EA5-2FCC-4974-A24C-FAA5477B589C}" type="sibTrans" cxnId="{B9CC3AD6-8AF5-4F41-A21C-70BF27561C9E}">
      <dgm:prSet/>
      <dgm:spPr/>
      <dgm:t>
        <a:bodyPr/>
        <a:lstStyle/>
        <a:p>
          <a:endParaRPr lang="en-US"/>
        </a:p>
      </dgm:t>
    </dgm:pt>
    <dgm:pt modelId="{C8B5D7B9-B879-4AAC-95E6-5865E7021563}">
      <dgm:prSet phldrT="[Text]">
        <dgm:style>
          <a:lnRef idx="3">
            <a:schemeClr val="lt1"/>
          </a:lnRef>
          <a:fillRef idx="1">
            <a:schemeClr val="accent1"/>
          </a:fillRef>
          <a:effectRef idx="1">
            <a:schemeClr val="accent1"/>
          </a:effectRef>
          <a:fontRef idx="minor">
            <a:schemeClr val="lt1"/>
          </a:fontRef>
        </dgm:style>
      </dgm:prSet>
      <dgm:spPr/>
      <dgm:t>
        <a:bodyPr/>
        <a:lstStyle/>
        <a:p>
          <a:r>
            <a:rPr lang="en-ID" dirty="0" err="1" smtClean="0"/>
            <a:t>Pola</a:t>
          </a:r>
          <a:r>
            <a:rPr lang="en-ID" dirty="0" smtClean="0"/>
            <a:t> </a:t>
          </a:r>
          <a:r>
            <a:rPr lang="en-ID" dirty="0" err="1" smtClean="0"/>
            <a:t>Pikir</a:t>
          </a:r>
          <a:r>
            <a:rPr lang="en-ID" dirty="0" smtClean="0"/>
            <a:t> </a:t>
          </a:r>
          <a:r>
            <a:rPr lang="en-ID" dirty="0" err="1" smtClean="0"/>
            <a:t>Sejarah</a:t>
          </a:r>
          <a:endParaRPr lang="en-US" dirty="0"/>
        </a:p>
      </dgm:t>
    </dgm:pt>
    <dgm:pt modelId="{80F083BD-55D5-4905-B9E2-7F92886ABA05}" type="parTrans" cxnId="{6E047F5D-7374-49FF-88C2-B528AD89ABC7}">
      <dgm:prSet/>
      <dgm:spPr/>
      <dgm:t>
        <a:bodyPr/>
        <a:lstStyle/>
        <a:p>
          <a:endParaRPr lang="en-US"/>
        </a:p>
      </dgm:t>
    </dgm:pt>
    <dgm:pt modelId="{C1FECEF4-6619-4944-BF95-34D415E7E9E8}" type="sibTrans" cxnId="{6E047F5D-7374-49FF-88C2-B528AD89ABC7}">
      <dgm:prSet/>
      <dgm:spPr/>
      <dgm:t>
        <a:bodyPr/>
        <a:lstStyle/>
        <a:p>
          <a:endParaRPr lang="en-US"/>
        </a:p>
      </dgm:t>
    </dgm:pt>
    <dgm:pt modelId="{43202539-3898-44DC-8DE6-AE079BF95F58}">
      <dgm:prSet phldrT="[Text]">
        <dgm:style>
          <a:lnRef idx="3">
            <a:schemeClr val="lt1"/>
          </a:lnRef>
          <a:fillRef idx="1">
            <a:schemeClr val="accent1"/>
          </a:fillRef>
          <a:effectRef idx="1">
            <a:schemeClr val="accent1"/>
          </a:effectRef>
          <a:fontRef idx="minor">
            <a:schemeClr val="lt1"/>
          </a:fontRef>
        </dgm:style>
      </dgm:prSet>
      <dgm:spPr/>
      <dgm:t>
        <a:bodyPr/>
        <a:lstStyle/>
        <a:p>
          <a:r>
            <a:rPr lang="en-ID" dirty="0" smtClean="0">
              <a:hlinkClick xmlns:r="http://schemas.openxmlformats.org/officeDocument/2006/relationships" r:id="rId3" action="ppaction://hlinksldjump"/>
            </a:rPr>
            <a:t>Konsep Diakronik</a:t>
          </a:r>
          <a:endParaRPr lang="en-US" dirty="0"/>
        </a:p>
      </dgm:t>
    </dgm:pt>
    <dgm:pt modelId="{84353733-D0AB-4750-87E3-E10C50EF9353}" type="parTrans" cxnId="{B6019B27-E887-4885-A564-CC7B7EEA2385}">
      <dgm:prSet/>
      <dgm:spPr/>
      <dgm:t>
        <a:bodyPr/>
        <a:lstStyle/>
        <a:p>
          <a:endParaRPr lang="en-US"/>
        </a:p>
      </dgm:t>
    </dgm:pt>
    <dgm:pt modelId="{DADF0F8F-2DB3-4ADE-BD4E-0D39DCDCD03B}" type="sibTrans" cxnId="{B6019B27-E887-4885-A564-CC7B7EEA2385}">
      <dgm:prSet/>
      <dgm:spPr/>
      <dgm:t>
        <a:bodyPr/>
        <a:lstStyle/>
        <a:p>
          <a:endParaRPr lang="en-US"/>
        </a:p>
      </dgm:t>
    </dgm:pt>
    <dgm:pt modelId="{01E09E82-F091-4E81-9EF1-B9EC12526F1C}">
      <dgm:prSet phldrT="[Text]">
        <dgm:style>
          <a:lnRef idx="3">
            <a:schemeClr val="lt1"/>
          </a:lnRef>
          <a:fillRef idx="1">
            <a:schemeClr val="accent1"/>
          </a:fillRef>
          <a:effectRef idx="1">
            <a:schemeClr val="accent1"/>
          </a:effectRef>
          <a:fontRef idx="minor">
            <a:schemeClr val="lt1"/>
          </a:fontRef>
        </dgm:style>
      </dgm:prSet>
      <dgm:spPr/>
      <dgm:t>
        <a:bodyPr/>
        <a:lstStyle/>
        <a:p>
          <a:r>
            <a:rPr lang="en-ID" dirty="0" err="1" smtClean="0">
              <a:hlinkClick xmlns:r="http://schemas.openxmlformats.org/officeDocument/2006/relationships" r:id="rId4" action="ppaction://hlinksldjump"/>
            </a:rPr>
            <a:t>Konsep</a:t>
          </a:r>
          <a:r>
            <a:rPr lang="en-ID" dirty="0" smtClean="0">
              <a:hlinkClick xmlns:r="http://schemas.openxmlformats.org/officeDocument/2006/relationships" r:id="rId4" action="ppaction://hlinksldjump"/>
            </a:rPr>
            <a:t> </a:t>
          </a:r>
          <a:r>
            <a:rPr lang="en-ID" dirty="0" err="1" smtClean="0">
              <a:hlinkClick xmlns:r="http://schemas.openxmlformats.org/officeDocument/2006/relationships" r:id="rId4" action="ppaction://hlinksldjump"/>
            </a:rPr>
            <a:t>Kausalitas</a:t>
          </a:r>
          <a:endParaRPr lang="en-US" dirty="0"/>
        </a:p>
      </dgm:t>
    </dgm:pt>
    <dgm:pt modelId="{06DF8A66-ADE5-449E-81C8-F59CBB04B004}" type="parTrans" cxnId="{60A630C5-1463-4BA9-AEEF-F387039D1CB4}">
      <dgm:prSet/>
      <dgm:spPr/>
      <dgm:t>
        <a:bodyPr/>
        <a:lstStyle/>
        <a:p>
          <a:endParaRPr lang="en-US"/>
        </a:p>
      </dgm:t>
    </dgm:pt>
    <dgm:pt modelId="{2B69D484-1DCF-43FF-BC83-04277FE60F6F}" type="sibTrans" cxnId="{60A630C5-1463-4BA9-AEEF-F387039D1CB4}">
      <dgm:prSet/>
      <dgm:spPr/>
      <dgm:t>
        <a:bodyPr/>
        <a:lstStyle/>
        <a:p>
          <a:endParaRPr lang="en-US"/>
        </a:p>
      </dgm:t>
    </dgm:pt>
    <dgm:pt modelId="{7526BE1D-46F8-4B1A-8DEC-85954111B075}">
      <dgm:prSet phldrT="[Text]">
        <dgm:style>
          <a:lnRef idx="3">
            <a:schemeClr val="lt1"/>
          </a:lnRef>
          <a:fillRef idx="1">
            <a:schemeClr val="accent6"/>
          </a:fillRef>
          <a:effectRef idx="1">
            <a:schemeClr val="accent6"/>
          </a:effectRef>
          <a:fontRef idx="minor">
            <a:schemeClr val="lt1"/>
          </a:fontRef>
        </dgm:style>
      </dgm:prSet>
      <dgm:spPr/>
      <dgm:t>
        <a:bodyPr/>
        <a:lstStyle/>
        <a:p>
          <a:r>
            <a:rPr lang="en-ID" dirty="0" err="1" smtClean="0">
              <a:solidFill>
                <a:schemeClr val="bg1"/>
              </a:solidFill>
              <a:hlinkClick xmlns:r="http://schemas.openxmlformats.org/officeDocument/2006/relationships" r:id="rId5" action="ppaction://hlinksldjump"/>
            </a:rPr>
            <a:t>Sejarah</a:t>
          </a:r>
          <a:r>
            <a:rPr lang="en-ID" dirty="0" smtClean="0">
              <a:solidFill>
                <a:schemeClr val="bg1"/>
              </a:solidFill>
              <a:hlinkClick xmlns:r="http://schemas.openxmlformats.org/officeDocument/2006/relationships" r:id="rId5" action="ppaction://hlinksldjump"/>
            </a:rPr>
            <a:t> </a:t>
          </a:r>
          <a:r>
            <a:rPr lang="en-ID" dirty="0" err="1" smtClean="0">
              <a:solidFill>
                <a:schemeClr val="bg1"/>
              </a:solidFill>
              <a:hlinkClick xmlns:r="http://schemas.openxmlformats.org/officeDocument/2006/relationships" r:id="rId5" action="ppaction://hlinksldjump"/>
            </a:rPr>
            <a:t>sebagai</a:t>
          </a:r>
          <a:r>
            <a:rPr lang="en-ID" dirty="0" smtClean="0">
              <a:solidFill>
                <a:schemeClr val="bg1"/>
              </a:solidFill>
              <a:hlinkClick xmlns:r="http://schemas.openxmlformats.org/officeDocument/2006/relationships" r:id="rId5" action="ppaction://hlinksldjump"/>
            </a:rPr>
            <a:t> </a:t>
          </a:r>
          <a:r>
            <a:rPr lang="en-ID" dirty="0" err="1" smtClean="0">
              <a:solidFill>
                <a:schemeClr val="bg1"/>
              </a:solidFill>
              <a:hlinkClick xmlns:r="http://schemas.openxmlformats.org/officeDocument/2006/relationships" r:id="rId5" action="ppaction://hlinksldjump"/>
            </a:rPr>
            <a:t>Kisah</a:t>
          </a:r>
          <a:endParaRPr lang="en-US" dirty="0">
            <a:solidFill>
              <a:schemeClr val="bg1"/>
            </a:solidFill>
          </a:endParaRPr>
        </a:p>
      </dgm:t>
    </dgm:pt>
    <dgm:pt modelId="{9D59CD43-BBCA-40B9-8BC5-9765C6ABB7B8}" type="parTrans" cxnId="{0A72E691-398E-4A47-B5F5-AEE1CA243098}">
      <dgm:prSet/>
      <dgm:spPr/>
      <dgm:t>
        <a:bodyPr/>
        <a:lstStyle/>
        <a:p>
          <a:endParaRPr lang="en-US"/>
        </a:p>
      </dgm:t>
    </dgm:pt>
    <dgm:pt modelId="{9173BEB9-093E-4F58-BBD0-181F78449BC5}" type="sibTrans" cxnId="{0A72E691-398E-4A47-B5F5-AEE1CA243098}">
      <dgm:prSet/>
      <dgm:spPr/>
      <dgm:t>
        <a:bodyPr/>
        <a:lstStyle/>
        <a:p>
          <a:endParaRPr lang="en-US"/>
        </a:p>
      </dgm:t>
    </dgm:pt>
    <dgm:pt modelId="{3438F934-1E24-4EED-B5D0-CB614ACFE90A}">
      <dgm:prSet phldrT="[Text]">
        <dgm:style>
          <a:lnRef idx="3">
            <a:schemeClr val="lt1"/>
          </a:lnRef>
          <a:fillRef idx="1">
            <a:schemeClr val="accent6"/>
          </a:fillRef>
          <a:effectRef idx="1">
            <a:schemeClr val="accent6"/>
          </a:effectRef>
          <a:fontRef idx="minor">
            <a:schemeClr val="lt1"/>
          </a:fontRef>
        </dgm:style>
      </dgm:prSet>
      <dgm:spPr/>
      <dgm:t>
        <a:bodyPr/>
        <a:lstStyle/>
        <a:p>
          <a:r>
            <a:rPr lang="en-ID" dirty="0" err="1" smtClean="0">
              <a:solidFill>
                <a:schemeClr val="bg1"/>
              </a:solidFill>
              <a:hlinkClick xmlns:r="http://schemas.openxmlformats.org/officeDocument/2006/relationships" r:id="rId6" action="ppaction://hlinksldjump"/>
            </a:rPr>
            <a:t>Sejarah</a:t>
          </a:r>
          <a:r>
            <a:rPr lang="en-ID" dirty="0" smtClean="0">
              <a:solidFill>
                <a:schemeClr val="bg1"/>
              </a:solidFill>
              <a:hlinkClick xmlns:r="http://schemas.openxmlformats.org/officeDocument/2006/relationships" r:id="rId6" action="ppaction://hlinksldjump"/>
            </a:rPr>
            <a:t> </a:t>
          </a:r>
          <a:r>
            <a:rPr lang="en-ID" dirty="0" err="1" smtClean="0">
              <a:solidFill>
                <a:schemeClr val="bg1"/>
              </a:solidFill>
              <a:hlinkClick xmlns:r="http://schemas.openxmlformats.org/officeDocument/2006/relationships" r:id="rId6" action="ppaction://hlinksldjump"/>
            </a:rPr>
            <a:t>sebagai</a:t>
          </a:r>
          <a:r>
            <a:rPr lang="en-ID" dirty="0" smtClean="0">
              <a:solidFill>
                <a:schemeClr val="bg1"/>
              </a:solidFill>
              <a:hlinkClick xmlns:r="http://schemas.openxmlformats.org/officeDocument/2006/relationships" r:id="rId6" action="ppaction://hlinksldjump"/>
            </a:rPr>
            <a:t> </a:t>
          </a:r>
          <a:r>
            <a:rPr lang="en-ID" dirty="0" err="1" smtClean="0">
              <a:solidFill>
                <a:schemeClr val="bg1"/>
              </a:solidFill>
              <a:hlinkClick xmlns:r="http://schemas.openxmlformats.org/officeDocument/2006/relationships" r:id="rId6" action="ppaction://hlinksldjump"/>
            </a:rPr>
            <a:t>Seni</a:t>
          </a:r>
          <a:endParaRPr lang="en-US" dirty="0">
            <a:solidFill>
              <a:schemeClr val="bg1"/>
            </a:solidFill>
          </a:endParaRPr>
        </a:p>
      </dgm:t>
    </dgm:pt>
    <dgm:pt modelId="{D9A07060-0D49-41AD-9495-0D4FEDD9A3B6}" type="parTrans" cxnId="{4DD6AC75-56D8-4B8C-A7D4-F694512B6118}">
      <dgm:prSet/>
      <dgm:spPr/>
      <dgm:t>
        <a:bodyPr/>
        <a:lstStyle/>
        <a:p>
          <a:endParaRPr lang="en-US"/>
        </a:p>
      </dgm:t>
    </dgm:pt>
    <dgm:pt modelId="{3C90CB31-4675-465A-9445-FEAB68C66A95}" type="sibTrans" cxnId="{4DD6AC75-56D8-4B8C-A7D4-F694512B6118}">
      <dgm:prSet/>
      <dgm:spPr/>
      <dgm:t>
        <a:bodyPr/>
        <a:lstStyle/>
        <a:p>
          <a:endParaRPr lang="en-US"/>
        </a:p>
      </dgm:t>
    </dgm:pt>
    <dgm:pt modelId="{305ADA32-739B-4742-93A9-2EB8A27EF82E}">
      <dgm:prSet phldrT="[Text]">
        <dgm:style>
          <a:lnRef idx="3">
            <a:schemeClr val="lt1"/>
          </a:lnRef>
          <a:fillRef idx="1">
            <a:schemeClr val="accent1"/>
          </a:fillRef>
          <a:effectRef idx="1">
            <a:schemeClr val="accent1"/>
          </a:effectRef>
          <a:fontRef idx="minor">
            <a:schemeClr val="lt1"/>
          </a:fontRef>
        </dgm:style>
      </dgm:prSet>
      <dgm:spPr/>
      <dgm:t>
        <a:bodyPr/>
        <a:lstStyle/>
        <a:p>
          <a:r>
            <a:rPr lang="en-ID" dirty="0" smtClean="0">
              <a:hlinkClick xmlns:r="http://schemas.openxmlformats.org/officeDocument/2006/relationships" r:id="rId7" action="ppaction://hlinksldjump"/>
            </a:rPr>
            <a:t>Konsep Sinkronik</a:t>
          </a:r>
          <a:endParaRPr lang="en-US" dirty="0"/>
        </a:p>
      </dgm:t>
    </dgm:pt>
    <dgm:pt modelId="{12BF86C4-6ECC-40A0-ACD2-7F394D49859F}" type="parTrans" cxnId="{7B61E499-9639-4EAC-A0F4-549B070E81C4}">
      <dgm:prSet/>
      <dgm:spPr/>
      <dgm:t>
        <a:bodyPr/>
        <a:lstStyle/>
        <a:p>
          <a:endParaRPr lang="en-US"/>
        </a:p>
      </dgm:t>
    </dgm:pt>
    <dgm:pt modelId="{30280B6B-B21D-44C2-8CAB-D68AF2F11688}" type="sibTrans" cxnId="{7B61E499-9639-4EAC-A0F4-549B070E81C4}">
      <dgm:prSet/>
      <dgm:spPr/>
      <dgm:t>
        <a:bodyPr/>
        <a:lstStyle/>
        <a:p>
          <a:endParaRPr lang="en-US"/>
        </a:p>
      </dgm:t>
    </dgm:pt>
    <dgm:pt modelId="{234B32CD-F024-44B8-B1A2-010C08F75908}">
      <dgm:prSet phldrT="[Text]">
        <dgm:style>
          <a:lnRef idx="3">
            <a:schemeClr val="lt1"/>
          </a:lnRef>
          <a:fillRef idx="1">
            <a:schemeClr val="accent1"/>
          </a:fillRef>
          <a:effectRef idx="1">
            <a:schemeClr val="accent1"/>
          </a:effectRef>
          <a:fontRef idx="minor">
            <a:schemeClr val="lt1"/>
          </a:fontRef>
        </dgm:style>
      </dgm:prSet>
      <dgm:spPr/>
      <dgm:t>
        <a:bodyPr/>
        <a:lstStyle/>
        <a:p>
          <a:r>
            <a:rPr lang="en-ID" dirty="0" err="1" smtClean="0">
              <a:hlinkClick xmlns:r="http://schemas.openxmlformats.org/officeDocument/2006/relationships" r:id="rId8" action="ppaction://hlinksldjump"/>
            </a:rPr>
            <a:t>Konsep</a:t>
          </a:r>
          <a:r>
            <a:rPr lang="en-ID" dirty="0" smtClean="0">
              <a:hlinkClick xmlns:r="http://schemas.openxmlformats.org/officeDocument/2006/relationships" r:id="rId8" action="ppaction://hlinksldjump"/>
            </a:rPr>
            <a:t> </a:t>
          </a:r>
          <a:r>
            <a:rPr lang="en-ID" dirty="0" err="1" smtClean="0">
              <a:hlinkClick xmlns:r="http://schemas.openxmlformats.org/officeDocument/2006/relationships" r:id="rId8" action="ppaction://hlinksldjump"/>
            </a:rPr>
            <a:t>Periodisasi</a:t>
          </a:r>
          <a:endParaRPr lang="en-US" dirty="0"/>
        </a:p>
      </dgm:t>
    </dgm:pt>
    <dgm:pt modelId="{47D0CF9F-1974-4410-9143-4CA5C17C62AB}" type="parTrans" cxnId="{EBFAC32E-0113-46B3-9140-26B4401A64B9}">
      <dgm:prSet/>
      <dgm:spPr/>
      <dgm:t>
        <a:bodyPr/>
        <a:lstStyle/>
        <a:p>
          <a:endParaRPr lang="en-US"/>
        </a:p>
      </dgm:t>
    </dgm:pt>
    <dgm:pt modelId="{8FA410EC-BFCA-4729-A9A8-BE6CC9342D7D}" type="sibTrans" cxnId="{EBFAC32E-0113-46B3-9140-26B4401A64B9}">
      <dgm:prSet/>
      <dgm:spPr/>
      <dgm:t>
        <a:bodyPr/>
        <a:lstStyle/>
        <a:p>
          <a:endParaRPr lang="en-US"/>
        </a:p>
      </dgm:t>
    </dgm:pt>
    <dgm:pt modelId="{EE8B30BE-9F97-4428-8802-6583329E4ADA}">
      <dgm:prSet phldrT="[Text]">
        <dgm:style>
          <a:lnRef idx="3">
            <a:schemeClr val="lt1"/>
          </a:lnRef>
          <a:fillRef idx="1">
            <a:schemeClr val="accent6"/>
          </a:fillRef>
          <a:effectRef idx="1">
            <a:schemeClr val="accent6"/>
          </a:effectRef>
          <a:fontRef idx="minor">
            <a:schemeClr val="lt1"/>
          </a:fontRef>
        </dgm:style>
      </dgm:prSet>
      <dgm:spPr/>
      <dgm:t>
        <a:bodyPr/>
        <a:lstStyle/>
        <a:p>
          <a:r>
            <a:rPr lang="en-ID" dirty="0" err="1" smtClean="0"/>
            <a:t>Ruang</a:t>
          </a:r>
          <a:r>
            <a:rPr lang="en-ID" dirty="0" smtClean="0"/>
            <a:t> </a:t>
          </a:r>
          <a:r>
            <a:rPr lang="en-ID" dirty="0" err="1" smtClean="0"/>
            <a:t>Lingkup</a:t>
          </a:r>
          <a:r>
            <a:rPr lang="en-ID" dirty="0" smtClean="0"/>
            <a:t> </a:t>
          </a:r>
          <a:r>
            <a:rPr lang="en-ID" dirty="0" err="1" smtClean="0"/>
            <a:t>Sejarah</a:t>
          </a:r>
          <a:endParaRPr lang="en-US" dirty="0"/>
        </a:p>
      </dgm:t>
    </dgm:pt>
    <dgm:pt modelId="{844E4CE0-756A-4246-B4B0-FAE2D36BA385}" type="sibTrans" cxnId="{0D6629C2-DD96-46B4-ABE4-F4D0F7B9DD8F}">
      <dgm:prSet/>
      <dgm:spPr/>
      <dgm:t>
        <a:bodyPr/>
        <a:lstStyle/>
        <a:p>
          <a:endParaRPr lang="en-US"/>
        </a:p>
      </dgm:t>
    </dgm:pt>
    <dgm:pt modelId="{BB9C19D6-DD2E-4098-8144-B36246E0CE29}" type="parTrans" cxnId="{0D6629C2-DD96-46B4-ABE4-F4D0F7B9DD8F}">
      <dgm:prSet/>
      <dgm:spPr/>
      <dgm:t>
        <a:bodyPr/>
        <a:lstStyle/>
        <a:p>
          <a:endParaRPr lang="en-US"/>
        </a:p>
      </dgm:t>
    </dgm:pt>
    <dgm:pt modelId="{9696DF7C-D659-4215-AF42-9A01777BEF29}" type="pres">
      <dgm:prSet presAssocID="{3852E42C-022F-4510-8059-43C7E725E81C}" presName="Name0" presStyleCnt="0">
        <dgm:presLayoutVars>
          <dgm:dir/>
          <dgm:animLvl val="lvl"/>
          <dgm:resizeHandles/>
        </dgm:presLayoutVars>
      </dgm:prSet>
      <dgm:spPr/>
      <dgm:t>
        <a:bodyPr/>
        <a:lstStyle/>
        <a:p>
          <a:endParaRPr lang="en-US"/>
        </a:p>
      </dgm:t>
    </dgm:pt>
    <dgm:pt modelId="{36EAFB88-9601-41D3-912B-B09DE92C8CEC}" type="pres">
      <dgm:prSet presAssocID="{EE8B30BE-9F97-4428-8802-6583329E4ADA}" presName="linNode" presStyleCnt="0"/>
      <dgm:spPr/>
      <dgm:t>
        <a:bodyPr/>
        <a:lstStyle/>
        <a:p>
          <a:endParaRPr lang="en-US"/>
        </a:p>
      </dgm:t>
    </dgm:pt>
    <dgm:pt modelId="{94FC5F52-C759-48F9-9F0D-5CE787806325}" type="pres">
      <dgm:prSet presAssocID="{EE8B30BE-9F97-4428-8802-6583329E4ADA}" presName="parentShp" presStyleLbl="node1" presStyleIdx="0" presStyleCnt="2">
        <dgm:presLayoutVars>
          <dgm:bulletEnabled val="1"/>
        </dgm:presLayoutVars>
      </dgm:prSet>
      <dgm:spPr/>
      <dgm:t>
        <a:bodyPr/>
        <a:lstStyle/>
        <a:p>
          <a:endParaRPr lang="en-US"/>
        </a:p>
      </dgm:t>
    </dgm:pt>
    <dgm:pt modelId="{1791075E-7562-4756-BC18-16524422C66D}" type="pres">
      <dgm:prSet presAssocID="{EE8B30BE-9F97-4428-8802-6583329E4ADA}" presName="childShp" presStyleLbl="bgAccFollowNode1" presStyleIdx="0" presStyleCnt="2">
        <dgm:presLayoutVars>
          <dgm:bulletEnabled val="1"/>
        </dgm:presLayoutVars>
      </dgm:prSet>
      <dgm:spPr/>
      <dgm:t>
        <a:bodyPr/>
        <a:lstStyle/>
        <a:p>
          <a:endParaRPr lang="en-US"/>
        </a:p>
      </dgm:t>
    </dgm:pt>
    <dgm:pt modelId="{A3B930E9-B743-4079-BA6E-87F3F45A7677}" type="pres">
      <dgm:prSet presAssocID="{844E4CE0-756A-4246-B4B0-FAE2D36BA385}" presName="spacing" presStyleCnt="0"/>
      <dgm:spPr/>
      <dgm:t>
        <a:bodyPr/>
        <a:lstStyle/>
        <a:p>
          <a:endParaRPr lang="en-US"/>
        </a:p>
      </dgm:t>
    </dgm:pt>
    <dgm:pt modelId="{04791243-7A00-47C9-BC20-0663BC2B5722}" type="pres">
      <dgm:prSet presAssocID="{C8B5D7B9-B879-4AAC-95E6-5865E7021563}" presName="linNode" presStyleCnt="0"/>
      <dgm:spPr/>
      <dgm:t>
        <a:bodyPr/>
        <a:lstStyle/>
        <a:p>
          <a:endParaRPr lang="en-US"/>
        </a:p>
      </dgm:t>
    </dgm:pt>
    <dgm:pt modelId="{A336D1E0-CE72-46CC-B976-BEE46904FB30}" type="pres">
      <dgm:prSet presAssocID="{C8B5D7B9-B879-4AAC-95E6-5865E7021563}" presName="parentShp" presStyleLbl="node1" presStyleIdx="1" presStyleCnt="2">
        <dgm:presLayoutVars>
          <dgm:bulletEnabled val="1"/>
        </dgm:presLayoutVars>
      </dgm:prSet>
      <dgm:spPr/>
      <dgm:t>
        <a:bodyPr/>
        <a:lstStyle/>
        <a:p>
          <a:endParaRPr lang="en-US"/>
        </a:p>
      </dgm:t>
    </dgm:pt>
    <dgm:pt modelId="{6A42D95B-8150-4B76-98F7-DBD46FFC89D2}" type="pres">
      <dgm:prSet presAssocID="{C8B5D7B9-B879-4AAC-95E6-5865E7021563}" presName="childShp" presStyleLbl="bgAccFollowNode1" presStyleIdx="1" presStyleCnt="2">
        <dgm:presLayoutVars>
          <dgm:bulletEnabled val="1"/>
        </dgm:presLayoutVars>
      </dgm:prSet>
      <dgm:spPr/>
      <dgm:t>
        <a:bodyPr/>
        <a:lstStyle/>
        <a:p>
          <a:endParaRPr lang="en-US"/>
        </a:p>
      </dgm:t>
    </dgm:pt>
  </dgm:ptLst>
  <dgm:cxnLst>
    <dgm:cxn modelId="{B9CC3AD6-8AF5-4F41-A21C-70BF27561C9E}" srcId="{EE8B30BE-9F97-4428-8802-6583329E4ADA}" destId="{C6D9A902-30F1-4CEE-B4CE-EDF00B1BD5AF}" srcOrd="1" destOrd="0" parTransId="{FFC152FB-02E0-40F6-987F-46ED49EA7A14}" sibTransId="{53674EA5-2FCC-4974-A24C-FAA5477B589C}"/>
    <dgm:cxn modelId="{EBFAC32E-0113-46B3-9140-26B4401A64B9}" srcId="{C8B5D7B9-B879-4AAC-95E6-5865E7021563}" destId="{234B32CD-F024-44B8-B1A2-010C08F75908}" srcOrd="2" destOrd="0" parTransId="{47D0CF9F-1974-4410-9143-4CA5C17C62AB}" sibTransId="{8FA410EC-BFCA-4729-A9A8-BE6CC9342D7D}"/>
    <dgm:cxn modelId="{AA718290-7C30-4171-AF72-6BCBB21FD64E}" type="presOf" srcId="{3438F934-1E24-4EED-B5D0-CB614ACFE90A}" destId="{1791075E-7562-4756-BC18-16524422C66D}" srcOrd="0" destOrd="3" presId="urn:microsoft.com/office/officeart/2005/8/layout/vList6"/>
    <dgm:cxn modelId="{737FF0F8-DCCA-4775-A1CE-FBAD2DC1DCD7}" srcId="{EE8B30BE-9F97-4428-8802-6583329E4ADA}" destId="{B6854F16-2DC0-483D-95A1-A4D79A76495F}" srcOrd="0" destOrd="0" parTransId="{907B01C4-CE2D-4FC8-83F7-35069FD5851C}" sibTransId="{F804CC4C-8C75-4BAA-BAF4-77E269ADD388}"/>
    <dgm:cxn modelId="{B6019B27-E887-4885-A564-CC7B7EEA2385}" srcId="{C8B5D7B9-B879-4AAC-95E6-5865E7021563}" destId="{43202539-3898-44DC-8DE6-AE079BF95F58}" srcOrd="0" destOrd="0" parTransId="{84353733-D0AB-4750-87E3-E10C50EF9353}" sibTransId="{DADF0F8F-2DB3-4ADE-BD4E-0D39DCDCD03B}"/>
    <dgm:cxn modelId="{ADA110DF-0BB2-4E82-8319-CAB42F1A375B}" type="presOf" srcId="{C6D9A902-30F1-4CEE-B4CE-EDF00B1BD5AF}" destId="{1791075E-7562-4756-BC18-16524422C66D}" srcOrd="0" destOrd="1" presId="urn:microsoft.com/office/officeart/2005/8/layout/vList6"/>
    <dgm:cxn modelId="{0D6629C2-DD96-46B4-ABE4-F4D0F7B9DD8F}" srcId="{3852E42C-022F-4510-8059-43C7E725E81C}" destId="{EE8B30BE-9F97-4428-8802-6583329E4ADA}" srcOrd="0" destOrd="0" parTransId="{BB9C19D6-DD2E-4098-8144-B36246E0CE29}" sibTransId="{844E4CE0-756A-4246-B4B0-FAE2D36BA385}"/>
    <dgm:cxn modelId="{0A72E691-398E-4A47-B5F5-AEE1CA243098}" srcId="{EE8B30BE-9F97-4428-8802-6583329E4ADA}" destId="{7526BE1D-46F8-4B1A-8DEC-85954111B075}" srcOrd="2" destOrd="0" parTransId="{9D59CD43-BBCA-40B9-8BC5-9765C6ABB7B8}" sibTransId="{9173BEB9-093E-4F58-BBD0-181F78449BC5}"/>
    <dgm:cxn modelId="{3391A269-24A3-4718-B54C-ABBE3A4B975B}" type="presOf" srcId="{7526BE1D-46F8-4B1A-8DEC-85954111B075}" destId="{1791075E-7562-4756-BC18-16524422C66D}" srcOrd="0" destOrd="2" presId="urn:microsoft.com/office/officeart/2005/8/layout/vList6"/>
    <dgm:cxn modelId="{932BC441-5C13-4D7B-A957-2C06F845AF9E}" type="presOf" srcId="{43202539-3898-44DC-8DE6-AE079BF95F58}" destId="{6A42D95B-8150-4B76-98F7-DBD46FFC89D2}" srcOrd="0" destOrd="0" presId="urn:microsoft.com/office/officeart/2005/8/layout/vList6"/>
    <dgm:cxn modelId="{FF1E5BEF-F2A2-4957-9F6E-2568B04B1AC6}" type="presOf" srcId="{3852E42C-022F-4510-8059-43C7E725E81C}" destId="{9696DF7C-D659-4215-AF42-9A01777BEF29}" srcOrd="0" destOrd="0" presId="urn:microsoft.com/office/officeart/2005/8/layout/vList6"/>
    <dgm:cxn modelId="{4DD6AC75-56D8-4B8C-A7D4-F694512B6118}" srcId="{EE8B30BE-9F97-4428-8802-6583329E4ADA}" destId="{3438F934-1E24-4EED-B5D0-CB614ACFE90A}" srcOrd="3" destOrd="0" parTransId="{D9A07060-0D49-41AD-9495-0D4FEDD9A3B6}" sibTransId="{3C90CB31-4675-465A-9445-FEAB68C66A95}"/>
    <dgm:cxn modelId="{60A630C5-1463-4BA9-AEEF-F387039D1CB4}" srcId="{C8B5D7B9-B879-4AAC-95E6-5865E7021563}" destId="{01E09E82-F091-4E81-9EF1-B9EC12526F1C}" srcOrd="3" destOrd="0" parTransId="{06DF8A66-ADE5-449E-81C8-F59CBB04B004}" sibTransId="{2B69D484-1DCF-43FF-BC83-04277FE60F6F}"/>
    <dgm:cxn modelId="{367854E7-E298-46EA-BD1B-FB369626B393}" type="presOf" srcId="{305ADA32-739B-4742-93A9-2EB8A27EF82E}" destId="{6A42D95B-8150-4B76-98F7-DBD46FFC89D2}" srcOrd="0" destOrd="1" presId="urn:microsoft.com/office/officeart/2005/8/layout/vList6"/>
    <dgm:cxn modelId="{10A90509-BD9D-43CC-8859-92573E287851}" type="presOf" srcId="{234B32CD-F024-44B8-B1A2-010C08F75908}" destId="{6A42D95B-8150-4B76-98F7-DBD46FFC89D2}" srcOrd="0" destOrd="2" presId="urn:microsoft.com/office/officeart/2005/8/layout/vList6"/>
    <dgm:cxn modelId="{6E047F5D-7374-49FF-88C2-B528AD89ABC7}" srcId="{3852E42C-022F-4510-8059-43C7E725E81C}" destId="{C8B5D7B9-B879-4AAC-95E6-5865E7021563}" srcOrd="1" destOrd="0" parTransId="{80F083BD-55D5-4905-B9E2-7F92886ABA05}" sibTransId="{C1FECEF4-6619-4944-BF95-34D415E7E9E8}"/>
    <dgm:cxn modelId="{7B61E499-9639-4EAC-A0F4-549B070E81C4}" srcId="{C8B5D7B9-B879-4AAC-95E6-5865E7021563}" destId="{305ADA32-739B-4742-93A9-2EB8A27EF82E}" srcOrd="1" destOrd="0" parTransId="{12BF86C4-6ECC-40A0-ACD2-7F394D49859F}" sibTransId="{30280B6B-B21D-44C2-8CAB-D68AF2F11688}"/>
    <dgm:cxn modelId="{4CED7F0B-C57F-44B8-8ACA-0BC75467B951}" type="presOf" srcId="{C8B5D7B9-B879-4AAC-95E6-5865E7021563}" destId="{A336D1E0-CE72-46CC-B976-BEE46904FB30}" srcOrd="0" destOrd="0" presId="urn:microsoft.com/office/officeart/2005/8/layout/vList6"/>
    <dgm:cxn modelId="{8E6B6F14-2E90-4C76-B4FB-7A9702E28288}" type="presOf" srcId="{01E09E82-F091-4E81-9EF1-B9EC12526F1C}" destId="{6A42D95B-8150-4B76-98F7-DBD46FFC89D2}" srcOrd="0" destOrd="3" presId="urn:microsoft.com/office/officeart/2005/8/layout/vList6"/>
    <dgm:cxn modelId="{E62D12A7-7EF1-49D0-A224-0489929B7E84}" type="presOf" srcId="{B6854F16-2DC0-483D-95A1-A4D79A76495F}" destId="{1791075E-7562-4756-BC18-16524422C66D}" srcOrd="0" destOrd="0" presId="urn:microsoft.com/office/officeart/2005/8/layout/vList6"/>
    <dgm:cxn modelId="{06A19D6D-FA9F-449E-8844-30E66C5A217C}" type="presOf" srcId="{EE8B30BE-9F97-4428-8802-6583329E4ADA}" destId="{94FC5F52-C759-48F9-9F0D-5CE787806325}" srcOrd="0" destOrd="0" presId="urn:microsoft.com/office/officeart/2005/8/layout/vList6"/>
    <dgm:cxn modelId="{8956C8B7-3EF1-4AE7-A724-05290E8A0302}" type="presParOf" srcId="{9696DF7C-D659-4215-AF42-9A01777BEF29}" destId="{36EAFB88-9601-41D3-912B-B09DE92C8CEC}" srcOrd="0" destOrd="0" presId="urn:microsoft.com/office/officeart/2005/8/layout/vList6"/>
    <dgm:cxn modelId="{CBA9D67B-4266-4578-8450-4A3CC355FD33}" type="presParOf" srcId="{36EAFB88-9601-41D3-912B-B09DE92C8CEC}" destId="{94FC5F52-C759-48F9-9F0D-5CE787806325}" srcOrd="0" destOrd="0" presId="urn:microsoft.com/office/officeart/2005/8/layout/vList6"/>
    <dgm:cxn modelId="{E8263D36-061F-40B0-8ABB-2E3DB1142069}" type="presParOf" srcId="{36EAFB88-9601-41D3-912B-B09DE92C8CEC}" destId="{1791075E-7562-4756-BC18-16524422C66D}" srcOrd="1" destOrd="0" presId="urn:microsoft.com/office/officeart/2005/8/layout/vList6"/>
    <dgm:cxn modelId="{C506B0AF-16C6-4866-80DB-C49CB0FD6BE3}" type="presParOf" srcId="{9696DF7C-D659-4215-AF42-9A01777BEF29}" destId="{A3B930E9-B743-4079-BA6E-87F3F45A7677}" srcOrd="1" destOrd="0" presId="urn:microsoft.com/office/officeart/2005/8/layout/vList6"/>
    <dgm:cxn modelId="{D3591435-C03D-489C-9894-1FFC0D93A2AA}" type="presParOf" srcId="{9696DF7C-D659-4215-AF42-9A01777BEF29}" destId="{04791243-7A00-47C9-BC20-0663BC2B5722}" srcOrd="2" destOrd="0" presId="urn:microsoft.com/office/officeart/2005/8/layout/vList6"/>
    <dgm:cxn modelId="{B9A0D0D0-2865-43AA-8E7E-FC2F1CDEB67C}" type="presParOf" srcId="{04791243-7A00-47C9-BC20-0663BC2B5722}" destId="{A336D1E0-CE72-46CC-B976-BEE46904FB30}" srcOrd="0" destOrd="0" presId="urn:microsoft.com/office/officeart/2005/8/layout/vList6"/>
    <dgm:cxn modelId="{3A702C3A-BAC8-4870-951B-BE9F0AAB7248}" type="presParOf" srcId="{04791243-7A00-47C9-BC20-0663BC2B5722}" destId="{6A42D95B-8150-4B76-98F7-DBD46FFC89D2}" srcOrd="1" destOrd="0" presId="urn:microsoft.com/office/officeart/2005/8/layout/vList6"/>
  </dgm:cxnLst>
  <dgm:bg/>
  <dgm:whole/>
</dgm:dataModel>
</file>

<file path=ppt/diagrams/data5.xml><?xml version="1.0" encoding="utf-8"?>
<dgm:dataModel xmlns:dgm="http://schemas.openxmlformats.org/drawingml/2006/diagram" xmlns:a="http://schemas.openxmlformats.org/drawingml/2006/main">
  <dgm:ptLst>
    <dgm:pt modelId="{8FDC935D-35A3-4B41-A49E-36130130B3CA}" type="doc">
      <dgm:prSet loTypeId="urn:microsoft.com/office/officeart/2005/8/layout/bList2" loCatId="list" qsTypeId="urn:microsoft.com/office/officeart/2005/8/quickstyle/simple1" qsCatId="simple" csTypeId="urn:microsoft.com/office/officeart/2005/8/colors/accent5_1" csCatId="accent5" phldr="1"/>
      <dgm:spPr/>
      <dgm:t>
        <a:bodyPr/>
        <a:lstStyle/>
        <a:p>
          <a:endParaRPr lang="en-US"/>
        </a:p>
      </dgm:t>
    </dgm:pt>
    <dgm:pt modelId="{A20442CD-D5E2-4EF7-BF96-83550FD9618E}">
      <dgm:prSet phldrT="[Text]">
        <dgm:style>
          <a:lnRef idx="1">
            <a:schemeClr val="accent1"/>
          </a:lnRef>
          <a:fillRef idx="2">
            <a:schemeClr val="accent1"/>
          </a:fillRef>
          <a:effectRef idx="1">
            <a:schemeClr val="accent1"/>
          </a:effectRef>
          <a:fontRef idx="minor">
            <a:schemeClr val="dk1"/>
          </a:fontRef>
        </dgm:style>
      </dgm:prSet>
      <dgm:spPr/>
      <dgm:t>
        <a:bodyPr/>
        <a:lstStyle/>
        <a:p>
          <a:r>
            <a:rPr lang="en-ID" dirty="0" smtClean="0"/>
            <a:t>Herodotus</a:t>
          </a:r>
          <a:endParaRPr lang="en-US" dirty="0"/>
        </a:p>
      </dgm:t>
    </dgm:pt>
    <dgm:pt modelId="{45F82DBF-EBCE-43E5-84EC-C20D90B072AA}" type="parTrans" cxnId="{129E90F0-3CF3-46D7-A0BD-55FCC339857D}">
      <dgm:prSet/>
      <dgm:spPr/>
      <dgm:t>
        <a:bodyPr/>
        <a:lstStyle/>
        <a:p>
          <a:endParaRPr lang="en-US"/>
        </a:p>
      </dgm:t>
    </dgm:pt>
    <dgm:pt modelId="{BAD38FF8-7270-4587-BAE4-5BCC5A4D9B16}" type="sibTrans" cxnId="{129E90F0-3CF3-46D7-A0BD-55FCC339857D}">
      <dgm:prSet/>
      <dgm:spPr/>
      <dgm:t>
        <a:bodyPr/>
        <a:lstStyle/>
        <a:p>
          <a:endParaRPr lang="en-US"/>
        </a:p>
      </dgm:t>
    </dgm:pt>
    <dgm:pt modelId="{5D7BB7DB-CFDC-445F-A07B-F6BD8F4ED000}">
      <dgm:prSet phldrT="[Text]" custT="1">
        <dgm:style>
          <a:lnRef idx="2">
            <a:schemeClr val="accent2"/>
          </a:lnRef>
          <a:fillRef idx="1">
            <a:schemeClr val="lt1"/>
          </a:fillRef>
          <a:effectRef idx="0">
            <a:schemeClr val="accent2"/>
          </a:effectRef>
          <a:fontRef idx="minor">
            <a:schemeClr val="dk1"/>
          </a:fontRef>
        </dgm:style>
      </dgm:prSet>
      <dgm:spPr/>
      <dgm:t>
        <a:bodyPr/>
        <a:lstStyle/>
        <a:p>
          <a:r>
            <a:rPr lang="sv-SE" sz="1400" dirty="0" smtClean="0"/>
            <a:t>Perputaran jatuh bangunnya seorang tokoh, masyarakat, dan peradaban.</a:t>
          </a:r>
          <a:endParaRPr lang="en-US" sz="1400" dirty="0"/>
        </a:p>
      </dgm:t>
    </dgm:pt>
    <dgm:pt modelId="{45CEA85D-1D77-4DEA-B279-F1A955562BC2}" type="parTrans" cxnId="{FDA613F0-CEB0-4377-A8E6-0FC22422CE7D}">
      <dgm:prSet/>
      <dgm:spPr/>
      <dgm:t>
        <a:bodyPr/>
        <a:lstStyle/>
        <a:p>
          <a:endParaRPr lang="en-US"/>
        </a:p>
      </dgm:t>
    </dgm:pt>
    <dgm:pt modelId="{382929B4-8739-4098-99A7-408C2298DF54}" type="sibTrans" cxnId="{FDA613F0-CEB0-4377-A8E6-0FC22422CE7D}">
      <dgm:prSet/>
      <dgm:spPr/>
      <dgm:t>
        <a:bodyPr/>
        <a:lstStyle/>
        <a:p>
          <a:endParaRPr lang="en-US"/>
        </a:p>
      </dgm:t>
    </dgm:pt>
    <dgm:pt modelId="{639F0089-F052-4D44-B898-6825691F8799}">
      <dgm:prSet phldrT="[Text]">
        <dgm:style>
          <a:lnRef idx="1">
            <a:schemeClr val="accent3"/>
          </a:lnRef>
          <a:fillRef idx="2">
            <a:schemeClr val="accent3"/>
          </a:fillRef>
          <a:effectRef idx="1">
            <a:schemeClr val="accent3"/>
          </a:effectRef>
          <a:fontRef idx="minor">
            <a:schemeClr val="dk1"/>
          </a:fontRef>
        </dgm:style>
      </dgm:prSet>
      <dgm:spPr/>
      <dgm:t>
        <a:bodyPr/>
        <a:lstStyle/>
        <a:p>
          <a:r>
            <a:rPr lang="en-ID" dirty="0" err="1" smtClean="0"/>
            <a:t>Ibnu</a:t>
          </a:r>
          <a:r>
            <a:rPr lang="en-ID" dirty="0" smtClean="0"/>
            <a:t> </a:t>
          </a:r>
          <a:r>
            <a:rPr lang="en-ID" dirty="0" err="1" smtClean="0"/>
            <a:t>Khaldun</a:t>
          </a:r>
          <a:endParaRPr lang="en-US" dirty="0"/>
        </a:p>
      </dgm:t>
    </dgm:pt>
    <dgm:pt modelId="{86EE15BA-463B-4C7B-B362-89EB3EC1E928}" type="parTrans" cxnId="{C5FAA575-1F60-4C8D-ADF9-228406668392}">
      <dgm:prSet/>
      <dgm:spPr/>
      <dgm:t>
        <a:bodyPr/>
        <a:lstStyle/>
        <a:p>
          <a:endParaRPr lang="en-US"/>
        </a:p>
      </dgm:t>
    </dgm:pt>
    <dgm:pt modelId="{28D2416B-D244-4EC9-9D7C-54727A04572E}" type="sibTrans" cxnId="{C5FAA575-1F60-4C8D-ADF9-228406668392}">
      <dgm:prSet/>
      <dgm:spPr/>
      <dgm:t>
        <a:bodyPr/>
        <a:lstStyle/>
        <a:p>
          <a:endParaRPr lang="en-US"/>
        </a:p>
      </dgm:t>
    </dgm:pt>
    <dgm:pt modelId="{707C1F17-DDFC-40A3-9D9C-701E6F1B35D6}">
      <dgm:prSet phldrT="[Text]">
        <dgm:style>
          <a:lnRef idx="2">
            <a:schemeClr val="accent1"/>
          </a:lnRef>
          <a:fillRef idx="1">
            <a:schemeClr val="lt1"/>
          </a:fillRef>
          <a:effectRef idx="0">
            <a:schemeClr val="accent1"/>
          </a:effectRef>
          <a:fontRef idx="minor">
            <a:schemeClr val="dk1"/>
          </a:fontRef>
        </dgm:style>
      </dgm:prSet>
      <dgm:spPr/>
      <dgm:t>
        <a:bodyPr/>
        <a:lstStyle/>
        <a:p>
          <a:r>
            <a:rPr lang="es-ES" dirty="0" smtClean="0"/>
            <a:t>Catatan </a:t>
          </a:r>
          <a:r>
            <a:rPr lang="es-ES" dirty="0" err="1" smtClean="0"/>
            <a:t>tentang</a:t>
          </a:r>
          <a:r>
            <a:rPr lang="es-ES" dirty="0" smtClean="0"/>
            <a:t> </a:t>
          </a:r>
          <a:r>
            <a:rPr lang="es-ES" dirty="0" err="1" smtClean="0"/>
            <a:t>umat</a:t>
          </a:r>
          <a:r>
            <a:rPr lang="es-ES" dirty="0" smtClean="0"/>
            <a:t> </a:t>
          </a:r>
          <a:r>
            <a:rPr lang="es-ES" dirty="0" err="1" smtClean="0"/>
            <a:t>manusia</a:t>
          </a:r>
          <a:r>
            <a:rPr lang="es-ES" dirty="0" smtClean="0"/>
            <a:t> dan </a:t>
          </a:r>
          <a:r>
            <a:rPr lang="es-ES" dirty="0" err="1" smtClean="0"/>
            <a:t>peradaban</a:t>
          </a:r>
          <a:r>
            <a:rPr lang="es-ES" dirty="0" smtClean="0"/>
            <a:t> </a:t>
          </a:r>
          <a:r>
            <a:rPr lang="es-ES" dirty="0" err="1" smtClean="0"/>
            <a:t>dunia</a:t>
          </a:r>
          <a:r>
            <a:rPr lang="es-ES" dirty="0" smtClean="0"/>
            <a:t>.</a:t>
          </a:r>
          <a:endParaRPr lang="en-US" dirty="0"/>
        </a:p>
      </dgm:t>
    </dgm:pt>
    <dgm:pt modelId="{7CA600D6-1A31-45D9-87C0-EB42DDB15E26}" type="parTrans" cxnId="{354B8058-2B83-4C27-816B-C738BD2DC7A9}">
      <dgm:prSet/>
      <dgm:spPr/>
      <dgm:t>
        <a:bodyPr/>
        <a:lstStyle/>
        <a:p>
          <a:endParaRPr lang="en-US"/>
        </a:p>
      </dgm:t>
    </dgm:pt>
    <dgm:pt modelId="{DDF10DD0-EAD9-4046-B4F4-B19301FDCD15}" type="sibTrans" cxnId="{354B8058-2B83-4C27-816B-C738BD2DC7A9}">
      <dgm:prSet/>
      <dgm:spPr/>
      <dgm:t>
        <a:bodyPr/>
        <a:lstStyle/>
        <a:p>
          <a:endParaRPr lang="en-US"/>
        </a:p>
      </dgm:t>
    </dgm:pt>
    <dgm:pt modelId="{9DB698E9-E645-4595-AD98-D48FAC82B55C}">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Cerita tentang perubahan-perubahan yang terjadi dalam kehidupan masyarakat.</a:t>
          </a:r>
          <a:endParaRPr lang="en-US" dirty="0"/>
        </a:p>
      </dgm:t>
    </dgm:pt>
    <dgm:pt modelId="{56A6ED66-E4B9-4C4C-8741-F59B2B7763F0}" type="parTrans" cxnId="{910A8916-357F-4F29-9020-88E0BE9F89FA}">
      <dgm:prSet/>
      <dgm:spPr/>
      <dgm:t>
        <a:bodyPr/>
        <a:lstStyle/>
        <a:p>
          <a:endParaRPr lang="en-US"/>
        </a:p>
      </dgm:t>
    </dgm:pt>
    <dgm:pt modelId="{604FC6FB-4183-4DB1-B649-2E5075451A56}" type="sibTrans" cxnId="{910A8916-357F-4F29-9020-88E0BE9F89FA}">
      <dgm:prSet/>
      <dgm:spPr/>
      <dgm:t>
        <a:bodyPr/>
        <a:lstStyle/>
        <a:p>
          <a:endParaRPr lang="en-US"/>
        </a:p>
      </dgm:t>
    </dgm:pt>
    <dgm:pt modelId="{517A8A35-3CD1-4734-9B39-07EF3773A977}">
      <dgm:prSet custT="1">
        <dgm:style>
          <a:lnRef idx="2">
            <a:schemeClr val="accent2"/>
          </a:lnRef>
          <a:fillRef idx="1">
            <a:schemeClr val="lt1"/>
          </a:fillRef>
          <a:effectRef idx="0">
            <a:schemeClr val="accent2"/>
          </a:effectRef>
          <a:fontRef idx="minor">
            <a:schemeClr val="dk1"/>
          </a:fontRef>
        </dgm:style>
      </dgm:prSet>
      <dgm:spPr/>
      <dgm:t>
        <a:bodyPr/>
        <a:lstStyle/>
        <a:p>
          <a:r>
            <a:rPr lang="en-US" sz="1400" dirty="0" smtClean="0"/>
            <a:t>Sejarah tidak berkembang ke arah depan dengan tujuan pasti, tetapi bergerak seperti </a:t>
          </a:r>
          <a:r>
            <a:rPr lang="en-US" sz="1400" dirty="0" err="1" smtClean="0"/>
            <a:t>garis</a:t>
          </a:r>
          <a:r>
            <a:rPr lang="en-US" sz="1400" dirty="0" smtClean="0"/>
            <a:t> </a:t>
          </a:r>
          <a:r>
            <a:rPr lang="en-US" sz="1400" dirty="0" err="1" smtClean="0"/>
            <a:t>lingkaran</a:t>
          </a:r>
          <a:r>
            <a:rPr lang="en-US" sz="1400" dirty="0" smtClean="0"/>
            <a:t>.</a:t>
          </a:r>
          <a:endParaRPr lang="en-US" sz="1400" dirty="0"/>
        </a:p>
      </dgm:t>
    </dgm:pt>
    <dgm:pt modelId="{4DB42EF4-503B-4838-A49E-29F04A97E685}" type="parTrans" cxnId="{F217D448-EA05-4ECD-BBCE-2F0F1301E5A9}">
      <dgm:prSet/>
      <dgm:spPr/>
      <dgm:t>
        <a:bodyPr/>
        <a:lstStyle/>
        <a:p>
          <a:endParaRPr lang="en-US"/>
        </a:p>
      </dgm:t>
    </dgm:pt>
    <dgm:pt modelId="{B131E5CD-AC7F-4B6A-8E38-16E24B50B22D}" type="sibTrans" cxnId="{F217D448-EA05-4ECD-BBCE-2F0F1301E5A9}">
      <dgm:prSet/>
      <dgm:spPr/>
      <dgm:t>
        <a:bodyPr/>
        <a:lstStyle/>
        <a:p>
          <a:endParaRPr lang="en-US"/>
        </a:p>
      </dgm:t>
    </dgm:pt>
    <dgm:pt modelId="{A5BEF956-57E0-414C-BCEC-8E128D1890E3}">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err="1" smtClean="0"/>
            <a:t>Taufik</a:t>
          </a:r>
          <a:r>
            <a:rPr lang="en-US" dirty="0" smtClean="0"/>
            <a:t> Abdullah</a:t>
          </a:r>
          <a:endParaRPr lang="en-US" dirty="0"/>
        </a:p>
      </dgm:t>
    </dgm:pt>
    <dgm:pt modelId="{82661D47-B9F8-407E-95A5-0BEAABDB7BC3}" type="parTrans" cxnId="{629D6B49-AB17-4DED-BCB1-793B6EA8E673}">
      <dgm:prSet/>
      <dgm:spPr/>
      <dgm:t>
        <a:bodyPr/>
        <a:lstStyle/>
        <a:p>
          <a:endParaRPr lang="en-US"/>
        </a:p>
      </dgm:t>
    </dgm:pt>
    <dgm:pt modelId="{7007D1F9-86FD-4E8B-B86E-BAA5C497D310}" type="sibTrans" cxnId="{629D6B49-AB17-4DED-BCB1-793B6EA8E673}">
      <dgm:prSet/>
      <dgm:spPr/>
      <dgm:t>
        <a:bodyPr/>
        <a:lstStyle/>
        <a:p>
          <a:endParaRPr lang="en-US"/>
        </a:p>
      </dgm:t>
    </dgm:pt>
    <dgm:pt modelId="{7B3019CC-2065-446D-911D-40FA77E19441}">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err="1" smtClean="0"/>
            <a:t>Tindakan</a:t>
          </a:r>
          <a:r>
            <a:rPr lang="en-US" dirty="0" smtClean="0"/>
            <a:t> </a:t>
          </a:r>
          <a:r>
            <a:rPr lang="en-US" dirty="0" err="1" smtClean="0"/>
            <a:t>manusia</a:t>
          </a:r>
          <a:r>
            <a:rPr lang="en-US" dirty="0" smtClean="0"/>
            <a:t> </a:t>
          </a:r>
          <a:r>
            <a:rPr lang="en-US" dirty="0" err="1" smtClean="0"/>
            <a:t>dalam</a:t>
          </a:r>
          <a:r>
            <a:rPr lang="en-US" dirty="0" smtClean="0"/>
            <a:t> </a:t>
          </a:r>
          <a:r>
            <a:rPr lang="en-US" dirty="0" err="1" smtClean="0"/>
            <a:t>jangka</a:t>
          </a:r>
          <a:r>
            <a:rPr lang="en-US" dirty="0" smtClean="0"/>
            <a:t> </a:t>
          </a:r>
          <a:r>
            <a:rPr lang="en-US" dirty="0" err="1" smtClean="0"/>
            <a:t>waktu</a:t>
          </a:r>
          <a:r>
            <a:rPr lang="en-US" dirty="0" smtClean="0"/>
            <a:t> </a:t>
          </a:r>
          <a:r>
            <a:rPr lang="en-US" dirty="0" err="1" smtClean="0"/>
            <a:t>tertentu</a:t>
          </a:r>
          <a:r>
            <a:rPr lang="en-US" dirty="0" smtClean="0"/>
            <a:t> </a:t>
          </a:r>
          <a:r>
            <a:rPr lang="en-US" dirty="0" err="1" smtClean="0"/>
            <a:t>pada</a:t>
          </a:r>
          <a:r>
            <a:rPr lang="en-US" dirty="0" smtClean="0"/>
            <a:t> </a:t>
          </a:r>
          <a:r>
            <a:rPr lang="en-US" dirty="0" err="1" smtClean="0"/>
            <a:t>masa</a:t>
          </a:r>
          <a:r>
            <a:rPr lang="en-US" dirty="0" smtClean="0"/>
            <a:t> </a:t>
          </a:r>
          <a:r>
            <a:rPr lang="en-US" dirty="0" err="1" smtClean="0"/>
            <a:t>lampau</a:t>
          </a:r>
          <a:r>
            <a:rPr lang="en-US" dirty="0" smtClean="0"/>
            <a:t> yang </a:t>
          </a:r>
          <a:r>
            <a:rPr lang="en-US" dirty="0" err="1" smtClean="0"/>
            <a:t>dilakukan</a:t>
          </a:r>
          <a:r>
            <a:rPr lang="en-US" dirty="0" smtClean="0"/>
            <a:t> </a:t>
          </a:r>
          <a:r>
            <a:rPr lang="en-US" dirty="0" err="1" smtClean="0"/>
            <a:t>di</a:t>
          </a:r>
          <a:r>
            <a:rPr lang="en-US" dirty="0" smtClean="0"/>
            <a:t> </a:t>
          </a:r>
          <a:r>
            <a:rPr lang="en-US" dirty="0" err="1" smtClean="0"/>
            <a:t>tempat</a:t>
          </a:r>
          <a:r>
            <a:rPr lang="en-US" dirty="0" smtClean="0"/>
            <a:t> </a:t>
          </a:r>
          <a:r>
            <a:rPr lang="en-US" dirty="0" err="1" smtClean="0"/>
            <a:t>tertentu</a:t>
          </a:r>
          <a:r>
            <a:rPr lang="en-US" dirty="0" smtClean="0"/>
            <a:t>.</a:t>
          </a:r>
          <a:endParaRPr lang="en-US" dirty="0"/>
        </a:p>
      </dgm:t>
    </dgm:pt>
    <dgm:pt modelId="{C31550A7-5815-43B6-93FD-1754BF841058}" type="parTrans" cxnId="{F9A5AAB0-A6F3-464F-A555-4E582C3EDE96}">
      <dgm:prSet/>
      <dgm:spPr/>
      <dgm:t>
        <a:bodyPr/>
        <a:lstStyle/>
        <a:p>
          <a:endParaRPr lang="en-US"/>
        </a:p>
      </dgm:t>
    </dgm:pt>
    <dgm:pt modelId="{07B70BC5-4A26-49ED-8D5F-EAD71C67AB7B}" type="sibTrans" cxnId="{F9A5AAB0-A6F3-464F-A555-4E582C3EDE96}">
      <dgm:prSet/>
      <dgm:spPr/>
      <dgm:t>
        <a:bodyPr/>
        <a:lstStyle/>
        <a:p>
          <a:endParaRPr lang="en-US"/>
        </a:p>
      </dgm:t>
    </dgm:pt>
    <dgm:pt modelId="{6877BB09-64AD-466E-8F7A-48F89165FDD9}">
      <dgm:prSet phldrT="[Text]">
        <dgm:style>
          <a:lnRef idx="2">
            <a:schemeClr val="accent4"/>
          </a:lnRef>
          <a:fillRef idx="1">
            <a:schemeClr val="lt1"/>
          </a:fillRef>
          <a:effectRef idx="0">
            <a:schemeClr val="accent4"/>
          </a:effectRef>
          <a:fontRef idx="minor">
            <a:schemeClr val="dk1"/>
          </a:fontRef>
        </dgm:style>
      </dgm:prSet>
      <dgm:spPr/>
      <dgm:t>
        <a:bodyPr/>
        <a:lstStyle/>
        <a:p>
          <a:endParaRPr lang="en-US" dirty="0"/>
        </a:p>
      </dgm:t>
    </dgm:pt>
    <dgm:pt modelId="{74282BE0-BEF3-4DB2-815F-3A6B6C211E3B}" type="parTrans" cxnId="{0C3BD323-D08D-4FC7-881F-8C14B51F0EB8}">
      <dgm:prSet/>
      <dgm:spPr/>
      <dgm:t>
        <a:bodyPr/>
        <a:lstStyle/>
        <a:p>
          <a:endParaRPr lang="en-US"/>
        </a:p>
      </dgm:t>
    </dgm:pt>
    <dgm:pt modelId="{70A0975F-942A-481F-AF31-6F2E906DA154}" type="sibTrans" cxnId="{0C3BD323-D08D-4FC7-881F-8C14B51F0EB8}">
      <dgm:prSet/>
      <dgm:spPr/>
      <dgm:t>
        <a:bodyPr/>
        <a:lstStyle/>
        <a:p>
          <a:endParaRPr lang="en-US"/>
        </a:p>
      </dgm:t>
    </dgm:pt>
    <dgm:pt modelId="{2697A012-5720-4B07-A2BF-2821365422CC}" type="pres">
      <dgm:prSet presAssocID="{8FDC935D-35A3-4B41-A49E-36130130B3CA}" presName="diagram" presStyleCnt="0">
        <dgm:presLayoutVars>
          <dgm:dir/>
          <dgm:animLvl val="lvl"/>
          <dgm:resizeHandles val="exact"/>
        </dgm:presLayoutVars>
      </dgm:prSet>
      <dgm:spPr/>
      <dgm:t>
        <a:bodyPr/>
        <a:lstStyle/>
        <a:p>
          <a:endParaRPr lang="en-US"/>
        </a:p>
      </dgm:t>
    </dgm:pt>
    <dgm:pt modelId="{3B6FA739-A7A0-461C-AABE-4DFD439A6F86}" type="pres">
      <dgm:prSet presAssocID="{A20442CD-D5E2-4EF7-BF96-83550FD9618E}" presName="compNode" presStyleCnt="0"/>
      <dgm:spPr/>
    </dgm:pt>
    <dgm:pt modelId="{8F8BB2BC-A863-418B-867D-9ED9956F73A8}" type="pres">
      <dgm:prSet presAssocID="{A20442CD-D5E2-4EF7-BF96-83550FD9618E}" presName="childRect" presStyleLbl="bgAcc1" presStyleIdx="0" presStyleCnt="3" custScaleY="119397" custLinFactNeighborX="-231" custLinFactNeighborY="-11697">
        <dgm:presLayoutVars>
          <dgm:bulletEnabled val="1"/>
        </dgm:presLayoutVars>
      </dgm:prSet>
      <dgm:spPr/>
      <dgm:t>
        <a:bodyPr/>
        <a:lstStyle/>
        <a:p>
          <a:endParaRPr lang="en-US"/>
        </a:p>
      </dgm:t>
    </dgm:pt>
    <dgm:pt modelId="{B7F30E4F-2E6D-4866-A072-F86993A93589}" type="pres">
      <dgm:prSet presAssocID="{A20442CD-D5E2-4EF7-BF96-83550FD9618E}" presName="parentText" presStyleLbl="node1" presStyleIdx="0" presStyleCnt="0">
        <dgm:presLayoutVars>
          <dgm:chMax val="0"/>
          <dgm:bulletEnabled val="1"/>
        </dgm:presLayoutVars>
      </dgm:prSet>
      <dgm:spPr/>
      <dgm:t>
        <a:bodyPr/>
        <a:lstStyle/>
        <a:p>
          <a:endParaRPr lang="en-US"/>
        </a:p>
      </dgm:t>
    </dgm:pt>
    <dgm:pt modelId="{487898C2-FF2A-4E8E-9C19-2D5917238E9E}" type="pres">
      <dgm:prSet presAssocID="{A20442CD-D5E2-4EF7-BF96-83550FD9618E}" presName="parentRect" presStyleLbl="alignNode1" presStyleIdx="0" presStyleCnt="3"/>
      <dgm:spPr/>
      <dgm:t>
        <a:bodyPr/>
        <a:lstStyle/>
        <a:p>
          <a:endParaRPr lang="en-US"/>
        </a:p>
      </dgm:t>
    </dgm:pt>
    <dgm:pt modelId="{00F69350-30B9-433D-A979-98A66BFACB6A}" type="pres">
      <dgm:prSet presAssocID="{A20442CD-D5E2-4EF7-BF96-83550FD9618E}" presName="adorn" presStyleLbl="fgAccFollowNode1" presStyleIdx="0" presStyleCnt="3"/>
      <dgm:spPr>
        <a:blipFill rotWithShape="0">
          <a:blip xmlns:r="http://schemas.openxmlformats.org/officeDocument/2006/relationships" r:embed="rId1"/>
          <a:stretch>
            <a:fillRect/>
          </a:stretch>
        </a:blipFill>
      </dgm:spPr>
      <dgm:t>
        <a:bodyPr/>
        <a:lstStyle/>
        <a:p>
          <a:endParaRPr lang="en-US"/>
        </a:p>
      </dgm:t>
    </dgm:pt>
    <dgm:pt modelId="{0E9ABAD7-CAC3-4A6C-8166-F579BE1B9AE6}" type="pres">
      <dgm:prSet presAssocID="{BAD38FF8-7270-4587-BAE4-5BCC5A4D9B16}" presName="sibTrans" presStyleLbl="sibTrans2D1" presStyleIdx="0" presStyleCnt="0"/>
      <dgm:spPr/>
      <dgm:t>
        <a:bodyPr/>
        <a:lstStyle/>
        <a:p>
          <a:endParaRPr lang="en-US"/>
        </a:p>
      </dgm:t>
    </dgm:pt>
    <dgm:pt modelId="{25D8DF43-E999-46E7-A42C-FA9A6E0F348C}" type="pres">
      <dgm:prSet presAssocID="{639F0089-F052-4D44-B898-6825691F8799}" presName="compNode" presStyleCnt="0"/>
      <dgm:spPr/>
    </dgm:pt>
    <dgm:pt modelId="{9575111F-A159-4692-993C-0362C8824BA2}" type="pres">
      <dgm:prSet presAssocID="{639F0089-F052-4D44-B898-6825691F8799}" presName="childRect" presStyleLbl="bgAcc1" presStyleIdx="1" presStyleCnt="3">
        <dgm:presLayoutVars>
          <dgm:bulletEnabled val="1"/>
        </dgm:presLayoutVars>
      </dgm:prSet>
      <dgm:spPr/>
      <dgm:t>
        <a:bodyPr/>
        <a:lstStyle/>
        <a:p>
          <a:endParaRPr lang="en-US"/>
        </a:p>
      </dgm:t>
    </dgm:pt>
    <dgm:pt modelId="{D2FBE21C-C004-41F0-8359-CA8A560B4A77}" type="pres">
      <dgm:prSet presAssocID="{639F0089-F052-4D44-B898-6825691F8799}" presName="parentText" presStyleLbl="node1" presStyleIdx="0" presStyleCnt="0">
        <dgm:presLayoutVars>
          <dgm:chMax val="0"/>
          <dgm:bulletEnabled val="1"/>
        </dgm:presLayoutVars>
      </dgm:prSet>
      <dgm:spPr/>
      <dgm:t>
        <a:bodyPr/>
        <a:lstStyle/>
        <a:p>
          <a:endParaRPr lang="en-US"/>
        </a:p>
      </dgm:t>
    </dgm:pt>
    <dgm:pt modelId="{C8F14D1C-2758-4585-BB66-0FA864D820E1}" type="pres">
      <dgm:prSet presAssocID="{639F0089-F052-4D44-B898-6825691F8799}" presName="parentRect" presStyleLbl="alignNode1" presStyleIdx="1" presStyleCnt="3"/>
      <dgm:spPr/>
      <dgm:t>
        <a:bodyPr/>
        <a:lstStyle/>
        <a:p>
          <a:endParaRPr lang="en-US"/>
        </a:p>
      </dgm:t>
    </dgm:pt>
    <dgm:pt modelId="{E171F64F-6100-4915-8DA3-AE30C127A70C}" type="pres">
      <dgm:prSet presAssocID="{639F0089-F052-4D44-B898-6825691F8799}" presName="adorn" presStyleLbl="fgAccFollowNode1" presStyleIdx="1" presStyleCnt="3"/>
      <dgm:spPr>
        <a:blipFill rotWithShape="0">
          <a:blip xmlns:r="http://schemas.openxmlformats.org/officeDocument/2006/relationships" r:embed="rId2"/>
          <a:stretch>
            <a:fillRect/>
          </a:stretch>
        </a:blipFill>
      </dgm:spPr>
      <dgm:t>
        <a:bodyPr/>
        <a:lstStyle/>
        <a:p>
          <a:endParaRPr lang="en-US"/>
        </a:p>
      </dgm:t>
    </dgm:pt>
    <dgm:pt modelId="{79079FBF-04DC-4D7D-8921-B6799F4C9C4C}" type="pres">
      <dgm:prSet presAssocID="{28D2416B-D244-4EC9-9D7C-54727A04572E}" presName="sibTrans" presStyleLbl="sibTrans2D1" presStyleIdx="0" presStyleCnt="0"/>
      <dgm:spPr/>
      <dgm:t>
        <a:bodyPr/>
        <a:lstStyle/>
        <a:p>
          <a:endParaRPr lang="en-US"/>
        </a:p>
      </dgm:t>
    </dgm:pt>
    <dgm:pt modelId="{BCCB927B-8D73-48CE-B2C9-047BA00ADF2A}" type="pres">
      <dgm:prSet presAssocID="{A5BEF956-57E0-414C-BCEC-8E128D1890E3}" presName="compNode" presStyleCnt="0"/>
      <dgm:spPr/>
    </dgm:pt>
    <dgm:pt modelId="{F590B7AE-FC0F-447D-8D56-C59C6983CA1C}" type="pres">
      <dgm:prSet presAssocID="{A5BEF956-57E0-414C-BCEC-8E128D1890E3}" presName="childRect" presStyleLbl="bgAcc1" presStyleIdx="2" presStyleCnt="3">
        <dgm:presLayoutVars>
          <dgm:bulletEnabled val="1"/>
        </dgm:presLayoutVars>
      </dgm:prSet>
      <dgm:spPr/>
      <dgm:t>
        <a:bodyPr/>
        <a:lstStyle/>
        <a:p>
          <a:endParaRPr lang="en-US"/>
        </a:p>
      </dgm:t>
    </dgm:pt>
    <dgm:pt modelId="{182BAE7F-7330-4C4F-92EB-C9249F15A7A6}" type="pres">
      <dgm:prSet presAssocID="{A5BEF956-57E0-414C-BCEC-8E128D1890E3}" presName="parentText" presStyleLbl="node1" presStyleIdx="0" presStyleCnt="0">
        <dgm:presLayoutVars>
          <dgm:chMax val="0"/>
          <dgm:bulletEnabled val="1"/>
        </dgm:presLayoutVars>
      </dgm:prSet>
      <dgm:spPr/>
      <dgm:t>
        <a:bodyPr/>
        <a:lstStyle/>
        <a:p>
          <a:endParaRPr lang="en-US"/>
        </a:p>
      </dgm:t>
    </dgm:pt>
    <dgm:pt modelId="{D3A1C169-7585-42BA-A1C2-49198E41CB17}" type="pres">
      <dgm:prSet presAssocID="{A5BEF956-57E0-414C-BCEC-8E128D1890E3}" presName="parentRect" presStyleLbl="alignNode1" presStyleIdx="2" presStyleCnt="3"/>
      <dgm:spPr/>
      <dgm:t>
        <a:bodyPr/>
        <a:lstStyle/>
        <a:p>
          <a:endParaRPr lang="en-US"/>
        </a:p>
      </dgm:t>
    </dgm:pt>
    <dgm:pt modelId="{E9B8E27D-834A-4E13-B0B6-AF0411F1986B}" type="pres">
      <dgm:prSet presAssocID="{A5BEF956-57E0-414C-BCEC-8E128D1890E3}" presName="adorn" presStyleLbl="fgAccFollowNode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35E50421-4EF2-490C-83CF-FDD2B5626A2A}" type="presOf" srcId="{8FDC935D-35A3-4B41-A49E-36130130B3CA}" destId="{2697A012-5720-4B07-A2BF-2821365422CC}" srcOrd="0" destOrd="0" presId="urn:microsoft.com/office/officeart/2005/8/layout/bList2"/>
    <dgm:cxn modelId="{F217D448-EA05-4ECD-BBCE-2F0F1301E5A9}" srcId="{A20442CD-D5E2-4EF7-BF96-83550FD9618E}" destId="{517A8A35-3CD1-4734-9B39-07EF3773A977}" srcOrd="1" destOrd="0" parTransId="{4DB42EF4-503B-4838-A49E-29F04A97E685}" sibTransId="{B131E5CD-AC7F-4B6A-8E38-16E24B50B22D}"/>
    <dgm:cxn modelId="{629D6B49-AB17-4DED-BCB1-793B6EA8E673}" srcId="{8FDC935D-35A3-4B41-A49E-36130130B3CA}" destId="{A5BEF956-57E0-414C-BCEC-8E128D1890E3}" srcOrd="2" destOrd="0" parTransId="{82661D47-B9F8-407E-95A5-0BEAABDB7BC3}" sibTransId="{7007D1F9-86FD-4E8B-B86E-BAA5C497D310}"/>
    <dgm:cxn modelId="{FDA613F0-CEB0-4377-A8E6-0FC22422CE7D}" srcId="{A20442CD-D5E2-4EF7-BF96-83550FD9618E}" destId="{5D7BB7DB-CFDC-445F-A07B-F6BD8F4ED000}" srcOrd="0" destOrd="0" parTransId="{45CEA85D-1D77-4DEA-B279-F1A955562BC2}" sibTransId="{382929B4-8739-4098-99A7-408C2298DF54}"/>
    <dgm:cxn modelId="{0FD6D041-476F-439D-90F3-D0B3A529F117}" type="presOf" srcId="{707C1F17-DDFC-40A3-9D9C-701E6F1B35D6}" destId="{9575111F-A159-4692-993C-0362C8824BA2}" srcOrd="0" destOrd="0" presId="urn:microsoft.com/office/officeart/2005/8/layout/bList2"/>
    <dgm:cxn modelId="{EB73EDAC-3247-4E1B-98BE-5B314E1E6B6B}" type="presOf" srcId="{A20442CD-D5E2-4EF7-BF96-83550FD9618E}" destId="{B7F30E4F-2E6D-4866-A072-F86993A93589}" srcOrd="0" destOrd="0" presId="urn:microsoft.com/office/officeart/2005/8/layout/bList2"/>
    <dgm:cxn modelId="{1A5A3758-321B-4EEC-A07C-B34110C760D5}" type="presOf" srcId="{639F0089-F052-4D44-B898-6825691F8799}" destId="{D2FBE21C-C004-41F0-8359-CA8A560B4A77}" srcOrd="0" destOrd="0" presId="urn:microsoft.com/office/officeart/2005/8/layout/bList2"/>
    <dgm:cxn modelId="{477A8D6A-E8E0-40F1-A907-4F78FD45538B}" type="presOf" srcId="{28D2416B-D244-4EC9-9D7C-54727A04572E}" destId="{79079FBF-04DC-4D7D-8921-B6799F4C9C4C}" srcOrd="0" destOrd="0" presId="urn:microsoft.com/office/officeart/2005/8/layout/bList2"/>
    <dgm:cxn modelId="{511E3E3B-1B28-4E5A-AF1B-2E6214039EB9}" type="presOf" srcId="{7B3019CC-2065-446D-911D-40FA77E19441}" destId="{F590B7AE-FC0F-447D-8D56-C59C6983CA1C}" srcOrd="0" destOrd="0" presId="urn:microsoft.com/office/officeart/2005/8/layout/bList2"/>
    <dgm:cxn modelId="{129E90F0-3CF3-46D7-A0BD-55FCC339857D}" srcId="{8FDC935D-35A3-4B41-A49E-36130130B3CA}" destId="{A20442CD-D5E2-4EF7-BF96-83550FD9618E}" srcOrd="0" destOrd="0" parTransId="{45F82DBF-EBCE-43E5-84EC-C20D90B072AA}" sibTransId="{BAD38FF8-7270-4587-BAE4-5BCC5A4D9B16}"/>
    <dgm:cxn modelId="{F9A5AAB0-A6F3-464F-A555-4E582C3EDE96}" srcId="{A5BEF956-57E0-414C-BCEC-8E128D1890E3}" destId="{7B3019CC-2065-446D-911D-40FA77E19441}" srcOrd="0" destOrd="0" parTransId="{C31550A7-5815-43B6-93FD-1754BF841058}" sibTransId="{07B70BC5-4A26-49ED-8D5F-EAD71C67AB7B}"/>
    <dgm:cxn modelId="{9B78C95B-AFEA-4F68-9158-E59A1B815DA8}" type="presOf" srcId="{5D7BB7DB-CFDC-445F-A07B-F6BD8F4ED000}" destId="{8F8BB2BC-A863-418B-867D-9ED9956F73A8}" srcOrd="0" destOrd="0" presId="urn:microsoft.com/office/officeart/2005/8/layout/bList2"/>
    <dgm:cxn modelId="{5639655D-61E1-4BBA-B5A8-95325CEB3144}" type="presOf" srcId="{A5BEF956-57E0-414C-BCEC-8E128D1890E3}" destId="{182BAE7F-7330-4C4F-92EB-C9249F15A7A6}" srcOrd="0" destOrd="0" presId="urn:microsoft.com/office/officeart/2005/8/layout/bList2"/>
    <dgm:cxn modelId="{B7CE9FA2-D741-4091-94C5-2BF6309113D3}" type="presOf" srcId="{9DB698E9-E645-4595-AD98-D48FAC82B55C}" destId="{9575111F-A159-4692-993C-0362C8824BA2}" srcOrd="0" destOrd="1" presId="urn:microsoft.com/office/officeart/2005/8/layout/bList2"/>
    <dgm:cxn modelId="{C721D4EB-F206-47B3-9845-9B0EEB6C9E46}" type="presOf" srcId="{A20442CD-D5E2-4EF7-BF96-83550FD9618E}" destId="{487898C2-FF2A-4E8E-9C19-2D5917238E9E}" srcOrd="1" destOrd="0" presId="urn:microsoft.com/office/officeart/2005/8/layout/bList2"/>
    <dgm:cxn modelId="{2E7BC87A-C8F3-4F75-A5E6-EF84B3A56D8E}" type="presOf" srcId="{639F0089-F052-4D44-B898-6825691F8799}" destId="{C8F14D1C-2758-4585-BB66-0FA864D820E1}" srcOrd="1" destOrd="0" presId="urn:microsoft.com/office/officeart/2005/8/layout/bList2"/>
    <dgm:cxn modelId="{C5FAA575-1F60-4C8D-ADF9-228406668392}" srcId="{8FDC935D-35A3-4B41-A49E-36130130B3CA}" destId="{639F0089-F052-4D44-B898-6825691F8799}" srcOrd="1" destOrd="0" parTransId="{86EE15BA-463B-4C7B-B362-89EB3EC1E928}" sibTransId="{28D2416B-D244-4EC9-9D7C-54727A04572E}"/>
    <dgm:cxn modelId="{C4C86738-20B2-4C48-B802-6EA0B4A3A27A}" type="presOf" srcId="{A5BEF956-57E0-414C-BCEC-8E128D1890E3}" destId="{D3A1C169-7585-42BA-A1C2-49198E41CB17}" srcOrd="1" destOrd="0" presId="urn:microsoft.com/office/officeart/2005/8/layout/bList2"/>
    <dgm:cxn modelId="{B1D54BF4-B3B2-4C8A-B390-C39608C9EF3E}" type="presOf" srcId="{517A8A35-3CD1-4734-9B39-07EF3773A977}" destId="{8F8BB2BC-A863-418B-867D-9ED9956F73A8}" srcOrd="0" destOrd="1" presId="urn:microsoft.com/office/officeart/2005/8/layout/bList2"/>
    <dgm:cxn modelId="{DCC01B80-24EC-416F-86E9-1591AA759756}" type="presOf" srcId="{6877BB09-64AD-466E-8F7A-48F89165FDD9}" destId="{F590B7AE-FC0F-447D-8D56-C59C6983CA1C}" srcOrd="0" destOrd="1" presId="urn:microsoft.com/office/officeart/2005/8/layout/bList2"/>
    <dgm:cxn modelId="{0C3BD323-D08D-4FC7-881F-8C14B51F0EB8}" srcId="{A5BEF956-57E0-414C-BCEC-8E128D1890E3}" destId="{6877BB09-64AD-466E-8F7A-48F89165FDD9}" srcOrd="1" destOrd="0" parTransId="{74282BE0-BEF3-4DB2-815F-3A6B6C211E3B}" sibTransId="{70A0975F-942A-481F-AF31-6F2E906DA154}"/>
    <dgm:cxn modelId="{D0867204-52A3-4064-8B91-B608A8B0D3FF}" type="presOf" srcId="{BAD38FF8-7270-4587-BAE4-5BCC5A4D9B16}" destId="{0E9ABAD7-CAC3-4A6C-8166-F579BE1B9AE6}" srcOrd="0" destOrd="0" presId="urn:microsoft.com/office/officeart/2005/8/layout/bList2"/>
    <dgm:cxn modelId="{910A8916-357F-4F29-9020-88E0BE9F89FA}" srcId="{639F0089-F052-4D44-B898-6825691F8799}" destId="{9DB698E9-E645-4595-AD98-D48FAC82B55C}" srcOrd="1" destOrd="0" parTransId="{56A6ED66-E4B9-4C4C-8741-F59B2B7763F0}" sibTransId="{604FC6FB-4183-4DB1-B649-2E5075451A56}"/>
    <dgm:cxn modelId="{354B8058-2B83-4C27-816B-C738BD2DC7A9}" srcId="{639F0089-F052-4D44-B898-6825691F8799}" destId="{707C1F17-DDFC-40A3-9D9C-701E6F1B35D6}" srcOrd="0" destOrd="0" parTransId="{7CA600D6-1A31-45D9-87C0-EB42DDB15E26}" sibTransId="{DDF10DD0-EAD9-4046-B4F4-B19301FDCD15}"/>
    <dgm:cxn modelId="{60EE0266-815B-444B-8097-5D58E642308E}" type="presParOf" srcId="{2697A012-5720-4B07-A2BF-2821365422CC}" destId="{3B6FA739-A7A0-461C-AABE-4DFD439A6F86}" srcOrd="0" destOrd="0" presId="urn:microsoft.com/office/officeart/2005/8/layout/bList2"/>
    <dgm:cxn modelId="{0E652497-2F45-4160-AF5C-F63B6C837D60}" type="presParOf" srcId="{3B6FA739-A7A0-461C-AABE-4DFD439A6F86}" destId="{8F8BB2BC-A863-418B-867D-9ED9956F73A8}" srcOrd="0" destOrd="0" presId="urn:microsoft.com/office/officeart/2005/8/layout/bList2"/>
    <dgm:cxn modelId="{A5F2AED8-DF46-45C8-A38B-CC3B8C02C92F}" type="presParOf" srcId="{3B6FA739-A7A0-461C-AABE-4DFD439A6F86}" destId="{B7F30E4F-2E6D-4866-A072-F86993A93589}" srcOrd="1" destOrd="0" presId="urn:microsoft.com/office/officeart/2005/8/layout/bList2"/>
    <dgm:cxn modelId="{82919F9E-DFD3-4A03-9033-CFFEE53EE156}" type="presParOf" srcId="{3B6FA739-A7A0-461C-AABE-4DFD439A6F86}" destId="{487898C2-FF2A-4E8E-9C19-2D5917238E9E}" srcOrd="2" destOrd="0" presId="urn:microsoft.com/office/officeart/2005/8/layout/bList2"/>
    <dgm:cxn modelId="{9339F2E2-383D-4542-A63D-0A7D31D1E853}" type="presParOf" srcId="{3B6FA739-A7A0-461C-AABE-4DFD439A6F86}" destId="{00F69350-30B9-433D-A979-98A66BFACB6A}" srcOrd="3" destOrd="0" presId="urn:microsoft.com/office/officeart/2005/8/layout/bList2"/>
    <dgm:cxn modelId="{0ADB0BFA-6D89-4FF8-B68C-E11FDAFDBA0A}" type="presParOf" srcId="{2697A012-5720-4B07-A2BF-2821365422CC}" destId="{0E9ABAD7-CAC3-4A6C-8166-F579BE1B9AE6}" srcOrd="1" destOrd="0" presId="urn:microsoft.com/office/officeart/2005/8/layout/bList2"/>
    <dgm:cxn modelId="{29D3AB09-2C04-4D9B-9F1E-674652E4CC33}" type="presParOf" srcId="{2697A012-5720-4B07-A2BF-2821365422CC}" destId="{25D8DF43-E999-46E7-A42C-FA9A6E0F348C}" srcOrd="2" destOrd="0" presId="urn:microsoft.com/office/officeart/2005/8/layout/bList2"/>
    <dgm:cxn modelId="{AE54D4D1-EA78-4927-8975-9F44C478B5FD}" type="presParOf" srcId="{25D8DF43-E999-46E7-A42C-FA9A6E0F348C}" destId="{9575111F-A159-4692-993C-0362C8824BA2}" srcOrd="0" destOrd="0" presId="urn:microsoft.com/office/officeart/2005/8/layout/bList2"/>
    <dgm:cxn modelId="{C1C0C45C-E1FB-4116-A0AF-A2BD33B53ECF}" type="presParOf" srcId="{25D8DF43-E999-46E7-A42C-FA9A6E0F348C}" destId="{D2FBE21C-C004-41F0-8359-CA8A560B4A77}" srcOrd="1" destOrd="0" presId="urn:microsoft.com/office/officeart/2005/8/layout/bList2"/>
    <dgm:cxn modelId="{66D3A109-CC08-455D-A4AE-EC1E88C15C58}" type="presParOf" srcId="{25D8DF43-E999-46E7-A42C-FA9A6E0F348C}" destId="{C8F14D1C-2758-4585-BB66-0FA864D820E1}" srcOrd="2" destOrd="0" presId="urn:microsoft.com/office/officeart/2005/8/layout/bList2"/>
    <dgm:cxn modelId="{B19BC74F-6D16-4921-B8E4-926CB2693A13}" type="presParOf" srcId="{25D8DF43-E999-46E7-A42C-FA9A6E0F348C}" destId="{E171F64F-6100-4915-8DA3-AE30C127A70C}" srcOrd="3" destOrd="0" presId="urn:microsoft.com/office/officeart/2005/8/layout/bList2"/>
    <dgm:cxn modelId="{E784F070-4D2B-4B2C-8065-A10DE908AB63}" type="presParOf" srcId="{2697A012-5720-4B07-A2BF-2821365422CC}" destId="{79079FBF-04DC-4D7D-8921-B6799F4C9C4C}" srcOrd="3" destOrd="0" presId="urn:microsoft.com/office/officeart/2005/8/layout/bList2"/>
    <dgm:cxn modelId="{77ACD4AF-0836-4B66-A2AF-CFC1827DE4B6}" type="presParOf" srcId="{2697A012-5720-4B07-A2BF-2821365422CC}" destId="{BCCB927B-8D73-48CE-B2C9-047BA00ADF2A}" srcOrd="4" destOrd="0" presId="urn:microsoft.com/office/officeart/2005/8/layout/bList2"/>
    <dgm:cxn modelId="{D93CFF06-5B94-4259-A860-19749C6C6942}" type="presParOf" srcId="{BCCB927B-8D73-48CE-B2C9-047BA00ADF2A}" destId="{F590B7AE-FC0F-447D-8D56-C59C6983CA1C}" srcOrd="0" destOrd="0" presId="urn:microsoft.com/office/officeart/2005/8/layout/bList2"/>
    <dgm:cxn modelId="{5DD9F2A7-378F-4559-B8C1-51D67AF2998B}" type="presParOf" srcId="{BCCB927B-8D73-48CE-B2C9-047BA00ADF2A}" destId="{182BAE7F-7330-4C4F-92EB-C9249F15A7A6}" srcOrd="1" destOrd="0" presId="urn:microsoft.com/office/officeart/2005/8/layout/bList2"/>
    <dgm:cxn modelId="{CF07B991-56B2-40DF-81D9-81993E2B19C5}" type="presParOf" srcId="{BCCB927B-8D73-48CE-B2C9-047BA00ADF2A}" destId="{D3A1C169-7585-42BA-A1C2-49198E41CB17}" srcOrd="2" destOrd="0" presId="urn:microsoft.com/office/officeart/2005/8/layout/bList2"/>
    <dgm:cxn modelId="{6C2E344E-D431-474C-BE4A-8465725C0E17}" type="presParOf" srcId="{BCCB927B-8D73-48CE-B2C9-047BA00ADF2A}" destId="{E9B8E27D-834A-4E13-B0B6-AF0411F1986B}" srcOrd="3" destOrd="0" presId="urn:microsoft.com/office/officeart/2005/8/layout/bList2"/>
  </dgm:cxnLst>
  <dgm:bg/>
  <dgm:whole/>
</dgm:dataModel>
</file>

<file path=ppt/diagrams/data6.xml><?xml version="1.0" encoding="utf-8"?>
<dgm:dataModel xmlns:dgm="http://schemas.openxmlformats.org/drawingml/2006/diagram" xmlns:a="http://schemas.openxmlformats.org/drawingml/2006/main">
  <dgm:ptLst>
    <dgm:pt modelId="{8FDC935D-35A3-4B41-A49E-36130130B3CA}"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A20442CD-D5E2-4EF7-BF96-83550FD9618E}">
      <dgm:prSet phldrT="[Text]">
        <dgm:style>
          <a:lnRef idx="3">
            <a:schemeClr val="lt1"/>
          </a:lnRef>
          <a:fillRef idx="1">
            <a:schemeClr val="accent2"/>
          </a:fillRef>
          <a:effectRef idx="1">
            <a:schemeClr val="accent2"/>
          </a:effectRef>
          <a:fontRef idx="minor">
            <a:schemeClr val="lt1"/>
          </a:fontRef>
        </dgm:style>
      </dgm:prSet>
      <dgm:spPr/>
      <dgm:t>
        <a:bodyPr/>
        <a:lstStyle/>
        <a:p>
          <a:r>
            <a:rPr lang="en-ID" dirty="0" err="1" smtClean="0"/>
            <a:t>Sartono</a:t>
          </a:r>
          <a:r>
            <a:rPr lang="en-ID" dirty="0" smtClean="0"/>
            <a:t> </a:t>
          </a:r>
          <a:r>
            <a:rPr lang="en-ID" dirty="0" err="1" smtClean="0"/>
            <a:t>Kartodirdjo</a:t>
          </a:r>
          <a:endParaRPr lang="en-US" dirty="0"/>
        </a:p>
      </dgm:t>
    </dgm:pt>
    <dgm:pt modelId="{45F82DBF-EBCE-43E5-84EC-C20D90B072AA}" type="parTrans" cxnId="{129E90F0-3CF3-46D7-A0BD-55FCC339857D}">
      <dgm:prSet/>
      <dgm:spPr/>
      <dgm:t>
        <a:bodyPr/>
        <a:lstStyle/>
        <a:p>
          <a:endParaRPr lang="en-US"/>
        </a:p>
      </dgm:t>
    </dgm:pt>
    <dgm:pt modelId="{BAD38FF8-7270-4587-BAE4-5BCC5A4D9B16}" type="sibTrans" cxnId="{129E90F0-3CF3-46D7-A0BD-55FCC339857D}">
      <dgm:prSet/>
      <dgm:spPr/>
      <dgm:t>
        <a:bodyPr/>
        <a:lstStyle/>
        <a:p>
          <a:endParaRPr lang="en-US"/>
        </a:p>
      </dgm:t>
    </dgm:pt>
    <dgm:pt modelId="{5D7BB7DB-CFDC-445F-A07B-F6BD8F4ED000}">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400" dirty="0" err="1" smtClean="0"/>
            <a:t>Sejarah</a:t>
          </a:r>
          <a:r>
            <a:rPr lang="en-US" sz="1400" dirty="0" smtClean="0"/>
            <a:t> </a:t>
          </a:r>
          <a:r>
            <a:rPr lang="en-US" sz="1400" dirty="0" err="1" smtClean="0"/>
            <a:t>dalam</a:t>
          </a:r>
          <a:r>
            <a:rPr lang="en-US" sz="1400" dirty="0" smtClean="0"/>
            <a:t> </a:t>
          </a:r>
          <a:r>
            <a:rPr lang="en-US" sz="1400" dirty="0" err="1" smtClean="0"/>
            <a:t>arti</a:t>
          </a:r>
          <a:r>
            <a:rPr lang="en-US" sz="1400" dirty="0" smtClean="0"/>
            <a:t> </a:t>
          </a:r>
          <a:r>
            <a:rPr lang="en-US" sz="1400" dirty="0" err="1" smtClean="0"/>
            <a:t>objektif</a:t>
          </a:r>
          <a:r>
            <a:rPr lang="en-US" sz="1400" dirty="0" smtClean="0"/>
            <a:t> </a:t>
          </a:r>
          <a:r>
            <a:rPr lang="en-US" sz="1400" dirty="0" err="1" smtClean="0"/>
            <a:t>berarti</a:t>
          </a:r>
          <a:r>
            <a:rPr lang="en-US" sz="1400" dirty="0" smtClean="0"/>
            <a:t> </a:t>
          </a:r>
          <a:r>
            <a:rPr lang="en-US" sz="1400" dirty="0" err="1" smtClean="0"/>
            <a:t>kejadian</a:t>
          </a:r>
          <a:r>
            <a:rPr lang="en-US" sz="1400" dirty="0" smtClean="0"/>
            <a:t> </a:t>
          </a:r>
          <a:r>
            <a:rPr lang="en-US" sz="1400" dirty="0" err="1" smtClean="0"/>
            <a:t>atau</a:t>
          </a:r>
          <a:r>
            <a:rPr lang="en-US" sz="1400" dirty="0" smtClean="0"/>
            <a:t> </a:t>
          </a:r>
          <a:r>
            <a:rPr lang="en-US" sz="1400" dirty="0" err="1" smtClean="0"/>
            <a:t>peristiwa</a:t>
          </a:r>
          <a:r>
            <a:rPr lang="en-US" sz="1400" dirty="0" smtClean="0"/>
            <a:t> yang </a:t>
          </a:r>
          <a:r>
            <a:rPr lang="en-US" sz="1400" dirty="0" err="1" smtClean="0"/>
            <a:t>dapat</a:t>
          </a:r>
          <a:r>
            <a:rPr lang="en-US" sz="1400" dirty="0" smtClean="0"/>
            <a:t> </a:t>
          </a:r>
          <a:r>
            <a:rPr lang="en-US" sz="1400" dirty="0" err="1" smtClean="0"/>
            <a:t>ditunjukkan</a:t>
          </a:r>
          <a:r>
            <a:rPr lang="en-US" sz="1400" dirty="0" smtClean="0"/>
            <a:t> </a:t>
          </a:r>
          <a:r>
            <a:rPr lang="en-US" sz="1400" dirty="0" err="1" smtClean="0"/>
            <a:t>dengan</a:t>
          </a:r>
          <a:r>
            <a:rPr lang="en-US" sz="1400" dirty="0" smtClean="0"/>
            <a:t> </a:t>
          </a:r>
          <a:r>
            <a:rPr lang="en-US" sz="1400" dirty="0" err="1" smtClean="0"/>
            <a:t>bukti-bukti</a:t>
          </a:r>
          <a:r>
            <a:rPr lang="en-US" sz="1400" dirty="0" smtClean="0"/>
            <a:t> yang </a:t>
          </a:r>
          <a:r>
            <a:rPr lang="en-US" sz="1400" dirty="0" err="1" smtClean="0"/>
            <a:t>memiliki</a:t>
          </a:r>
          <a:r>
            <a:rPr lang="en-US" sz="1400" dirty="0" smtClean="0"/>
            <a:t> </a:t>
          </a:r>
          <a:r>
            <a:rPr lang="en-US" sz="1400" dirty="0" err="1" smtClean="0"/>
            <a:t>kebenaran</a:t>
          </a:r>
          <a:r>
            <a:rPr lang="en-US" sz="1400" dirty="0" smtClean="0"/>
            <a:t> </a:t>
          </a:r>
          <a:r>
            <a:rPr lang="en-US" sz="1400" dirty="0" err="1" smtClean="0"/>
            <a:t>objektif</a:t>
          </a:r>
          <a:r>
            <a:rPr lang="en-US" sz="1400" dirty="0" smtClean="0"/>
            <a:t>.</a:t>
          </a:r>
          <a:endParaRPr lang="en-US" sz="1400" dirty="0"/>
        </a:p>
      </dgm:t>
    </dgm:pt>
    <dgm:pt modelId="{45CEA85D-1D77-4DEA-B279-F1A955562BC2}" type="parTrans" cxnId="{FDA613F0-CEB0-4377-A8E6-0FC22422CE7D}">
      <dgm:prSet/>
      <dgm:spPr/>
      <dgm:t>
        <a:bodyPr/>
        <a:lstStyle/>
        <a:p>
          <a:endParaRPr lang="en-US"/>
        </a:p>
      </dgm:t>
    </dgm:pt>
    <dgm:pt modelId="{382929B4-8739-4098-99A7-408C2298DF54}" type="sibTrans" cxnId="{FDA613F0-CEB0-4377-A8E6-0FC22422CE7D}">
      <dgm:prSet/>
      <dgm:spPr/>
      <dgm:t>
        <a:bodyPr/>
        <a:lstStyle/>
        <a:p>
          <a:endParaRPr lang="en-US"/>
        </a:p>
      </dgm:t>
    </dgm:pt>
    <dgm:pt modelId="{639F0089-F052-4D44-B898-6825691F8799}">
      <dgm:prSet phldrT="[Text]">
        <dgm:style>
          <a:lnRef idx="3">
            <a:schemeClr val="lt1"/>
          </a:lnRef>
          <a:fillRef idx="1">
            <a:schemeClr val="accent4"/>
          </a:fillRef>
          <a:effectRef idx="1">
            <a:schemeClr val="accent4"/>
          </a:effectRef>
          <a:fontRef idx="minor">
            <a:schemeClr val="lt1"/>
          </a:fontRef>
        </dgm:style>
      </dgm:prSet>
      <dgm:spPr/>
      <dgm:t>
        <a:bodyPr/>
        <a:lstStyle/>
        <a:p>
          <a:r>
            <a:rPr lang="en-ID" dirty="0" smtClean="0"/>
            <a:t>R. </a:t>
          </a:r>
          <a:r>
            <a:rPr lang="en-ID" dirty="0" err="1" smtClean="0"/>
            <a:t>Moh</a:t>
          </a:r>
          <a:r>
            <a:rPr lang="en-ID" dirty="0" smtClean="0"/>
            <a:t> Ali</a:t>
          </a:r>
          <a:endParaRPr lang="en-US" dirty="0"/>
        </a:p>
      </dgm:t>
    </dgm:pt>
    <dgm:pt modelId="{86EE15BA-463B-4C7B-B362-89EB3EC1E928}" type="parTrans" cxnId="{C5FAA575-1F60-4C8D-ADF9-228406668392}">
      <dgm:prSet/>
      <dgm:spPr/>
      <dgm:t>
        <a:bodyPr/>
        <a:lstStyle/>
        <a:p>
          <a:endParaRPr lang="en-US"/>
        </a:p>
      </dgm:t>
    </dgm:pt>
    <dgm:pt modelId="{28D2416B-D244-4EC9-9D7C-54727A04572E}" type="sibTrans" cxnId="{C5FAA575-1F60-4C8D-ADF9-228406668392}">
      <dgm:prSet/>
      <dgm:spPr/>
      <dgm:t>
        <a:bodyPr/>
        <a:lstStyle/>
        <a:p>
          <a:endParaRPr lang="en-US"/>
        </a:p>
      </dgm:t>
    </dgm:pt>
    <dgm:pt modelId="{707C1F17-DDFC-40A3-9D9C-701E6F1B35D6}">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err="1" smtClean="0"/>
            <a:t>Sejumlah</a:t>
          </a:r>
          <a:r>
            <a:rPr lang="en-US" dirty="0" smtClean="0"/>
            <a:t> </a:t>
          </a:r>
          <a:r>
            <a:rPr lang="en-US" dirty="0" err="1" smtClean="0"/>
            <a:t>perubahan</a:t>
          </a:r>
          <a:r>
            <a:rPr lang="en-US" dirty="0" smtClean="0"/>
            <a:t>, </a:t>
          </a:r>
          <a:r>
            <a:rPr lang="en-US" dirty="0" err="1" smtClean="0"/>
            <a:t>kejadian</a:t>
          </a:r>
          <a:r>
            <a:rPr lang="en-US" dirty="0" smtClean="0"/>
            <a:t>, </a:t>
          </a:r>
          <a:r>
            <a:rPr lang="en-US" dirty="0" err="1" smtClean="0"/>
            <a:t>dan</a:t>
          </a:r>
          <a:r>
            <a:rPr lang="en-US" dirty="0" smtClean="0"/>
            <a:t> </a:t>
          </a:r>
          <a:r>
            <a:rPr lang="en-US" dirty="0" err="1" smtClean="0"/>
            <a:t>peristiwa</a:t>
          </a:r>
          <a:r>
            <a:rPr lang="en-US" dirty="0" smtClean="0"/>
            <a:t> </a:t>
          </a:r>
          <a:r>
            <a:rPr lang="en-US" dirty="0" err="1" smtClean="0"/>
            <a:t>nyata</a:t>
          </a:r>
          <a:endParaRPr lang="en-US" dirty="0"/>
        </a:p>
      </dgm:t>
    </dgm:pt>
    <dgm:pt modelId="{7CA600D6-1A31-45D9-87C0-EB42DDB15E26}" type="parTrans" cxnId="{354B8058-2B83-4C27-816B-C738BD2DC7A9}">
      <dgm:prSet/>
      <dgm:spPr/>
      <dgm:t>
        <a:bodyPr/>
        <a:lstStyle/>
        <a:p>
          <a:endParaRPr lang="en-US"/>
        </a:p>
      </dgm:t>
    </dgm:pt>
    <dgm:pt modelId="{DDF10DD0-EAD9-4046-B4F4-B19301FDCD15}" type="sibTrans" cxnId="{354B8058-2B83-4C27-816B-C738BD2DC7A9}">
      <dgm:prSet/>
      <dgm:spPr/>
      <dgm:t>
        <a:bodyPr/>
        <a:lstStyle/>
        <a:p>
          <a:endParaRPr lang="en-US"/>
        </a:p>
      </dgm:t>
    </dgm:pt>
    <dgm:pt modelId="{A5BEF956-57E0-414C-BCEC-8E128D1890E3}">
      <dgm:prSet phldrT="[Text]">
        <dgm:style>
          <a:lnRef idx="2">
            <a:schemeClr val="accent5"/>
          </a:lnRef>
          <a:fillRef idx="1">
            <a:schemeClr val="lt1"/>
          </a:fillRef>
          <a:effectRef idx="0">
            <a:schemeClr val="accent5"/>
          </a:effectRef>
          <a:fontRef idx="minor">
            <a:schemeClr val="dk1"/>
          </a:fontRef>
        </dgm:style>
      </dgm:prSet>
      <dgm:spPr>
        <a:ln/>
      </dgm:spPr>
      <dgm:t>
        <a:bodyPr/>
        <a:lstStyle/>
        <a:p>
          <a:r>
            <a:rPr lang="en-US" dirty="0" smtClean="0"/>
            <a:t>R.G. Collingwood </a:t>
          </a:r>
          <a:endParaRPr lang="en-US" dirty="0"/>
        </a:p>
      </dgm:t>
    </dgm:pt>
    <dgm:pt modelId="{82661D47-B9F8-407E-95A5-0BEAABDB7BC3}" type="parTrans" cxnId="{629D6B49-AB17-4DED-BCB1-793B6EA8E673}">
      <dgm:prSet/>
      <dgm:spPr/>
      <dgm:t>
        <a:bodyPr/>
        <a:lstStyle/>
        <a:p>
          <a:endParaRPr lang="en-US"/>
        </a:p>
      </dgm:t>
    </dgm:pt>
    <dgm:pt modelId="{7007D1F9-86FD-4E8B-B86E-BAA5C497D310}" type="sibTrans" cxnId="{629D6B49-AB17-4DED-BCB1-793B6EA8E673}">
      <dgm:prSet/>
      <dgm:spPr/>
      <dgm:t>
        <a:bodyPr/>
        <a:lstStyle/>
        <a:p>
          <a:endParaRPr lang="en-US"/>
        </a:p>
      </dgm:t>
    </dgm:pt>
    <dgm:pt modelId="{7B3019CC-2065-446D-911D-40FA77E19441}">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err="1" smtClean="0"/>
            <a:t>Sejarah</a:t>
          </a:r>
          <a:r>
            <a:rPr lang="en-US" dirty="0" smtClean="0"/>
            <a:t> </a:t>
          </a:r>
          <a:r>
            <a:rPr lang="en-US" dirty="0" err="1" smtClean="0"/>
            <a:t>sebagai</a:t>
          </a:r>
          <a:r>
            <a:rPr lang="en-US" dirty="0" smtClean="0"/>
            <a:t> </a:t>
          </a:r>
          <a:r>
            <a:rPr lang="en-US" dirty="0" err="1" smtClean="0"/>
            <a:t>penyelidikan</a:t>
          </a:r>
          <a:r>
            <a:rPr lang="en-US" dirty="0" smtClean="0"/>
            <a:t> </a:t>
          </a:r>
          <a:r>
            <a:rPr lang="en-US" dirty="0" err="1" smtClean="0"/>
            <a:t>tentang</a:t>
          </a:r>
          <a:r>
            <a:rPr lang="en-US" dirty="0" smtClean="0"/>
            <a:t> </a:t>
          </a:r>
          <a:r>
            <a:rPr lang="en-US" dirty="0" err="1" smtClean="0"/>
            <a:t>aktivitas</a:t>
          </a:r>
          <a:r>
            <a:rPr lang="en-US" dirty="0" smtClean="0"/>
            <a:t> </a:t>
          </a:r>
          <a:r>
            <a:rPr lang="en-US" dirty="0" err="1" smtClean="0"/>
            <a:t>manusia</a:t>
          </a:r>
          <a:r>
            <a:rPr lang="en-US" dirty="0" smtClean="0"/>
            <a:t> </a:t>
          </a:r>
          <a:r>
            <a:rPr lang="en-US" dirty="0" err="1" smtClean="0"/>
            <a:t>pada</a:t>
          </a:r>
          <a:r>
            <a:rPr lang="en-US" dirty="0" smtClean="0"/>
            <a:t> </a:t>
          </a:r>
          <a:r>
            <a:rPr lang="en-US" dirty="0" err="1" smtClean="0"/>
            <a:t>masa</a:t>
          </a:r>
          <a:r>
            <a:rPr lang="en-US" dirty="0" smtClean="0"/>
            <a:t> </a:t>
          </a:r>
          <a:r>
            <a:rPr lang="en-US" dirty="0" err="1" smtClean="0"/>
            <a:t>lampau</a:t>
          </a:r>
          <a:r>
            <a:rPr lang="en-US" dirty="0" smtClean="0"/>
            <a:t>.</a:t>
          </a:r>
          <a:endParaRPr lang="en-US" dirty="0"/>
        </a:p>
      </dgm:t>
    </dgm:pt>
    <dgm:pt modelId="{C31550A7-5815-43B6-93FD-1754BF841058}" type="parTrans" cxnId="{F9A5AAB0-A6F3-464F-A555-4E582C3EDE96}">
      <dgm:prSet/>
      <dgm:spPr/>
      <dgm:t>
        <a:bodyPr/>
        <a:lstStyle/>
        <a:p>
          <a:endParaRPr lang="en-US"/>
        </a:p>
      </dgm:t>
    </dgm:pt>
    <dgm:pt modelId="{07B70BC5-4A26-49ED-8D5F-EAD71C67AB7B}" type="sibTrans" cxnId="{F9A5AAB0-A6F3-464F-A555-4E582C3EDE96}">
      <dgm:prSet/>
      <dgm:spPr/>
      <dgm:t>
        <a:bodyPr/>
        <a:lstStyle/>
        <a:p>
          <a:endParaRPr lang="en-US"/>
        </a:p>
      </dgm:t>
    </dgm:pt>
    <dgm:pt modelId="{721C4BDD-B8C8-44FC-9818-D3ACB6533353}">
      <dgm:prSet custT="1">
        <dgm:style>
          <a:lnRef idx="2">
            <a:schemeClr val="accent2"/>
          </a:lnRef>
          <a:fillRef idx="1">
            <a:schemeClr val="lt1"/>
          </a:fillRef>
          <a:effectRef idx="0">
            <a:schemeClr val="accent2"/>
          </a:effectRef>
          <a:fontRef idx="minor">
            <a:schemeClr val="dk1"/>
          </a:fontRef>
        </dgm:style>
      </dgm:prSet>
      <dgm:spPr/>
      <dgm:t>
        <a:bodyPr/>
        <a:lstStyle/>
        <a:p>
          <a:r>
            <a:rPr lang="en-US" sz="1400" dirty="0" smtClean="0"/>
            <a:t>Sejarah dalam arti subjektif berarti suatu konstruksi atau bangunan yang disusun penulis sebagai suatu uraian atau cerita.</a:t>
          </a:r>
        </a:p>
      </dgm:t>
    </dgm:pt>
    <dgm:pt modelId="{98C178D9-4D15-4E97-A2B3-F69B7E9FFE4A}" type="parTrans" cxnId="{9F8D585F-D18E-45E4-B957-265B2BF92756}">
      <dgm:prSet/>
      <dgm:spPr/>
      <dgm:t>
        <a:bodyPr/>
        <a:lstStyle/>
        <a:p>
          <a:endParaRPr lang="en-US"/>
        </a:p>
      </dgm:t>
    </dgm:pt>
    <dgm:pt modelId="{74CAEFD7-0505-499D-A25D-C8D880E43AC2}" type="sibTrans" cxnId="{9F8D585F-D18E-45E4-B957-265B2BF92756}">
      <dgm:prSet/>
      <dgm:spPr/>
      <dgm:t>
        <a:bodyPr/>
        <a:lstStyle/>
        <a:p>
          <a:endParaRPr lang="en-US"/>
        </a:p>
      </dgm:t>
    </dgm:pt>
    <dgm:pt modelId="{C8C18BC7-B018-46CF-9D42-A902758BFE3C}">
      <dgm:prSet>
        <dgm:style>
          <a:lnRef idx="2">
            <a:schemeClr val="accent4"/>
          </a:lnRef>
          <a:fillRef idx="1">
            <a:schemeClr val="lt1"/>
          </a:fillRef>
          <a:effectRef idx="0">
            <a:schemeClr val="accent4"/>
          </a:effectRef>
          <a:fontRef idx="minor">
            <a:schemeClr val="dk1"/>
          </a:fontRef>
        </dgm:style>
      </dgm:prSet>
      <dgm:spPr/>
      <dgm:t>
        <a:bodyPr/>
        <a:lstStyle/>
        <a:p>
          <a:r>
            <a:rPr lang="en-US" dirty="0" err="1" smtClean="0"/>
            <a:t>Ilmu</a:t>
          </a:r>
          <a:r>
            <a:rPr lang="en-US" dirty="0" smtClean="0"/>
            <a:t> yang </a:t>
          </a:r>
          <a:r>
            <a:rPr lang="en-US" dirty="0" err="1" smtClean="0"/>
            <a:t>menyelidiki</a:t>
          </a:r>
          <a:r>
            <a:rPr lang="en-US" dirty="0" smtClean="0"/>
            <a:t> perubahan-perubahan, kejadian, dan peristiwa nyata.</a:t>
          </a:r>
        </a:p>
      </dgm:t>
    </dgm:pt>
    <dgm:pt modelId="{DAB9A271-F7F4-46C0-B225-21CDA1B16459}" type="parTrans" cxnId="{D07BBD38-1765-4E48-A665-5FFEE01F3802}">
      <dgm:prSet/>
      <dgm:spPr/>
      <dgm:t>
        <a:bodyPr/>
        <a:lstStyle/>
        <a:p>
          <a:endParaRPr lang="en-US"/>
        </a:p>
      </dgm:t>
    </dgm:pt>
    <dgm:pt modelId="{79946570-D734-457A-8590-4242CE8FC6C6}" type="sibTrans" cxnId="{D07BBD38-1765-4E48-A665-5FFEE01F3802}">
      <dgm:prSet/>
      <dgm:spPr/>
      <dgm:t>
        <a:bodyPr/>
        <a:lstStyle/>
        <a:p>
          <a:endParaRPr lang="en-US"/>
        </a:p>
      </dgm:t>
    </dgm:pt>
    <dgm:pt modelId="{2697A012-5720-4B07-A2BF-2821365422CC}" type="pres">
      <dgm:prSet presAssocID="{8FDC935D-35A3-4B41-A49E-36130130B3CA}" presName="diagram" presStyleCnt="0">
        <dgm:presLayoutVars>
          <dgm:dir/>
          <dgm:animLvl val="lvl"/>
          <dgm:resizeHandles val="exact"/>
        </dgm:presLayoutVars>
      </dgm:prSet>
      <dgm:spPr/>
      <dgm:t>
        <a:bodyPr/>
        <a:lstStyle/>
        <a:p>
          <a:endParaRPr lang="en-US"/>
        </a:p>
      </dgm:t>
    </dgm:pt>
    <dgm:pt modelId="{3B6FA739-A7A0-461C-AABE-4DFD439A6F86}" type="pres">
      <dgm:prSet presAssocID="{A20442CD-D5E2-4EF7-BF96-83550FD9618E}" presName="compNode" presStyleCnt="0"/>
      <dgm:spPr/>
    </dgm:pt>
    <dgm:pt modelId="{8F8BB2BC-A863-418B-867D-9ED9956F73A8}" type="pres">
      <dgm:prSet presAssocID="{A20442CD-D5E2-4EF7-BF96-83550FD9618E}" presName="childRect" presStyleLbl="bgAcc1" presStyleIdx="0" presStyleCnt="3" custScaleY="152526" custLinFactNeighborX="-232" custLinFactNeighborY="-25901">
        <dgm:presLayoutVars>
          <dgm:bulletEnabled val="1"/>
        </dgm:presLayoutVars>
      </dgm:prSet>
      <dgm:spPr/>
      <dgm:t>
        <a:bodyPr/>
        <a:lstStyle/>
        <a:p>
          <a:endParaRPr lang="en-US"/>
        </a:p>
      </dgm:t>
    </dgm:pt>
    <dgm:pt modelId="{B7F30E4F-2E6D-4866-A072-F86993A93589}" type="pres">
      <dgm:prSet presAssocID="{A20442CD-D5E2-4EF7-BF96-83550FD9618E}" presName="parentText" presStyleLbl="node1" presStyleIdx="0" presStyleCnt="0">
        <dgm:presLayoutVars>
          <dgm:chMax val="0"/>
          <dgm:bulletEnabled val="1"/>
        </dgm:presLayoutVars>
      </dgm:prSet>
      <dgm:spPr/>
      <dgm:t>
        <a:bodyPr/>
        <a:lstStyle/>
        <a:p>
          <a:endParaRPr lang="en-US"/>
        </a:p>
      </dgm:t>
    </dgm:pt>
    <dgm:pt modelId="{487898C2-FF2A-4E8E-9C19-2D5917238E9E}" type="pres">
      <dgm:prSet presAssocID="{A20442CD-D5E2-4EF7-BF96-83550FD9618E}" presName="parentRect" presStyleLbl="alignNode1" presStyleIdx="0" presStyleCnt="3"/>
      <dgm:spPr/>
      <dgm:t>
        <a:bodyPr/>
        <a:lstStyle/>
        <a:p>
          <a:endParaRPr lang="en-US"/>
        </a:p>
      </dgm:t>
    </dgm:pt>
    <dgm:pt modelId="{00F69350-30B9-433D-A979-98A66BFACB6A}" type="pres">
      <dgm:prSet presAssocID="{A20442CD-D5E2-4EF7-BF96-83550FD9618E}" presName="adorn" presStyleLbl="fgAccFollowNode1" presStyleIdx="0" presStyleCnt="3"/>
      <dgm:spPr>
        <a:blipFill rotWithShape="0">
          <a:blip xmlns:r="http://schemas.openxmlformats.org/officeDocument/2006/relationships" r:embed="rId1"/>
          <a:stretch>
            <a:fillRect/>
          </a:stretch>
        </a:blipFill>
      </dgm:spPr>
      <dgm:t>
        <a:bodyPr/>
        <a:lstStyle/>
        <a:p>
          <a:endParaRPr lang="en-US"/>
        </a:p>
      </dgm:t>
    </dgm:pt>
    <dgm:pt modelId="{0E9ABAD7-CAC3-4A6C-8166-F579BE1B9AE6}" type="pres">
      <dgm:prSet presAssocID="{BAD38FF8-7270-4587-BAE4-5BCC5A4D9B16}" presName="sibTrans" presStyleLbl="sibTrans2D1" presStyleIdx="0" presStyleCnt="0"/>
      <dgm:spPr/>
      <dgm:t>
        <a:bodyPr/>
        <a:lstStyle/>
        <a:p>
          <a:endParaRPr lang="en-US"/>
        </a:p>
      </dgm:t>
    </dgm:pt>
    <dgm:pt modelId="{25D8DF43-E999-46E7-A42C-FA9A6E0F348C}" type="pres">
      <dgm:prSet presAssocID="{639F0089-F052-4D44-B898-6825691F8799}" presName="compNode" presStyleCnt="0"/>
      <dgm:spPr/>
    </dgm:pt>
    <dgm:pt modelId="{9575111F-A159-4692-993C-0362C8824BA2}" type="pres">
      <dgm:prSet presAssocID="{639F0089-F052-4D44-B898-6825691F8799}" presName="childRect" presStyleLbl="bgAcc1" presStyleIdx="1" presStyleCnt="3">
        <dgm:presLayoutVars>
          <dgm:bulletEnabled val="1"/>
        </dgm:presLayoutVars>
      </dgm:prSet>
      <dgm:spPr/>
      <dgm:t>
        <a:bodyPr/>
        <a:lstStyle/>
        <a:p>
          <a:endParaRPr lang="en-US"/>
        </a:p>
      </dgm:t>
    </dgm:pt>
    <dgm:pt modelId="{D2FBE21C-C004-41F0-8359-CA8A560B4A77}" type="pres">
      <dgm:prSet presAssocID="{639F0089-F052-4D44-B898-6825691F8799}" presName="parentText" presStyleLbl="node1" presStyleIdx="0" presStyleCnt="0">
        <dgm:presLayoutVars>
          <dgm:chMax val="0"/>
          <dgm:bulletEnabled val="1"/>
        </dgm:presLayoutVars>
      </dgm:prSet>
      <dgm:spPr/>
      <dgm:t>
        <a:bodyPr/>
        <a:lstStyle/>
        <a:p>
          <a:endParaRPr lang="en-US"/>
        </a:p>
      </dgm:t>
    </dgm:pt>
    <dgm:pt modelId="{C8F14D1C-2758-4585-BB66-0FA864D820E1}" type="pres">
      <dgm:prSet presAssocID="{639F0089-F052-4D44-B898-6825691F8799}" presName="parentRect" presStyleLbl="alignNode1" presStyleIdx="1" presStyleCnt="3"/>
      <dgm:spPr/>
      <dgm:t>
        <a:bodyPr/>
        <a:lstStyle/>
        <a:p>
          <a:endParaRPr lang="en-US"/>
        </a:p>
      </dgm:t>
    </dgm:pt>
    <dgm:pt modelId="{E171F64F-6100-4915-8DA3-AE30C127A70C}" type="pres">
      <dgm:prSet presAssocID="{639F0089-F052-4D44-B898-6825691F8799}" presName="adorn" presStyleLbl="fgAccFollowNode1" presStyleIdx="1" presStyleCnt="3"/>
      <dgm:spPr>
        <a:blipFill rotWithShape="0">
          <a:blip xmlns:r="http://schemas.openxmlformats.org/officeDocument/2006/relationships" r:embed="rId2"/>
          <a:stretch>
            <a:fillRect/>
          </a:stretch>
        </a:blipFill>
      </dgm:spPr>
      <dgm:t>
        <a:bodyPr/>
        <a:lstStyle/>
        <a:p>
          <a:endParaRPr lang="en-US"/>
        </a:p>
      </dgm:t>
    </dgm:pt>
    <dgm:pt modelId="{79079FBF-04DC-4D7D-8921-B6799F4C9C4C}" type="pres">
      <dgm:prSet presAssocID="{28D2416B-D244-4EC9-9D7C-54727A04572E}" presName="sibTrans" presStyleLbl="sibTrans2D1" presStyleIdx="0" presStyleCnt="0"/>
      <dgm:spPr/>
      <dgm:t>
        <a:bodyPr/>
        <a:lstStyle/>
        <a:p>
          <a:endParaRPr lang="en-US"/>
        </a:p>
      </dgm:t>
    </dgm:pt>
    <dgm:pt modelId="{BCCB927B-8D73-48CE-B2C9-047BA00ADF2A}" type="pres">
      <dgm:prSet presAssocID="{A5BEF956-57E0-414C-BCEC-8E128D1890E3}" presName="compNode" presStyleCnt="0"/>
      <dgm:spPr/>
    </dgm:pt>
    <dgm:pt modelId="{F590B7AE-FC0F-447D-8D56-C59C6983CA1C}" type="pres">
      <dgm:prSet presAssocID="{A5BEF956-57E0-414C-BCEC-8E128D1890E3}" presName="childRect" presStyleLbl="bgAcc1" presStyleIdx="2" presStyleCnt="3" custScaleY="65884" custLinFactNeighborX="-905" custLinFactNeighborY="16269">
        <dgm:presLayoutVars>
          <dgm:bulletEnabled val="1"/>
        </dgm:presLayoutVars>
      </dgm:prSet>
      <dgm:spPr/>
      <dgm:t>
        <a:bodyPr/>
        <a:lstStyle/>
        <a:p>
          <a:endParaRPr lang="en-US"/>
        </a:p>
      </dgm:t>
    </dgm:pt>
    <dgm:pt modelId="{182BAE7F-7330-4C4F-92EB-C9249F15A7A6}" type="pres">
      <dgm:prSet presAssocID="{A5BEF956-57E0-414C-BCEC-8E128D1890E3}" presName="parentText" presStyleLbl="node1" presStyleIdx="0" presStyleCnt="0">
        <dgm:presLayoutVars>
          <dgm:chMax val="0"/>
          <dgm:bulletEnabled val="1"/>
        </dgm:presLayoutVars>
      </dgm:prSet>
      <dgm:spPr/>
      <dgm:t>
        <a:bodyPr/>
        <a:lstStyle/>
        <a:p>
          <a:endParaRPr lang="en-US"/>
        </a:p>
      </dgm:t>
    </dgm:pt>
    <dgm:pt modelId="{D3A1C169-7585-42BA-A1C2-49198E41CB17}" type="pres">
      <dgm:prSet presAssocID="{A5BEF956-57E0-414C-BCEC-8E128D1890E3}" presName="parentRect" presStyleLbl="alignNode1" presStyleIdx="2" presStyleCnt="3"/>
      <dgm:spPr/>
      <dgm:t>
        <a:bodyPr/>
        <a:lstStyle/>
        <a:p>
          <a:endParaRPr lang="en-US"/>
        </a:p>
      </dgm:t>
    </dgm:pt>
    <dgm:pt modelId="{E9B8E27D-834A-4E13-B0B6-AF0411F1986B}" type="pres">
      <dgm:prSet presAssocID="{A5BEF956-57E0-414C-BCEC-8E128D1890E3}" presName="adorn" presStyleLbl="fgAccFollowNode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314C6EE9-8819-4BE8-A293-843DD8538476}" type="presOf" srcId="{8FDC935D-35A3-4B41-A49E-36130130B3CA}" destId="{2697A012-5720-4B07-A2BF-2821365422CC}" srcOrd="0" destOrd="0" presId="urn:microsoft.com/office/officeart/2005/8/layout/bList2"/>
    <dgm:cxn modelId="{629D6B49-AB17-4DED-BCB1-793B6EA8E673}" srcId="{8FDC935D-35A3-4B41-A49E-36130130B3CA}" destId="{A5BEF956-57E0-414C-BCEC-8E128D1890E3}" srcOrd="2" destOrd="0" parTransId="{82661D47-B9F8-407E-95A5-0BEAABDB7BC3}" sibTransId="{7007D1F9-86FD-4E8B-B86E-BAA5C497D310}"/>
    <dgm:cxn modelId="{0D9209EB-9479-4F89-9912-40224D4538B1}" type="presOf" srcId="{721C4BDD-B8C8-44FC-9818-D3ACB6533353}" destId="{8F8BB2BC-A863-418B-867D-9ED9956F73A8}" srcOrd="0" destOrd="1" presId="urn:microsoft.com/office/officeart/2005/8/layout/bList2"/>
    <dgm:cxn modelId="{FDA613F0-CEB0-4377-A8E6-0FC22422CE7D}" srcId="{A20442CD-D5E2-4EF7-BF96-83550FD9618E}" destId="{5D7BB7DB-CFDC-445F-A07B-F6BD8F4ED000}" srcOrd="0" destOrd="0" parTransId="{45CEA85D-1D77-4DEA-B279-F1A955562BC2}" sibTransId="{382929B4-8739-4098-99A7-408C2298DF54}"/>
    <dgm:cxn modelId="{D15F6F77-9487-4F0A-882B-A66F3A72C53A}" type="presOf" srcId="{639F0089-F052-4D44-B898-6825691F8799}" destId="{C8F14D1C-2758-4585-BB66-0FA864D820E1}" srcOrd="1" destOrd="0" presId="urn:microsoft.com/office/officeart/2005/8/layout/bList2"/>
    <dgm:cxn modelId="{CDAC48FE-40ED-41BA-8D7D-18EE3C15F56A}" type="presOf" srcId="{A5BEF956-57E0-414C-BCEC-8E128D1890E3}" destId="{D3A1C169-7585-42BA-A1C2-49198E41CB17}" srcOrd="1" destOrd="0" presId="urn:microsoft.com/office/officeart/2005/8/layout/bList2"/>
    <dgm:cxn modelId="{47E0BE77-F040-4138-AFC3-BDFC98C6F268}" type="presOf" srcId="{A20442CD-D5E2-4EF7-BF96-83550FD9618E}" destId="{487898C2-FF2A-4E8E-9C19-2D5917238E9E}" srcOrd="1" destOrd="0" presId="urn:microsoft.com/office/officeart/2005/8/layout/bList2"/>
    <dgm:cxn modelId="{D0CD53A1-0FAB-4808-BCA6-B0439611BF56}" type="presOf" srcId="{28D2416B-D244-4EC9-9D7C-54727A04572E}" destId="{79079FBF-04DC-4D7D-8921-B6799F4C9C4C}" srcOrd="0" destOrd="0" presId="urn:microsoft.com/office/officeart/2005/8/layout/bList2"/>
    <dgm:cxn modelId="{129E90F0-3CF3-46D7-A0BD-55FCC339857D}" srcId="{8FDC935D-35A3-4B41-A49E-36130130B3CA}" destId="{A20442CD-D5E2-4EF7-BF96-83550FD9618E}" srcOrd="0" destOrd="0" parTransId="{45F82DBF-EBCE-43E5-84EC-C20D90B072AA}" sibTransId="{BAD38FF8-7270-4587-BAE4-5BCC5A4D9B16}"/>
    <dgm:cxn modelId="{F9A5AAB0-A6F3-464F-A555-4E582C3EDE96}" srcId="{A5BEF956-57E0-414C-BCEC-8E128D1890E3}" destId="{7B3019CC-2065-446D-911D-40FA77E19441}" srcOrd="0" destOrd="0" parTransId="{C31550A7-5815-43B6-93FD-1754BF841058}" sibTransId="{07B70BC5-4A26-49ED-8D5F-EAD71C67AB7B}"/>
    <dgm:cxn modelId="{73812D25-57E0-4C9E-B399-25E71221EFE1}" type="presOf" srcId="{7B3019CC-2065-446D-911D-40FA77E19441}" destId="{F590B7AE-FC0F-447D-8D56-C59C6983CA1C}" srcOrd="0" destOrd="0" presId="urn:microsoft.com/office/officeart/2005/8/layout/bList2"/>
    <dgm:cxn modelId="{AB5F0214-CE96-406A-963C-178864B67C49}" type="presOf" srcId="{707C1F17-DDFC-40A3-9D9C-701E6F1B35D6}" destId="{9575111F-A159-4692-993C-0362C8824BA2}" srcOrd="0" destOrd="0" presId="urn:microsoft.com/office/officeart/2005/8/layout/bList2"/>
    <dgm:cxn modelId="{B7123797-1DF2-435E-9BB3-01F0AE030817}" type="presOf" srcId="{BAD38FF8-7270-4587-BAE4-5BCC5A4D9B16}" destId="{0E9ABAD7-CAC3-4A6C-8166-F579BE1B9AE6}" srcOrd="0" destOrd="0" presId="urn:microsoft.com/office/officeart/2005/8/layout/bList2"/>
    <dgm:cxn modelId="{30E5BC5E-5E01-4E43-9107-D84C481A4191}" type="presOf" srcId="{C8C18BC7-B018-46CF-9D42-A902758BFE3C}" destId="{9575111F-A159-4692-993C-0362C8824BA2}" srcOrd="0" destOrd="1" presId="urn:microsoft.com/office/officeart/2005/8/layout/bList2"/>
    <dgm:cxn modelId="{34C6D2F7-A8ED-4FA5-8D45-97CD8D1CAE60}" type="presOf" srcId="{A5BEF956-57E0-414C-BCEC-8E128D1890E3}" destId="{182BAE7F-7330-4C4F-92EB-C9249F15A7A6}" srcOrd="0" destOrd="0" presId="urn:microsoft.com/office/officeart/2005/8/layout/bList2"/>
    <dgm:cxn modelId="{D07BBD38-1765-4E48-A665-5FFEE01F3802}" srcId="{639F0089-F052-4D44-B898-6825691F8799}" destId="{C8C18BC7-B018-46CF-9D42-A902758BFE3C}" srcOrd="1" destOrd="0" parTransId="{DAB9A271-F7F4-46C0-B225-21CDA1B16459}" sibTransId="{79946570-D734-457A-8590-4242CE8FC6C6}"/>
    <dgm:cxn modelId="{D985C5BB-90FE-4BFF-9147-A421F3CD5EDA}" type="presOf" srcId="{5D7BB7DB-CFDC-445F-A07B-F6BD8F4ED000}" destId="{8F8BB2BC-A863-418B-867D-9ED9956F73A8}" srcOrd="0" destOrd="0" presId="urn:microsoft.com/office/officeart/2005/8/layout/bList2"/>
    <dgm:cxn modelId="{9F8D585F-D18E-45E4-B957-265B2BF92756}" srcId="{A20442CD-D5E2-4EF7-BF96-83550FD9618E}" destId="{721C4BDD-B8C8-44FC-9818-D3ACB6533353}" srcOrd="1" destOrd="0" parTransId="{98C178D9-4D15-4E97-A2B3-F69B7E9FFE4A}" sibTransId="{74CAEFD7-0505-499D-A25D-C8D880E43AC2}"/>
    <dgm:cxn modelId="{C5FAA575-1F60-4C8D-ADF9-228406668392}" srcId="{8FDC935D-35A3-4B41-A49E-36130130B3CA}" destId="{639F0089-F052-4D44-B898-6825691F8799}" srcOrd="1" destOrd="0" parTransId="{86EE15BA-463B-4C7B-B362-89EB3EC1E928}" sibTransId="{28D2416B-D244-4EC9-9D7C-54727A04572E}"/>
    <dgm:cxn modelId="{005B6892-7B4C-4AED-9896-8BE1D8F8E4F1}" type="presOf" srcId="{A20442CD-D5E2-4EF7-BF96-83550FD9618E}" destId="{B7F30E4F-2E6D-4866-A072-F86993A93589}" srcOrd="0" destOrd="0" presId="urn:microsoft.com/office/officeart/2005/8/layout/bList2"/>
    <dgm:cxn modelId="{86A35D37-5291-4457-BB0C-27DE706E91A9}" type="presOf" srcId="{639F0089-F052-4D44-B898-6825691F8799}" destId="{D2FBE21C-C004-41F0-8359-CA8A560B4A77}" srcOrd="0" destOrd="0" presId="urn:microsoft.com/office/officeart/2005/8/layout/bList2"/>
    <dgm:cxn modelId="{354B8058-2B83-4C27-816B-C738BD2DC7A9}" srcId="{639F0089-F052-4D44-B898-6825691F8799}" destId="{707C1F17-DDFC-40A3-9D9C-701E6F1B35D6}" srcOrd="0" destOrd="0" parTransId="{7CA600D6-1A31-45D9-87C0-EB42DDB15E26}" sibTransId="{DDF10DD0-EAD9-4046-B4F4-B19301FDCD15}"/>
    <dgm:cxn modelId="{A06F8908-C3EF-4114-999A-E2568F18B973}" type="presParOf" srcId="{2697A012-5720-4B07-A2BF-2821365422CC}" destId="{3B6FA739-A7A0-461C-AABE-4DFD439A6F86}" srcOrd="0" destOrd="0" presId="urn:microsoft.com/office/officeart/2005/8/layout/bList2"/>
    <dgm:cxn modelId="{42AABE6E-D5C7-4AB9-BFC8-9338808A899C}" type="presParOf" srcId="{3B6FA739-A7A0-461C-AABE-4DFD439A6F86}" destId="{8F8BB2BC-A863-418B-867D-9ED9956F73A8}" srcOrd="0" destOrd="0" presId="urn:microsoft.com/office/officeart/2005/8/layout/bList2"/>
    <dgm:cxn modelId="{B9C68AE2-8108-4B34-B49D-D1530FD9FF29}" type="presParOf" srcId="{3B6FA739-A7A0-461C-AABE-4DFD439A6F86}" destId="{B7F30E4F-2E6D-4866-A072-F86993A93589}" srcOrd="1" destOrd="0" presId="urn:microsoft.com/office/officeart/2005/8/layout/bList2"/>
    <dgm:cxn modelId="{B0C85C0B-1608-4A9E-93F5-5E58F7FEBB1A}" type="presParOf" srcId="{3B6FA739-A7A0-461C-AABE-4DFD439A6F86}" destId="{487898C2-FF2A-4E8E-9C19-2D5917238E9E}" srcOrd="2" destOrd="0" presId="urn:microsoft.com/office/officeart/2005/8/layout/bList2"/>
    <dgm:cxn modelId="{2D203D64-AD12-4E85-855C-929B4F808D87}" type="presParOf" srcId="{3B6FA739-A7A0-461C-AABE-4DFD439A6F86}" destId="{00F69350-30B9-433D-A979-98A66BFACB6A}" srcOrd="3" destOrd="0" presId="urn:microsoft.com/office/officeart/2005/8/layout/bList2"/>
    <dgm:cxn modelId="{8A1A8717-25C6-45C2-B82C-6ABCC92E7139}" type="presParOf" srcId="{2697A012-5720-4B07-A2BF-2821365422CC}" destId="{0E9ABAD7-CAC3-4A6C-8166-F579BE1B9AE6}" srcOrd="1" destOrd="0" presId="urn:microsoft.com/office/officeart/2005/8/layout/bList2"/>
    <dgm:cxn modelId="{1668DC7E-9B85-4FCB-94C5-5F29C2357CBE}" type="presParOf" srcId="{2697A012-5720-4B07-A2BF-2821365422CC}" destId="{25D8DF43-E999-46E7-A42C-FA9A6E0F348C}" srcOrd="2" destOrd="0" presId="urn:microsoft.com/office/officeart/2005/8/layout/bList2"/>
    <dgm:cxn modelId="{DDA3DCBE-41E3-4B35-9BA1-CF133358982E}" type="presParOf" srcId="{25D8DF43-E999-46E7-A42C-FA9A6E0F348C}" destId="{9575111F-A159-4692-993C-0362C8824BA2}" srcOrd="0" destOrd="0" presId="urn:microsoft.com/office/officeart/2005/8/layout/bList2"/>
    <dgm:cxn modelId="{82EC8893-F64A-417D-83D2-1D980F2D3E1F}" type="presParOf" srcId="{25D8DF43-E999-46E7-A42C-FA9A6E0F348C}" destId="{D2FBE21C-C004-41F0-8359-CA8A560B4A77}" srcOrd="1" destOrd="0" presId="urn:microsoft.com/office/officeart/2005/8/layout/bList2"/>
    <dgm:cxn modelId="{AB3F23C2-94DD-4C39-B873-ACEAB7483651}" type="presParOf" srcId="{25D8DF43-E999-46E7-A42C-FA9A6E0F348C}" destId="{C8F14D1C-2758-4585-BB66-0FA864D820E1}" srcOrd="2" destOrd="0" presId="urn:microsoft.com/office/officeart/2005/8/layout/bList2"/>
    <dgm:cxn modelId="{1011A500-789E-4FC3-B7BD-193E97B267FD}" type="presParOf" srcId="{25D8DF43-E999-46E7-A42C-FA9A6E0F348C}" destId="{E171F64F-6100-4915-8DA3-AE30C127A70C}" srcOrd="3" destOrd="0" presId="urn:microsoft.com/office/officeart/2005/8/layout/bList2"/>
    <dgm:cxn modelId="{C7541B9C-FBC4-44C9-A603-C3897547FDA4}" type="presParOf" srcId="{2697A012-5720-4B07-A2BF-2821365422CC}" destId="{79079FBF-04DC-4D7D-8921-B6799F4C9C4C}" srcOrd="3" destOrd="0" presId="urn:microsoft.com/office/officeart/2005/8/layout/bList2"/>
    <dgm:cxn modelId="{3D92DE55-E69B-4568-8CD7-BD3F4C5DF8CA}" type="presParOf" srcId="{2697A012-5720-4B07-A2BF-2821365422CC}" destId="{BCCB927B-8D73-48CE-B2C9-047BA00ADF2A}" srcOrd="4" destOrd="0" presId="urn:microsoft.com/office/officeart/2005/8/layout/bList2"/>
    <dgm:cxn modelId="{002DA5E3-2643-42E0-A9A9-CFDB36937198}" type="presParOf" srcId="{BCCB927B-8D73-48CE-B2C9-047BA00ADF2A}" destId="{F590B7AE-FC0F-447D-8D56-C59C6983CA1C}" srcOrd="0" destOrd="0" presId="urn:microsoft.com/office/officeart/2005/8/layout/bList2"/>
    <dgm:cxn modelId="{D914DC1A-D025-4C88-B36B-8523B243AC0E}" type="presParOf" srcId="{BCCB927B-8D73-48CE-B2C9-047BA00ADF2A}" destId="{182BAE7F-7330-4C4F-92EB-C9249F15A7A6}" srcOrd="1" destOrd="0" presId="urn:microsoft.com/office/officeart/2005/8/layout/bList2"/>
    <dgm:cxn modelId="{3CE1E2DD-E06D-4277-89ED-80B7B97FE2E3}" type="presParOf" srcId="{BCCB927B-8D73-48CE-B2C9-047BA00ADF2A}" destId="{D3A1C169-7585-42BA-A1C2-49198E41CB17}" srcOrd="2" destOrd="0" presId="urn:microsoft.com/office/officeart/2005/8/layout/bList2"/>
    <dgm:cxn modelId="{044677E0-E894-4BB3-9E45-A567D25BB4BE}" type="presParOf" srcId="{BCCB927B-8D73-48CE-B2C9-047BA00ADF2A}" destId="{E9B8E27D-834A-4E13-B0B6-AF0411F1986B}" srcOrd="3" destOrd="0" presId="urn:microsoft.com/office/officeart/2005/8/layout/bList2"/>
  </dgm:cxnLst>
  <dgm:bg/>
  <dgm:whole/>
</dgm:dataModel>
</file>

<file path=ppt/diagrams/data7.xml><?xml version="1.0" encoding="utf-8"?>
<dgm:dataModel xmlns:dgm="http://schemas.openxmlformats.org/drawingml/2006/diagram" xmlns:a="http://schemas.openxmlformats.org/drawingml/2006/main">
  <dgm:ptLst>
    <dgm:pt modelId="{407F63C2-EA9B-4146-8DEE-A4A142663C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1322A8-4C26-4AAA-9088-82FC3BA14020}">
      <dgm:prSet phldrT="[Text]"/>
      <dgm:spPr/>
      <dgm:t>
        <a:bodyPr/>
        <a:lstStyle/>
        <a:p>
          <a:r>
            <a:rPr lang="en-US" dirty="0" smtClean="0">
              <a:latin typeface="+mn-lt"/>
              <a:cs typeface="+mn-cs"/>
            </a:rPr>
            <a:t>Kegunaan secara Intrinsik </a:t>
          </a:r>
          <a:endParaRPr lang="en-US" dirty="0"/>
        </a:p>
      </dgm:t>
    </dgm:pt>
    <dgm:pt modelId="{2FE0A03B-BE98-48BD-9CBA-C591A71AB916}" type="parTrans" cxnId="{935B666E-1680-40F6-ABFB-50080A575AE1}">
      <dgm:prSet/>
      <dgm:spPr/>
      <dgm:t>
        <a:bodyPr/>
        <a:lstStyle/>
        <a:p>
          <a:endParaRPr lang="en-US"/>
        </a:p>
      </dgm:t>
    </dgm:pt>
    <dgm:pt modelId="{0D6DEB48-9D28-4275-9CAD-867E5974049D}" type="sibTrans" cxnId="{935B666E-1680-40F6-ABFB-50080A575AE1}">
      <dgm:prSet/>
      <dgm:spPr/>
      <dgm:t>
        <a:bodyPr/>
        <a:lstStyle/>
        <a:p>
          <a:endParaRPr lang="en-US"/>
        </a:p>
      </dgm:t>
    </dgm:pt>
    <dgm:pt modelId="{06DD6860-A6E5-4B95-92BB-0639DA4D707A}">
      <dgm:prSet phldrT="[Text]"/>
      <dgm:spPr/>
      <dgm:t>
        <a:bodyPr/>
        <a:lstStyle/>
        <a:p>
          <a:r>
            <a:rPr lang="en-ID" dirty="0" smtClean="0">
              <a:latin typeface="+mn-lt"/>
              <a:cs typeface="+mn-cs"/>
            </a:rPr>
            <a:t>Sejarah sebagai ilmu</a:t>
          </a:r>
          <a:endParaRPr lang="en-US" dirty="0"/>
        </a:p>
      </dgm:t>
    </dgm:pt>
    <dgm:pt modelId="{5AB1661C-ECE5-4D79-BB73-0AF2E6B64697}" type="parTrans" cxnId="{AEB7E96C-D83C-4572-AC80-67EB1B1D4B9F}">
      <dgm:prSet/>
      <dgm:spPr/>
      <dgm:t>
        <a:bodyPr/>
        <a:lstStyle/>
        <a:p>
          <a:endParaRPr lang="en-US"/>
        </a:p>
      </dgm:t>
    </dgm:pt>
    <dgm:pt modelId="{A31CDDD4-FB23-4F2E-B222-E2028072CC3E}" type="sibTrans" cxnId="{AEB7E96C-D83C-4572-AC80-67EB1B1D4B9F}">
      <dgm:prSet/>
      <dgm:spPr/>
      <dgm:t>
        <a:bodyPr/>
        <a:lstStyle/>
        <a:p>
          <a:endParaRPr lang="en-US"/>
        </a:p>
      </dgm:t>
    </dgm:pt>
    <dgm:pt modelId="{D4179A40-168B-4370-B9B5-1853387196E4}">
      <dgm:prSet phldrT="[Text]"/>
      <dgm:spPr/>
      <dgm:t>
        <a:bodyPr/>
        <a:lstStyle/>
        <a:p>
          <a:r>
            <a:rPr lang="en-US" dirty="0" smtClean="0">
              <a:latin typeface="+mn-lt"/>
              <a:cs typeface="+mn-cs"/>
            </a:rPr>
            <a:t>Kegunaan secara Ekstrinsik </a:t>
          </a:r>
          <a:endParaRPr lang="en-US" dirty="0"/>
        </a:p>
      </dgm:t>
    </dgm:pt>
    <dgm:pt modelId="{5A4A4B09-249A-4623-8C13-74C52AF3DC89}" type="parTrans" cxnId="{4C634374-5423-4566-A8B6-D1C3BAE83B85}">
      <dgm:prSet/>
      <dgm:spPr/>
      <dgm:t>
        <a:bodyPr/>
        <a:lstStyle/>
        <a:p>
          <a:endParaRPr lang="en-US"/>
        </a:p>
      </dgm:t>
    </dgm:pt>
    <dgm:pt modelId="{60E57399-7437-4BC4-BD6E-701584D16C29}" type="sibTrans" cxnId="{4C634374-5423-4566-A8B6-D1C3BAE83B85}">
      <dgm:prSet/>
      <dgm:spPr/>
      <dgm:t>
        <a:bodyPr/>
        <a:lstStyle/>
        <a:p>
          <a:endParaRPr lang="en-US"/>
        </a:p>
      </dgm:t>
    </dgm:pt>
    <dgm:pt modelId="{0B385A01-BDCD-415F-87FD-DABB62E0DE05}">
      <dgm:prSet phldrT="[Text]"/>
      <dgm:spPr/>
      <dgm:t>
        <a:bodyPr/>
        <a:lstStyle/>
        <a:p>
          <a:r>
            <a:rPr lang="en-ID" dirty="0" smtClean="0">
              <a:latin typeface="+mn-lt"/>
              <a:cs typeface="+mn-cs"/>
            </a:rPr>
            <a:t>Sejarah sebagai pendidikan moral</a:t>
          </a:r>
          <a:endParaRPr lang="en-US" dirty="0"/>
        </a:p>
      </dgm:t>
    </dgm:pt>
    <dgm:pt modelId="{855E6B6B-71A2-4C9D-9018-D84461DFCF57}" type="parTrans" cxnId="{AD7DCD2E-FF60-404A-AD1A-7B56E184C90D}">
      <dgm:prSet/>
      <dgm:spPr/>
      <dgm:t>
        <a:bodyPr/>
        <a:lstStyle/>
        <a:p>
          <a:endParaRPr lang="en-US"/>
        </a:p>
      </dgm:t>
    </dgm:pt>
    <dgm:pt modelId="{DB4D4AA3-F635-4BBB-85AB-F575D3CBD0DD}" type="sibTrans" cxnId="{AD7DCD2E-FF60-404A-AD1A-7B56E184C90D}">
      <dgm:prSet/>
      <dgm:spPr/>
      <dgm:t>
        <a:bodyPr/>
        <a:lstStyle/>
        <a:p>
          <a:endParaRPr lang="en-US"/>
        </a:p>
      </dgm:t>
    </dgm:pt>
    <dgm:pt modelId="{B8219DB7-542B-466E-87F8-68813B724CF6}">
      <dgm:prSet/>
      <dgm:spPr/>
      <dgm:t>
        <a:bodyPr/>
        <a:lstStyle/>
        <a:p>
          <a:r>
            <a:rPr lang="en-ID" dirty="0" smtClean="0">
              <a:latin typeface="+mn-lt"/>
              <a:cs typeface="+mn-cs"/>
            </a:rPr>
            <a:t>Sejarah sebagai pernyataan pendapat</a:t>
          </a:r>
          <a:endParaRPr lang="en-ID" dirty="0">
            <a:latin typeface="+mn-lt"/>
            <a:cs typeface="+mn-cs"/>
          </a:endParaRPr>
        </a:p>
      </dgm:t>
    </dgm:pt>
    <dgm:pt modelId="{60270B92-2B77-48A6-BA51-782A651B6689}" type="parTrans" cxnId="{62A929EB-493C-43E7-80F7-EB06AEE8690A}">
      <dgm:prSet/>
      <dgm:spPr/>
      <dgm:t>
        <a:bodyPr/>
        <a:lstStyle/>
        <a:p>
          <a:endParaRPr lang="en-US"/>
        </a:p>
      </dgm:t>
    </dgm:pt>
    <dgm:pt modelId="{CB302B8C-4771-4700-B717-F35658CADAFB}" type="sibTrans" cxnId="{62A929EB-493C-43E7-80F7-EB06AEE8690A}">
      <dgm:prSet/>
      <dgm:spPr/>
      <dgm:t>
        <a:bodyPr/>
        <a:lstStyle/>
        <a:p>
          <a:endParaRPr lang="en-US"/>
        </a:p>
      </dgm:t>
    </dgm:pt>
    <dgm:pt modelId="{38572B86-70A6-46D2-B285-748DD7EC5D8E}">
      <dgm:prSet/>
      <dgm:spPr/>
      <dgm:t>
        <a:bodyPr/>
        <a:lstStyle/>
        <a:p>
          <a:r>
            <a:rPr lang="en-ID" dirty="0" smtClean="0">
              <a:latin typeface="+mn-lt"/>
              <a:cs typeface="+mn-cs"/>
            </a:rPr>
            <a:t>Sejarah sebagai cara mengetahui masa lampau</a:t>
          </a:r>
          <a:endParaRPr lang="en-ID" dirty="0">
            <a:latin typeface="+mn-lt"/>
            <a:cs typeface="+mn-cs"/>
          </a:endParaRPr>
        </a:p>
      </dgm:t>
    </dgm:pt>
    <dgm:pt modelId="{E4077259-9890-4DA1-86E0-7C93874B7E19}" type="parTrans" cxnId="{8BC473BB-7144-47DF-A8DF-F378B1300DF5}">
      <dgm:prSet/>
      <dgm:spPr/>
      <dgm:t>
        <a:bodyPr/>
        <a:lstStyle/>
        <a:p>
          <a:endParaRPr lang="en-US"/>
        </a:p>
      </dgm:t>
    </dgm:pt>
    <dgm:pt modelId="{16AD1177-BF2B-4BBD-9360-DDFE28A6FBA8}" type="sibTrans" cxnId="{8BC473BB-7144-47DF-A8DF-F378B1300DF5}">
      <dgm:prSet/>
      <dgm:spPr/>
      <dgm:t>
        <a:bodyPr/>
        <a:lstStyle/>
        <a:p>
          <a:endParaRPr lang="en-US"/>
        </a:p>
      </dgm:t>
    </dgm:pt>
    <dgm:pt modelId="{2C2E470B-0DB0-4218-8645-BB54DD4CA2A4}">
      <dgm:prSet/>
      <dgm:spPr/>
      <dgm:t>
        <a:bodyPr/>
        <a:lstStyle/>
        <a:p>
          <a:r>
            <a:rPr lang="en-ID" dirty="0" smtClean="0">
              <a:latin typeface="+mn-lt"/>
              <a:cs typeface="+mn-cs"/>
            </a:rPr>
            <a:t>Sejarah sebagai profesi</a:t>
          </a:r>
          <a:endParaRPr lang="en-US" dirty="0">
            <a:latin typeface="+mn-lt"/>
            <a:cs typeface="+mn-cs"/>
          </a:endParaRPr>
        </a:p>
      </dgm:t>
    </dgm:pt>
    <dgm:pt modelId="{2EAB1C51-1F7D-4717-8FF9-BBF719DCE5F3}" type="parTrans" cxnId="{AC197543-76F4-4FF5-B73C-365B342D0EF1}">
      <dgm:prSet/>
      <dgm:spPr/>
      <dgm:t>
        <a:bodyPr/>
        <a:lstStyle/>
        <a:p>
          <a:endParaRPr lang="en-US"/>
        </a:p>
      </dgm:t>
    </dgm:pt>
    <dgm:pt modelId="{794BBE3C-3C43-4546-B5E4-036252C964B8}" type="sibTrans" cxnId="{AC197543-76F4-4FF5-B73C-365B342D0EF1}">
      <dgm:prSet/>
      <dgm:spPr/>
      <dgm:t>
        <a:bodyPr/>
        <a:lstStyle/>
        <a:p>
          <a:endParaRPr lang="en-US"/>
        </a:p>
      </dgm:t>
    </dgm:pt>
    <dgm:pt modelId="{8364981A-D13E-443C-8711-B372E648262F}">
      <dgm:prSet/>
      <dgm:spPr/>
      <dgm:t>
        <a:bodyPr/>
        <a:lstStyle/>
        <a:p>
          <a:r>
            <a:rPr lang="en-ID" dirty="0" smtClean="0">
              <a:latin typeface="+mn-lt"/>
              <a:cs typeface="+mn-cs"/>
            </a:rPr>
            <a:t>Sejarah sebagai pendidikan penalaran</a:t>
          </a:r>
          <a:endParaRPr lang="en-ID" dirty="0">
            <a:latin typeface="+mn-lt"/>
            <a:cs typeface="+mn-cs"/>
          </a:endParaRPr>
        </a:p>
      </dgm:t>
    </dgm:pt>
    <dgm:pt modelId="{BDFBDE24-5322-437B-8EA0-24996860E0D4}" type="parTrans" cxnId="{A15E97F6-FA27-4C2C-9D7D-791CF6817960}">
      <dgm:prSet/>
      <dgm:spPr/>
      <dgm:t>
        <a:bodyPr/>
        <a:lstStyle/>
        <a:p>
          <a:endParaRPr lang="en-US"/>
        </a:p>
      </dgm:t>
    </dgm:pt>
    <dgm:pt modelId="{4E57AE96-7E3B-4FE3-B579-498916F7425F}" type="sibTrans" cxnId="{A15E97F6-FA27-4C2C-9D7D-791CF6817960}">
      <dgm:prSet/>
      <dgm:spPr/>
      <dgm:t>
        <a:bodyPr/>
        <a:lstStyle/>
        <a:p>
          <a:endParaRPr lang="en-US"/>
        </a:p>
      </dgm:t>
    </dgm:pt>
    <dgm:pt modelId="{7002D258-1999-49C5-AE5B-8E29005B8675}">
      <dgm:prSet/>
      <dgm:spPr/>
      <dgm:t>
        <a:bodyPr/>
        <a:lstStyle/>
        <a:p>
          <a:r>
            <a:rPr lang="en-ID" dirty="0" smtClean="0">
              <a:latin typeface="+mn-lt"/>
              <a:cs typeface="+mn-cs"/>
            </a:rPr>
            <a:t>Sejarah sebagai pendidikan politik</a:t>
          </a:r>
          <a:endParaRPr lang="en-ID" dirty="0">
            <a:latin typeface="+mn-lt"/>
            <a:cs typeface="+mn-cs"/>
          </a:endParaRPr>
        </a:p>
      </dgm:t>
    </dgm:pt>
    <dgm:pt modelId="{E2D67458-A42F-45DF-A7AF-0F1CC69573EE}" type="parTrans" cxnId="{9495E54F-D5B2-4A70-AF85-000C0032D114}">
      <dgm:prSet/>
      <dgm:spPr/>
      <dgm:t>
        <a:bodyPr/>
        <a:lstStyle/>
        <a:p>
          <a:endParaRPr lang="en-US"/>
        </a:p>
      </dgm:t>
    </dgm:pt>
    <dgm:pt modelId="{6B55B367-4BC9-4262-B5A7-09BABE1CE2B8}" type="sibTrans" cxnId="{9495E54F-D5B2-4A70-AF85-000C0032D114}">
      <dgm:prSet/>
      <dgm:spPr/>
      <dgm:t>
        <a:bodyPr/>
        <a:lstStyle/>
        <a:p>
          <a:endParaRPr lang="en-US"/>
        </a:p>
      </dgm:t>
    </dgm:pt>
    <dgm:pt modelId="{3673AEFC-DD08-4B51-9231-C0A544DFB263}">
      <dgm:prSet/>
      <dgm:spPr/>
      <dgm:t>
        <a:bodyPr/>
        <a:lstStyle/>
        <a:p>
          <a:r>
            <a:rPr lang="en-ID" dirty="0" smtClean="0">
              <a:latin typeface="+mn-lt"/>
              <a:cs typeface="+mn-cs"/>
            </a:rPr>
            <a:t>Sejarah sebagai pendidikan kebijakan</a:t>
          </a:r>
          <a:endParaRPr lang="en-ID" dirty="0">
            <a:latin typeface="+mn-lt"/>
            <a:cs typeface="+mn-cs"/>
          </a:endParaRPr>
        </a:p>
      </dgm:t>
    </dgm:pt>
    <dgm:pt modelId="{812E8617-E83C-4037-AFC9-B40DE1539DD5}" type="parTrans" cxnId="{BCE0B995-F378-46C5-BB05-FF4CB5E4BE4C}">
      <dgm:prSet/>
      <dgm:spPr/>
      <dgm:t>
        <a:bodyPr/>
        <a:lstStyle/>
        <a:p>
          <a:endParaRPr lang="en-US"/>
        </a:p>
      </dgm:t>
    </dgm:pt>
    <dgm:pt modelId="{5CF16711-CE78-4919-AD55-666C1AA5946B}" type="sibTrans" cxnId="{BCE0B995-F378-46C5-BB05-FF4CB5E4BE4C}">
      <dgm:prSet/>
      <dgm:spPr/>
      <dgm:t>
        <a:bodyPr/>
        <a:lstStyle/>
        <a:p>
          <a:endParaRPr lang="en-US"/>
        </a:p>
      </dgm:t>
    </dgm:pt>
    <dgm:pt modelId="{6BBF9F3C-E96E-4770-83F0-474F73EA06A1}">
      <dgm:prSet/>
      <dgm:spPr/>
      <dgm:t>
        <a:bodyPr/>
        <a:lstStyle/>
        <a:p>
          <a:r>
            <a:rPr lang="en-ID" dirty="0" smtClean="0">
              <a:latin typeface="+mn-lt"/>
              <a:cs typeface="+mn-cs"/>
            </a:rPr>
            <a:t>Sejarah sebagai pendidikan perubahan</a:t>
          </a:r>
          <a:endParaRPr lang="en-ID" dirty="0">
            <a:latin typeface="+mn-lt"/>
            <a:cs typeface="+mn-cs"/>
          </a:endParaRPr>
        </a:p>
      </dgm:t>
    </dgm:pt>
    <dgm:pt modelId="{E07CD170-1CFF-4E92-991C-86FA88F9B1A4}" type="parTrans" cxnId="{B2B2A439-A2B0-4EAD-A384-9EE49210CEAC}">
      <dgm:prSet/>
      <dgm:spPr/>
      <dgm:t>
        <a:bodyPr/>
        <a:lstStyle/>
        <a:p>
          <a:endParaRPr lang="en-US"/>
        </a:p>
      </dgm:t>
    </dgm:pt>
    <dgm:pt modelId="{02A41FDD-1423-4B1B-8DD6-4C904F0EC07D}" type="sibTrans" cxnId="{B2B2A439-A2B0-4EAD-A384-9EE49210CEAC}">
      <dgm:prSet/>
      <dgm:spPr/>
      <dgm:t>
        <a:bodyPr/>
        <a:lstStyle/>
        <a:p>
          <a:endParaRPr lang="en-US"/>
        </a:p>
      </dgm:t>
    </dgm:pt>
    <dgm:pt modelId="{AF77EC98-9BE4-4D61-8B69-7D99BB52CA56}">
      <dgm:prSet/>
      <dgm:spPr/>
      <dgm:t>
        <a:bodyPr/>
        <a:lstStyle/>
        <a:p>
          <a:r>
            <a:rPr lang="en-ID" dirty="0" smtClean="0">
              <a:latin typeface="+mn-lt"/>
              <a:cs typeface="+mn-cs"/>
            </a:rPr>
            <a:t>Sejarah sebagai pendidikan masa depan</a:t>
          </a:r>
          <a:endParaRPr lang="en-US" dirty="0">
            <a:latin typeface="+mn-lt"/>
            <a:cs typeface="+mn-cs"/>
          </a:endParaRPr>
        </a:p>
      </dgm:t>
    </dgm:pt>
    <dgm:pt modelId="{1E9B0814-37F7-4C0B-99DA-7B81B7AA4757}" type="parTrans" cxnId="{75A94FEC-4D28-4864-93A6-7FE2E4E85B16}">
      <dgm:prSet/>
      <dgm:spPr/>
      <dgm:t>
        <a:bodyPr/>
        <a:lstStyle/>
        <a:p>
          <a:endParaRPr lang="en-US"/>
        </a:p>
      </dgm:t>
    </dgm:pt>
    <dgm:pt modelId="{8ADDF262-B93A-42FF-8516-E7D5A0A5AABA}" type="sibTrans" cxnId="{75A94FEC-4D28-4864-93A6-7FE2E4E85B16}">
      <dgm:prSet/>
      <dgm:spPr/>
      <dgm:t>
        <a:bodyPr/>
        <a:lstStyle/>
        <a:p>
          <a:endParaRPr lang="en-US"/>
        </a:p>
      </dgm:t>
    </dgm:pt>
    <dgm:pt modelId="{A5EA0D54-8D8C-46B2-AC9D-95738FED1CD3}" type="pres">
      <dgm:prSet presAssocID="{407F63C2-EA9B-4146-8DEE-A4A142663C1C}" presName="linear" presStyleCnt="0">
        <dgm:presLayoutVars>
          <dgm:animLvl val="lvl"/>
          <dgm:resizeHandles val="exact"/>
        </dgm:presLayoutVars>
      </dgm:prSet>
      <dgm:spPr/>
      <dgm:t>
        <a:bodyPr/>
        <a:lstStyle/>
        <a:p>
          <a:endParaRPr lang="en-US"/>
        </a:p>
      </dgm:t>
    </dgm:pt>
    <dgm:pt modelId="{2C527F8E-E31D-4D25-A7FE-A44C98D34801}" type="pres">
      <dgm:prSet presAssocID="{F31322A8-4C26-4AAA-9088-82FC3BA14020}" presName="parentText" presStyleLbl="node1" presStyleIdx="0" presStyleCnt="2">
        <dgm:presLayoutVars>
          <dgm:chMax val="0"/>
          <dgm:bulletEnabled val="1"/>
        </dgm:presLayoutVars>
      </dgm:prSet>
      <dgm:spPr/>
      <dgm:t>
        <a:bodyPr/>
        <a:lstStyle/>
        <a:p>
          <a:endParaRPr lang="en-US"/>
        </a:p>
      </dgm:t>
    </dgm:pt>
    <dgm:pt modelId="{3A2CCDEA-C125-48DF-9698-5A935119FD1E}" type="pres">
      <dgm:prSet presAssocID="{F31322A8-4C26-4AAA-9088-82FC3BA14020}" presName="childText" presStyleLbl="revTx" presStyleIdx="0" presStyleCnt="2">
        <dgm:presLayoutVars>
          <dgm:bulletEnabled val="1"/>
        </dgm:presLayoutVars>
      </dgm:prSet>
      <dgm:spPr/>
      <dgm:t>
        <a:bodyPr/>
        <a:lstStyle/>
        <a:p>
          <a:endParaRPr lang="en-US"/>
        </a:p>
      </dgm:t>
    </dgm:pt>
    <dgm:pt modelId="{E3ABB862-A503-40A0-BAFA-684BAA40C60F}" type="pres">
      <dgm:prSet presAssocID="{D4179A40-168B-4370-B9B5-1853387196E4}" presName="parentText" presStyleLbl="node1" presStyleIdx="1" presStyleCnt="2">
        <dgm:presLayoutVars>
          <dgm:chMax val="0"/>
          <dgm:bulletEnabled val="1"/>
        </dgm:presLayoutVars>
      </dgm:prSet>
      <dgm:spPr/>
      <dgm:t>
        <a:bodyPr/>
        <a:lstStyle/>
        <a:p>
          <a:endParaRPr lang="en-US"/>
        </a:p>
      </dgm:t>
    </dgm:pt>
    <dgm:pt modelId="{16671460-FA73-449F-AFC1-0EFACDBB2EFC}" type="pres">
      <dgm:prSet presAssocID="{D4179A40-168B-4370-B9B5-1853387196E4}" presName="childText" presStyleLbl="revTx" presStyleIdx="1" presStyleCnt="2">
        <dgm:presLayoutVars>
          <dgm:bulletEnabled val="1"/>
        </dgm:presLayoutVars>
      </dgm:prSet>
      <dgm:spPr/>
      <dgm:t>
        <a:bodyPr/>
        <a:lstStyle/>
        <a:p>
          <a:endParaRPr lang="en-US"/>
        </a:p>
      </dgm:t>
    </dgm:pt>
  </dgm:ptLst>
  <dgm:cxnLst>
    <dgm:cxn modelId="{B2B2A439-A2B0-4EAD-A384-9EE49210CEAC}" srcId="{D4179A40-168B-4370-B9B5-1853387196E4}" destId="{6BBF9F3C-E96E-4770-83F0-474F73EA06A1}" srcOrd="4" destOrd="0" parTransId="{E07CD170-1CFF-4E92-991C-86FA88F9B1A4}" sibTransId="{02A41FDD-1423-4B1B-8DD6-4C904F0EC07D}"/>
    <dgm:cxn modelId="{B5C6C3CA-FF65-4AB8-A2B8-A893D7733B2E}" type="presOf" srcId="{0B385A01-BDCD-415F-87FD-DABB62E0DE05}" destId="{16671460-FA73-449F-AFC1-0EFACDBB2EFC}" srcOrd="0" destOrd="0" presId="urn:microsoft.com/office/officeart/2005/8/layout/vList2"/>
    <dgm:cxn modelId="{E42AFE71-08EF-4A5D-A66C-30C74F4386F9}" type="presOf" srcId="{8364981A-D13E-443C-8711-B372E648262F}" destId="{16671460-FA73-449F-AFC1-0EFACDBB2EFC}" srcOrd="0" destOrd="1" presId="urn:microsoft.com/office/officeart/2005/8/layout/vList2"/>
    <dgm:cxn modelId="{62A929EB-493C-43E7-80F7-EB06AEE8690A}" srcId="{F31322A8-4C26-4AAA-9088-82FC3BA14020}" destId="{B8219DB7-542B-466E-87F8-68813B724CF6}" srcOrd="1" destOrd="0" parTransId="{60270B92-2B77-48A6-BA51-782A651B6689}" sibTransId="{CB302B8C-4771-4700-B717-F35658CADAFB}"/>
    <dgm:cxn modelId="{9C399A9A-D3A5-4FD1-B494-420FE93F9272}" type="presOf" srcId="{F31322A8-4C26-4AAA-9088-82FC3BA14020}" destId="{2C527F8E-E31D-4D25-A7FE-A44C98D34801}" srcOrd="0" destOrd="0" presId="urn:microsoft.com/office/officeart/2005/8/layout/vList2"/>
    <dgm:cxn modelId="{4B658159-54CB-4BC3-B761-37D793FD20AA}" type="presOf" srcId="{06DD6860-A6E5-4B95-92BB-0639DA4D707A}" destId="{3A2CCDEA-C125-48DF-9698-5A935119FD1E}" srcOrd="0" destOrd="0" presId="urn:microsoft.com/office/officeart/2005/8/layout/vList2"/>
    <dgm:cxn modelId="{37EAA94C-AA3A-4F26-B155-29C538054683}" type="presOf" srcId="{407F63C2-EA9B-4146-8DEE-A4A142663C1C}" destId="{A5EA0D54-8D8C-46B2-AC9D-95738FED1CD3}" srcOrd="0" destOrd="0" presId="urn:microsoft.com/office/officeart/2005/8/layout/vList2"/>
    <dgm:cxn modelId="{AC197543-76F4-4FF5-B73C-365B342D0EF1}" srcId="{F31322A8-4C26-4AAA-9088-82FC3BA14020}" destId="{2C2E470B-0DB0-4218-8645-BB54DD4CA2A4}" srcOrd="3" destOrd="0" parTransId="{2EAB1C51-1F7D-4717-8FF9-BBF719DCE5F3}" sibTransId="{794BBE3C-3C43-4546-B5E4-036252C964B8}"/>
    <dgm:cxn modelId="{4C634374-5423-4566-A8B6-D1C3BAE83B85}" srcId="{407F63C2-EA9B-4146-8DEE-A4A142663C1C}" destId="{D4179A40-168B-4370-B9B5-1853387196E4}" srcOrd="1" destOrd="0" parTransId="{5A4A4B09-249A-4623-8C13-74C52AF3DC89}" sibTransId="{60E57399-7437-4BC4-BD6E-701584D16C29}"/>
    <dgm:cxn modelId="{FA1379F6-9F40-4E5A-9B2D-A487A3F3DF14}" type="presOf" srcId="{6BBF9F3C-E96E-4770-83F0-474F73EA06A1}" destId="{16671460-FA73-449F-AFC1-0EFACDBB2EFC}" srcOrd="0" destOrd="4" presId="urn:microsoft.com/office/officeart/2005/8/layout/vList2"/>
    <dgm:cxn modelId="{E2D1A771-B073-4F4D-A70B-B500EE56FF7B}" type="presOf" srcId="{7002D258-1999-49C5-AE5B-8E29005B8675}" destId="{16671460-FA73-449F-AFC1-0EFACDBB2EFC}" srcOrd="0" destOrd="2" presId="urn:microsoft.com/office/officeart/2005/8/layout/vList2"/>
    <dgm:cxn modelId="{BCE0B995-F378-46C5-BB05-FF4CB5E4BE4C}" srcId="{D4179A40-168B-4370-B9B5-1853387196E4}" destId="{3673AEFC-DD08-4B51-9231-C0A544DFB263}" srcOrd="3" destOrd="0" parTransId="{812E8617-E83C-4037-AFC9-B40DE1539DD5}" sibTransId="{5CF16711-CE78-4919-AD55-666C1AA5946B}"/>
    <dgm:cxn modelId="{FEA8757E-9604-4E98-BB86-D1459C3B5E4F}" type="presOf" srcId="{38572B86-70A6-46D2-B285-748DD7EC5D8E}" destId="{3A2CCDEA-C125-48DF-9698-5A935119FD1E}" srcOrd="0" destOrd="2" presId="urn:microsoft.com/office/officeart/2005/8/layout/vList2"/>
    <dgm:cxn modelId="{AD7DCD2E-FF60-404A-AD1A-7B56E184C90D}" srcId="{D4179A40-168B-4370-B9B5-1853387196E4}" destId="{0B385A01-BDCD-415F-87FD-DABB62E0DE05}" srcOrd="0" destOrd="0" parTransId="{855E6B6B-71A2-4C9D-9018-D84461DFCF57}" sibTransId="{DB4D4AA3-F635-4BBB-85AB-F575D3CBD0DD}"/>
    <dgm:cxn modelId="{B0BF2314-7CC3-42FB-80AF-73849A5ED539}" type="presOf" srcId="{AF77EC98-9BE4-4D61-8B69-7D99BB52CA56}" destId="{16671460-FA73-449F-AFC1-0EFACDBB2EFC}" srcOrd="0" destOrd="5" presId="urn:microsoft.com/office/officeart/2005/8/layout/vList2"/>
    <dgm:cxn modelId="{AEB7E96C-D83C-4572-AC80-67EB1B1D4B9F}" srcId="{F31322A8-4C26-4AAA-9088-82FC3BA14020}" destId="{06DD6860-A6E5-4B95-92BB-0639DA4D707A}" srcOrd="0" destOrd="0" parTransId="{5AB1661C-ECE5-4D79-BB73-0AF2E6B64697}" sibTransId="{A31CDDD4-FB23-4F2E-B222-E2028072CC3E}"/>
    <dgm:cxn modelId="{F0BAA491-8082-44A9-B07F-B0F3B0AB853D}" type="presOf" srcId="{2C2E470B-0DB0-4218-8645-BB54DD4CA2A4}" destId="{3A2CCDEA-C125-48DF-9698-5A935119FD1E}" srcOrd="0" destOrd="3" presId="urn:microsoft.com/office/officeart/2005/8/layout/vList2"/>
    <dgm:cxn modelId="{328ED69C-E3F9-4464-8D39-27B749A66EE4}" type="presOf" srcId="{3673AEFC-DD08-4B51-9231-C0A544DFB263}" destId="{16671460-FA73-449F-AFC1-0EFACDBB2EFC}" srcOrd="0" destOrd="3" presId="urn:microsoft.com/office/officeart/2005/8/layout/vList2"/>
    <dgm:cxn modelId="{75A94FEC-4D28-4864-93A6-7FE2E4E85B16}" srcId="{D4179A40-168B-4370-B9B5-1853387196E4}" destId="{AF77EC98-9BE4-4D61-8B69-7D99BB52CA56}" srcOrd="5" destOrd="0" parTransId="{1E9B0814-37F7-4C0B-99DA-7B81B7AA4757}" sibTransId="{8ADDF262-B93A-42FF-8516-E7D5A0A5AABA}"/>
    <dgm:cxn modelId="{6C9B209F-8112-44DF-B510-4B65F8EA30AB}" type="presOf" srcId="{B8219DB7-542B-466E-87F8-68813B724CF6}" destId="{3A2CCDEA-C125-48DF-9698-5A935119FD1E}" srcOrd="0" destOrd="1" presId="urn:microsoft.com/office/officeart/2005/8/layout/vList2"/>
    <dgm:cxn modelId="{935B666E-1680-40F6-ABFB-50080A575AE1}" srcId="{407F63C2-EA9B-4146-8DEE-A4A142663C1C}" destId="{F31322A8-4C26-4AAA-9088-82FC3BA14020}" srcOrd="0" destOrd="0" parTransId="{2FE0A03B-BE98-48BD-9CBA-C591A71AB916}" sibTransId="{0D6DEB48-9D28-4275-9CAD-867E5974049D}"/>
    <dgm:cxn modelId="{8BC473BB-7144-47DF-A8DF-F378B1300DF5}" srcId="{F31322A8-4C26-4AAA-9088-82FC3BA14020}" destId="{38572B86-70A6-46D2-B285-748DD7EC5D8E}" srcOrd="2" destOrd="0" parTransId="{E4077259-9890-4DA1-86E0-7C93874B7E19}" sibTransId="{16AD1177-BF2B-4BBD-9360-DDFE28A6FBA8}"/>
    <dgm:cxn modelId="{988320D8-D1DF-4375-BD90-6A8ED534A14A}" type="presOf" srcId="{D4179A40-168B-4370-B9B5-1853387196E4}" destId="{E3ABB862-A503-40A0-BAFA-684BAA40C60F}" srcOrd="0" destOrd="0" presId="urn:microsoft.com/office/officeart/2005/8/layout/vList2"/>
    <dgm:cxn modelId="{A15E97F6-FA27-4C2C-9D7D-791CF6817960}" srcId="{D4179A40-168B-4370-B9B5-1853387196E4}" destId="{8364981A-D13E-443C-8711-B372E648262F}" srcOrd="1" destOrd="0" parTransId="{BDFBDE24-5322-437B-8EA0-24996860E0D4}" sibTransId="{4E57AE96-7E3B-4FE3-B579-498916F7425F}"/>
    <dgm:cxn modelId="{9495E54F-D5B2-4A70-AF85-000C0032D114}" srcId="{D4179A40-168B-4370-B9B5-1853387196E4}" destId="{7002D258-1999-49C5-AE5B-8E29005B8675}" srcOrd="2" destOrd="0" parTransId="{E2D67458-A42F-45DF-A7AF-0F1CC69573EE}" sibTransId="{6B55B367-4BC9-4262-B5A7-09BABE1CE2B8}"/>
    <dgm:cxn modelId="{752D1463-E009-4E98-9E41-2B59EFAAFA01}" type="presParOf" srcId="{A5EA0D54-8D8C-46B2-AC9D-95738FED1CD3}" destId="{2C527F8E-E31D-4D25-A7FE-A44C98D34801}" srcOrd="0" destOrd="0" presId="urn:microsoft.com/office/officeart/2005/8/layout/vList2"/>
    <dgm:cxn modelId="{7E436F77-3210-48D9-A299-4C2AC828B713}" type="presParOf" srcId="{A5EA0D54-8D8C-46B2-AC9D-95738FED1CD3}" destId="{3A2CCDEA-C125-48DF-9698-5A935119FD1E}" srcOrd="1" destOrd="0" presId="urn:microsoft.com/office/officeart/2005/8/layout/vList2"/>
    <dgm:cxn modelId="{6B0398F8-5B09-4462-B9B4-CC1C670C0A3A}" type="presParOf" srcId="{A5EA0D54-8D8C-46B2-AC9D-95738FED1CD3}" destId="{E3ABB862-A503-40A0-BAFA-684BAA40C60F}" srcOrd="2" destOrd="0" presId="urn:microsoft.com/office/officeart/2005/8/layout/vList2"/>
    <dgm:cxn modelId="{0E795DB1-F4DE-4D5F-836C-59D5A595D4D2}" type="presParOf" srcId="{A5EA0D54-8D8C-46B2-AC9D-95738FED1CD3}" destId="{16671460-FA73-449F-AFC1-0EFACDBB2EFC}" srcOrd="3"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902E2073-C5B1-49B5-B618-CFF2DB2915E0}"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9046B0BF-E35D-4451-844F-DBB12297D65C}">
      <dgm:prSet phldrT="[Text]" custT="1"/>
      <dgm:spPr/>
      <dgm:t>
        <a:bodyPr/>
        <a:lstStyle/>
        <a:p>
          <a:r>
            <a:rPr lang="en-ID" sz="3000" dirty="0" err="1" smtClean="0"/>
            <a:t>Fungsi</a:t>
          </a:r>
          <a:r>
            <a:rPr lang="en-ID" sz="3000" dirty="0" smtClean="0"/>
            <a:t> </a:t>
          </a:r>
          <a:r>
            <a:rPr lang="en-ID" sz="3000" dirty="0" err="1" smtClean="0"/>
            <a:t>Rekreatif</a:t>
          </a:r>
          <a:r>
            <a:rPr lang="en-ID" sz="3000" dirty="0" smtClean="0"/>
            <a:t> </a:t>
          </a:r>
          <a:endParaRPr lang="en-US" sz="3000" dirty="0"/>
        </a:p>
      </dgm:t>
    </dgm:pt>
    <dgm:pt modelId="{0056F0C9-E801-4D17-8039-FA2DF7F8DE9F}" type="parTrans" cxnId="{DD25B030-9BD3-4DA1-BEFC-4C15E8F234D1}">
      <dgm:prSet/>
      <dgm:spPr/>
      <dgm:t>
        <a:bodyPr/>
        <a:lstStyle/>
        <a:p>
          <a:endParaRPr lang="en-US"/>
        </a:p>
      </dgm:t>
    </dgm:pt>
    <dgm:pt modelId="{1452997E-AF8E-4F83-BCD8-DE86DCEF0C78}" type="sibTrans" cxnId="{DD25B030-9BD3-4DA1-BEFC-4C15E8F234D1}">
      <dgm:prSet/>
      <dgm:spPr/>
      <dgm:t>
        <a:bodyPr/>
        <a:lstStyle/>
        <a:p>
          <a:endParaRPr lang="en-US"/>
        </a:p>
      </dgm:t>
    </dgm:pt>
    <dgm:pt modelId="{373FF733-4EE9-47FA-B5FF-095BB3B34FBB}">
      <dgm:prSet phldrT="[Text]"/>
      <dgm:spPr/>
      <dgm:t>
        <a:bodyPr/>
        <a:lstStyle/>
        <a:p>
          <a:r>
            <a:rPr lang="en-ID" dirty="0" err="1" smtClean="0"/>
            <a:t>Situs</a:t>
          </a:r>
          <a:r>
            <a:rPr lang="en-ID" dirty="0" smtClean="0"/>
            <a:t> </a:t>
          </a:r>
          <a:r>
            <a:rPr lang="en-ID" dirty="0" err="1" smtClean="0"/>
            <a:t>sejarah</a:t>
          </a:r>
          <a:r>
            <a:rPr lang="en-ID" dirty="0" smtClean="0"/>
            <a:t> </a:t>
          </a:r>
          <a:r>
            <a:rPr lang="en-ID" dirty="0" err="1" smtClean="0"/>
            <a:t>dapat</a:t>
          </a:r>
          <a:r>
            <a:rPr lang="en-ID" dirty="0" smtClean="0"/>
            <a:t> </a:t>
          </a:r>
          <a:r>
            <a:rPr lang="en-ID" dirty="0" err="1" smtClean="0"/>
            <a:t>menjadi</a:t>
          </a:r>
          <a:r>
            <a:rPr lang="en-ID" dirty="0" smtClean="0"/>
            <a:t> </a:t>
          </a:r>
          <a:r>
            <a:rPr lang="en-ID" dirty="0" err="1" smtClean="0"/>
            <a:t>sarana</a:t>
          </a:r>
          <a:r>
            <a:rPr lang="en-ID" dirty="0" smtClean="0"/>
            <a:t> </a:t>
          </a:r>
          <a:r>
            <a:rPr lang="en-ID" dirty="0" err="1" smtClean="0"/>
            <a:t>rekreasi</a:t>
          </a:r>
          <a:r>
            <a:rPr lang="en-ID" dirty="0" smtClean="0"/>
            <a:t>.</a:t>
          </a:r>
          <a:endParaRPr lang="en-US" dirty="0"/>
        </a:p>
      </dgm:t>
    </dgm:pt>
    <dgm:pt modelId="{08BE9519-38DD-416E-A216-48557CB2C670}" type="parTrans" cxnId="{3116DBB3-251D-49C0-B030-C41EAF4623D0}">
      <dgm:prSet/>
      <dgm:spPr/>
      <dgm:t>
        <a:bodyPr/>
        <a:lstStyle/>
        <a:p>
          <a:endParaRPr lang="en-US"/>
        </a:p>
      </dgm:t>
    </dgm:pt>
    <dgm:pt modelId="{64383C78-D042-4FFB-80D3-6DE5D4331924}" type="sibTrans" cxnId="{3116DBB3-251D-49C0-B030-C41EAF4623D0}">
      <dgm:prSet/>
      <dgm:spPr/>
      <dgm:t>
        <a:bodyPr/>
        <a:lstStyle/>
        <a:p>
          <a:endParaRPr lang="en-US"/>
        </a:p>
      </dgm:t>
    </dgm:pt>
    <dgm:pt modelId="{11B5DAA9-CFEF-44E5-927C-FAB8AA728ED0}">
      <dgm:prSet phldrT="[Text]"/>
      <dgm:spPr/>
      <dgm:t>
        <a:bodyPr/>
        <a:lstStyle/>
        <a:p>
          <a:r>
            <a:rPr lang="en-US" dirty="0" err="1" smtClean="0"/>
            <a:t>Selain</a:t>
          </a:r>
          <a:r>
            <a:rPr lang="en-US" dirty="0" smtClean="0"/>
            <a:t> </a:t>
          </a:r>
          <a:r>
            <a:rPr lang="en-US" dirty="0" err="1" smtClean="0"/>
            <a:t>mengunjungi</a:t>
          </a:r>
          <a:r>
            <a:rPr lang="en-US" dirty="0" smtClean="0"/>
            <a:t> </a:t>
          </a:r>
          <a:r>
            <a:rPr lang="en-US" dirty="0" err="1" smtClean="0"/>
            <a:t>situs</a:t>
          </a:r>
          <a:r>
            <a:rPr lang="en-US" dirty="0" smtClean="0"/>
            <a:t> </a:t>
          </a:r>
          <a:r>
            <a:rPr lang="en-US" dirty="0" err="1" smtClean="0"/>
            <a:t>sejarah</a:t>
          </a:r>
          <a:r>
            <a:rPr lang="en-US" dirty="0" smtClean="0"/>
            <a:t>, </a:t>
          </a:r>
          <a:r>
            <a:rPr lang="en-US" dirty="0" err="1" smtClean="0"/>
            <a:t>rekreasi</a:t>
          </a:r>
          <a:r>
            <a:rPr lang="en-US" dirty="0" smtClean="0"/>
            <a:t> </a:t>
          </a:r>
          <a:r>
            <a:rPr lang="en-US" dirty="0" err="1" smtClean="0"/>
            <a:t>sejarah</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dengan</a:t>
          </a:r>
          <a:r>
            <a:rPr lang="en-US" dirty="0" smtClean="0"/>
            <a:t> </a:t>
          </a:r>
          <a:r>
            <a:rPr lang="en-US" dirty="0" err="1" smtClean="0"/>
            <a:t>membaca</a:t>
          </a:r>
          <a:r>
            <a:rPr lang="en-US" dirty="0" smtClean="0"/>
            <a:t> </a:t>
          </a:r>
          <a:r>
            <a:rPr lang="en-US" dirty="0" err="1" smtClean="0"/>
            <a:t>buku</a:t>
          </a:r>
          <a:r>
            <a:rPr lang="en-US" dirty="0" smtClean="0"/>
            <a:t>. </a:t>
          </a:r>
          <a:endParaRPr lang="en-US" dirty="0"/>
        </a:p>
      </dgm:t>
    </dgm:pt>
    <dgm:pt modelId="{50FAEDA5-E2C6-4F63-A251-EF3195D185C4}" type="parTrans" cxnId="{84999816-D585-4028-8ABC-AC7B05986002}">
      <dgm:prSet/>
      <dgm:spPr/>
      <dgm:t>
        <a:bodyPr/>
        <a:lstStyle/>
        <a:p>
          <a:endParaRPr lang="en-US"/>
        </a:p>
      </dgm:t>
    </dgm:pt>
    <dgm:pt modelId="{119B7B8B-5E26-4EBE-B798-45431B39A596}" type="sibTrans" cxnId="{84999816-D585-4028-8ABC-AC7B05986002}">
      <dgm:prSet/>
      <dgm:spPr/>
      <dgm:t>
        <a:bodyPr/>
        <a:lstStyle/>
        <a:p>
          <a:endParaRPr lang="en-US"/>
        </a:p>
      </dgm:t>
    </dgm:pt>
    <dgm:pt modelId="{F7E27AC4-7629-4CEE-AF66-BD8363B46A83}">
      <dgm:prSet phldrT="[Text]" custT="1"/>
      <dgm:spPr/>
      <dgm:t>
        <a:bodyPr/>
        <a:lstStyle/>
        <a:p>
          <a:r>
            <a:rPr lang="en-ID" sz="3000" dirty="0" err="1" smtClean="0"/>
            <a:t>Fungsi</a:t>
          </a:r>
          <a:r>
            <a:rPr lang="en-ID" sz="3000" dirty="0" smtClean="0"/>
            <a:t> </a:t>
          </a:r>
          <a:r>
            <a:rPr lang="en-ID" sz="3000" dirty="0" err="1" smtClean="0"/>
            <a:t>Inspiratif</a:t>
          </a:r>
          <a:endParaRPr lang="en-US" sz="3000" dirty="0"/>
        </a:p>
      </dgm:t>
    </dgm:pt>
    <dgm:pt modelId="{03249B10-E702-47FB-9C92-1293BD3A2A6C}" type="parTrans" cxnId="{CC13EEBE-EA14-495F-ABA2-655D6A5CD2BF}">
      <dgm:prSet/>
      <dgm:spPr/>
      <dgm:t>
        <a:bodyPr/>
        <a:lstStyle/>
        <a:p>
          <a:endParaRPr lang="en-US"/>
        </a:p>
      </dgm:t>
    </dgm:pt>
    <dgm:pt modelId="{C7FF2C32-0C35-4A11-B3A3-40642EE12363}" type="sibTrans" cxnId="{CC13EEBE-EA14-495F-ABA2-655D6A5CD2BF}">
      <dgm:prSet/>
      <dgm:spPr/>
      <dgm:t>
        <a:bodyPr/>
        <a:lstStyle/>
        <a:p>
          <a:endParaRPr lang="en-US"/>
        </a:p>
      </dgm:t>
    </dgm:pt>
    <dgm:pt modelId="{A1E64018-C095-4E73-9E1D-AC0B112E3B03}">
      <dgm:prSet phldrT="[Text]"/>
      <dgm:spPr/>
      <dgm:t>
        <a:bodyPr/>
        <a:lstStyle/>
        <a:p>
          <a:r>
            <a:rPr lang="en-US" dirty="0" err="1" smtClean="0"/>
            <a:t>Kisah</a:t>
          </a:r>
          <a:r>
            <a:rPr lang="en-US" dirty="0" smtClean="0"/>
            <a:t> </a:t>
          </a:r>
          <a:r>
            <a:rPr lang="en-US" dirty="0" err="1" smtClean="0"/>
            <a:t>sejarah</a:t>
          </a:r>
          <a:r>
            <a:rPr lang="en-US" dirty="0" smtClean="0"/>
            <a:t> </a:t>
          </a:r>
          <a:r>
            <a:rPr lang="en-US" dirty="0" err="1" smtClean="0"/>
            <a:t>dapat</a:t>
          </a:r>
          <a:r>
            <a:rPr lang="en-US" dirty="0" smtClean="0"/>
            <a:t> </a:t>
          </a:r>
          <a:r>
            <a:rPr lang="en-US" dirty="0" err="1" smtClean="0"/>
            <a:t>memberi</a:t>
          </a:r>
          <a:r>
            <a:rPr lang="en-US" dirty="0" smtClean="0"/>
            <a:t> </a:t>
          </a:r>
          <a:r>
            <a:rPr lang="en-US" dirty="0" err="1" smtClean="0"/>
            <a:t>inspirasi</a:t>
          </a:r>
          <a:r>
            <a:rPr lang="en-US" dirty="0" smtClean="0"/>
            <a:t>.</a:t>
          </a:r>
          <a:endParaRPr lang="en-US" dirty="0"/>
        </a:p>
      </dgm:t>
    </dgm:pt>
    <dgm:pt modelId="{B2469A37-F1FB-4E99-B85F-C5161C3DA417}" type="parTrans" cxnId="{749FEEF1-62A5-4086-95D8-DE619E5A0825}">
      <dgm:prSet/>
      <dgm:spPr/>
      <dgm:t>
        <a:bodyPr/>
        <a:lstStyle/>
        <a:p>
          <a:endParaRPr lang="en-US"/>
        </a:p>
      </dgm:t>
    </dgm:pt>
    <dgm:pt modelId="{AE66F86E-C552-4EE5-8EA0-4B6EF2A68F25}" type="sibTrans" cxnId="{749FEEF1-62A5-4086-95D8-DE619E5A0825}">
      <dgm:prSet/>
      <dgm:spPr/>
      <dgm:t>
        <a:bodyPr/>
        <a:lstStyle/>
        <a:p>
          <a:endParaRPr lang="en-US"/>
        </a:p>
      </dgm:t>
    </dgm:pt>
    <dgm:pt modelId="{B160EBF1-2596-434F-BF0B-62ED9F6E1828}">
      <dgm:prSet phldrT="[Text]" custT="1"/>
      <dgm:spPr/>
      <dgm:t>
        <a:bodyPr/>
        <a:lstStyle/>
        <a:p>
          <a:r>
            <a:rPr lang="en-ID" sz="3000" dirty="0" err="1" smtClean="0"/>
            <a:t>Fungsi</a:t>
          </a:r>
          <a:r>
            <a:rPr lang="en-ID" sz="3000" dirty="0" smtClean="0"/>
            <a:t> </a:t>
          </a:r>
          <a:r>
            <a:rPr lang="en-ID" sz="3000" dirty="0" err="1" smtClean="0"/>
            <a:t>Instruktif</a:t>
          </a:r>
          <a:endParaRPr lang="en-US" sz="3000" dirty="0"/>
        </a:p>
      </dgm:t>
    </dgm:pt>
    <dgm:pt modelId="{6262B423-296C-46C5-9C55-3F4C1583B999}" type="parTrans" cxnId="{EECD14DB-1E9D-4DF7-BFBB-335B0367EE60}">
      <dgm:prSet/>
      <dgm:spPr/>
      <dgm:t>
        <a:bodyPr/>
        <a:lstStyle/>
        <a:p>
          <a:endParaRPr lang="en-US"/>
        </a:p>
      </dgm:t>
    </dgm:pt>
    <dgm:pt modelId="{74D61A50-5839-4B7B-8A6B-38AF7969A856}" type="sibTrans" cxnId="{EECD14DB-1E9D-4DF7-BFBB-335B0367EE60}">
      <dgm:prSet/>
      <dgm:spPr/>
      <dgm:t>
        <a:bodyPr/>
        <a:lstStyle/>
        <a:p>
          <a:endParaRPr lang="en-US"/>
        </a:p>
      </dgm:t>
    </dgm:pt>
    <dgm:pt modelId="{FB516917-F92F-466B-8E1F-E1D568176258}">
      <dgm:prSet phldrT="[Text]"/>
      <dgm:spPr/>
      <dgm:t>
        <a:bodyPr/>
        <a:lstStyle/>
        <a:p>
          <a:r>
            <a:rPr lang="en-US" dirty="0" err="1" smtClean="0"/>
            <a:t>Sejarah</a:t>
          </a:r>
          <a:r>
            <a:rPr lang="en-US" dirty="0" smtClean="0"/>
            <a:t> </a:t>
          </a:r>
          <a:r>
            <a:rPr lang="en-US" dirty="0" err="1" smtClean="0"/>
            <a:t>juga</a:t>
          </a:r>
          <a:r>
            <a:rPr lang="en-US" dirty="0" smtClean="0"/>
            <a:t> </a:t>
          </a:r>
          <a:r>
            <a:rPr lang="en-US" dirty="0" err="1" smtClean="0"/>
            <a:t>berperan</a:t>
          </a:r>
          <a:r>
            <a:rPr lang="en-US" dirty="0" smtClean="0"/>
            <a:t> </a:t>
          </a:r>
          <a:r>
            <a:rPr lang="en-US" dirty="0" err="1" smtClean="0"/>
            <a:t>dalam</a:t>
          </a:r>
          <a:r>
            <a:rPr lang="en-US" dirty="0" smtClean="0"/>
            <a:t> </a:t>
          </a:r>
          <a:r>
            <a:rPr lang="en-US" dirty="0" err="1" smtClean="0"/>
            <a:t>memperkuat</a:t>
          </a:r>
          <a:r>
            <a:rPr lang="en-US" dirty="0" smtClean="0"/>
            <a:t> </a:t>
          </a:r>
          <a:r>
            <a:rPr lang="en-US" dirty="0" err="1" smtClean="0"/>
            <a:t>identitas</a:t>
          </a:r>
          <a:r>
            <a:rPr lang="en-US" dirty="0" smtClean="0"/>
            <a:t> </a:t>
          </a:r>
          <a:r>
            <a:rPr lang="en-US" dirty="0" err="1" smtClean="0"/>
            <a:t>bangsa</a:t>
          </a:r>
          <a:r>
            <a:rPr lang="en-US" dirty="0" smtClean="0"/>
            <a:t> (</a:t>
          </a:r>
          <a:r>
            <a:rPr lang="en-US" i="1" dirty="0" smtClean="0"/>
            <a:t>nation building</a:t>
          </a:r>
          <a:r>
            <a:rPr lang="en-US" dirty="0" smtClean="0"/>
            <a:t>) </a:t>
          </a:r>
          <a:r>
            <a:rPr lang="en-US" dirty="0" err="1" smtClean="0"/>
            <a:t>dan</a:t>
          </a:r>
          <a:r>
            <a:rPr lang="en-US" dirty="0" smtClean="0"/>
            <a:t> </a:t>
          </a:r>
          <a:r>
            <a:rPr lang="en-US" dirty="0" err="1" smtClean="0"/>
            <a:t>mendorong</a:t>
          </a:r>
          <a:r>
            <a:rPr lang="en-US" dirty="0" smtClean="0"/>
            <a:t> </a:t>
          </a:r>
          <a:r>
            <a:rPr lang="en-US" dirty="0" err="1" smtClean="0"/>
            <a:t>dedikasi</a:t>
          </a:r>
          <a:r>
            <a:rPr lang="en-US" dirty="0" smtClean="0"/>
            <a:t> </a:t>
          </a:r>
          <a:r>
            <a:rPr lang="en-US" dirty="0" err="1" smtClean="0"/>
            <a:t>sebuah</a:t>
          </a:r>
          <a:r>
            <a:rPr lang="en-US" dirty="0" smtClean="0"/>
            <a:t> </a:t>
          </a:r>
          <a:r>
            <a:rPr lang="en-US" dirty="0" err="1" smtClean="0"/>
            <a:t>bangsa</a:t>
          </a:r>
          <a:r>
            <a:rPr lang="en-US" dirty="0" smtClean="0"/>
            <a:t> </a:t>
          </a:r>
          <a:r>
            <a:rPr lang="en-US" dirty="0" err="1" smtClean="0"/>
            <a:t>untuk</a:t>
          </a:r>
          <a:r>
            <a:rPr lang="en-US" dirty="0" smtClean="0"/>
            <a:t> </a:t>
          </a:r>
          <a:r>
            <a:rPr lang="en-US" dirty="0" err="1" smtClean="0"/>
            <a:t>berjuang</a:t>
          </a:r>
          <a:r>
            <a:rPr lang="en-US" dirty="0" smtClean="0"/>
            <a:t>. </a:t>
          </a:r>
          <a:endParaRPr lang="en-US" dirty="0"/>
        </a:p>
      </dgm:t>
    </dgm:pt>
    <dgm:pt modelId="{548CB296-D939-4F0E-8307-7E098AB8F52B}" type="parTrans" cxnId="{2EC96157-ACF4-4AA2-86EE-E51348263494}">
      <dgm:prSet/>
      <dgm:spPr/>
      <dgm:t>
        <a:bodyPr/>
        <a:lstStyle/>
        <a:p>
          <a:endParaRPr lang="en-US"/>
        </a:p>
      </dgm:t>
    </dgm:pt>
    <dgm:pt modelId="{3755C2AA-2D96-4D01-B1EC-E70B9507F733}" type="sibTrans" cxnId="{2EC96157-ACF4-4AA2-86EE-E51348263494}">
      <dgm:prSet/>
      <dgm:spPr/>
      <dgm:t>
        <a:bodyPr/>
        <a:lstStyle/>
        <a:p>
          <a:endParaRPr lang="en-US"/>
        </a:p>
      </dgm:t>
    </dgm:pt>
    <dgm:pt modelId="{1E023FF6-6FD0-4A8B-AF73-424D03F015F6}">
      <dgm:prSet/>
      <dgm:spPr/>
      <dgm:t>
        <a:bodyPr/>
        <a:lstStyle/>
        <a:p>
          <a:r>
            <a:rPr lang="en-US" dirty="0" err="1" smtClean="0"/>
            <a:t>Fungsi</a:t>
          </a:r>
          <a:r>
            <a:rPr lang="en-US" dirty="0" smtClean="0"/>
            <a:t> instruktif berkaitan dengan kegiatan pembelajaran.</a:t>
          </a:r>
          <a:endParaRPr lang="en-US" dirty="0"/>
        </a:p>
      </dgm:t>
    </dgm:pt>
    <dgm:pt modelId="{A8EC33FF-EBE0-4AB7-8B99-E1E59C06C344}" type="parTrans" cxnId="{1CF80B76-BA52-45A7-BE2C-5467E750FC1D}">
      <dgm:prSet/>
      <dgm:spPr/>
      <dgm:t>
        <a:bodyPr/>
        <a:lstStyle/>
        <a:p>
          <a:endParaRPr lang="en-US"/>
        </a:p>
      </dgm:t>
    </dgm:pt>
    <dgm:pt modelId="{956503B6-4159-4ED5-B2A1-AA7326D2AE8F}" type="sibTrans" cxnId="{1CF80B76-BA52-45A7-BE2C-5467E750FC1D}">
      <dgm:prSet/>
      <dgm:spPr/>
      <dgm:t>
        <a:bodyPr/>
        <a:lstStyle/>
        <a:p>
          <a:endParaRPr lang="en-US"/>
        </a:p>
      </dgm:t>
    </dgm:pt>
    <dgm:pt modelId="{B2736E1E-FC66-47F2-BD24-313962204BD0}">
      <dgm:prSet/>
      <dgm:spPr/>
      <dgm:t>
        <a:bodyPr/>
        <a:lstStyle/>
        <a:p>
          <a:r>
            <a:rPr lang="sv-SE" dirty="0" err="1" smtClean="0"/>
            <a:t>Sejarah dapat digunakan sebagai penunjang dalam menjelaskan mata pembelajaran lainnya.</a:t>
          </a:r>
          <a:endParaRPr lang="en-US" dirty="0" err="1" smtClean="0"/>
        </a:p>
      </dgm:t>
    </dgm:pt>
    <dgm:pt modelId="{5269C1B2-1FED-445D-923B-B130AEC851DA}" type="parTrans" cxnId="{C18195CE-3C00-44BB-9BFA-F3AC20E0DCF6}">
      <dgm:prSet/>
      <dgm:spPr/>
      <dgm:t>
        <a:bodyPr/>
        <a:lstStyle/>
        <a:p>
          <a:endParaRPr lang="en-US"/>
        </a:p>
      </dgm:t>
    </dgm:pt>
    <dgm:pt modelId="{953BCFCB-0418-4031-9447-55D14B472225}" type="sibTrans" cxnId="{C18195CE-3C00-44BB-9BFA-F3AC20E0DCF6}">
      <dgm:prSet/>
      <dgm:spPr/>
      <dgm:t>
        <a:bodyPr/>
        <a:lstStyle/>
        <a:p>
          <a:endParaRPr lang="en-US"/>
        </a:p>
      </dgm:t>
    </dgm:pt>
    <dgm:pt modelId="{C8006614-242A-4D93-A678-65051A8AC253}" type="pres">
      <dgm:prSet presAssocID="{902E2073-C5B1-49B5-B618-CFF2DB2915E0}" presName="Name0" presStyleCnt="0">
        <dgm:presLayoutVars>
          <dgm:dir/>
          <dgm:animLvl val="lvl"/>
          <dgm:resizeHandles/>
        </dgm:presLayoutVars>
      </dgm:prSet>
      <dgm:spPr/>
      <dgm:t>
        <a:bodyPr/>
        <a:lstStyle/>
        <a:p>
          <a:endParaRPr lang="en-US"/>
        </a:p>
      </dgm:t>
    </dgm:pt>
    <dgm:pt modelId="{70CC6B42-22DE-4895-8840-6D0F3F2AA397}" type="pres">
      <dgm:prSet presAssocID="{9046B0BF-E35D-4451-844F-DBB12297D65C}" presName="linNode" presStyleCnt="0"/>
      <dgm:spPr/>
    </dgm:pt>
    <dgm:pt modelId="{8D98EA9F-F41D-47D7-B913-B64662ACC9BE}" type="pres">
      <dgm:prSet presAssocID="{9046B0BF-E35D-4451-844F-DBB12297D65C}" presName="parentShp" presStyleLbl="node1" presStyleIdx="0" presStyleCnt="3" custLinFactNeighborX="-15432" custLinFactNeighborY="-12075">
        <dgm:presLayoutVars>
          <dgm:bulletEnabled val="1"/>
        </dgm:presLayoutVars>
      </dgm:prSet>
      <dgm:spPr/>
      <dgm:t>
        <a:bodyPr/>
        <a:lstStyle/>
        <a:p>
          <a:endParaRPr lang="en-US"/>
        </a:p>
      </dgm:t>
    </dgm:pt>
    <dgm:pt modelId="{7BFEE48D-5713-4600-80FE-B84EC5A9211B}" type="pres">
      <dgm:prSet presAssocID="{9046B0BF-E35D-4451-844F-DBB12297D65C}" presName="childShp" presStyleLbl="bgAccFollowNode1" presStyleIdx="0" presStyleCnt="3">
        <dgm:presLayoutVars>
          <dgm:bulletEnabled val="1"/>
        </dgm:presLayoutVars>
      </dgm:prSet>
      <dgm:spPr/>
      <dgm:t>
        <a:bodyPr/>
        <a:lstStyle/>
        <a:p>
          <a:endParaRPr lang="en-US"/>
        </a:p>
      </dgm:t>
    </dgm:pt>
    <dgm:pt modelId="{36CB4A6A-8AE0-4C43-9A53-7857116B451C}" type="pres">
      <dgm:prSet presAssocID="{1452997E-AF8E-4F83-BCD8-DE86DCEF0C78}" presName="spacing" presStyleCnt="0"/>
      <dgm:spPr/>
    </dgm:pt>
    <dgm:pt modelId="{715EA22D-DE02-48C1-93BA-A66FB2D52405}" type="pres">
      <dgm:prSet presAssocID="{F7E27AC4-7629-4CEE-AF66-BD8363B46A83}" presName="linNode" presStyleCnt="0"/>
      <dgm:spPr/>
    </dgm:pt>
    <dgm:pt modelId="{72ED1D8A-26F3-4FC1-AC5E-977CE878D0EB}" type="pres">
      <dgm:prSet presAssocID="{F7E27AC4-7629-4CEE-AF66-BD8363B46A83}" presName="parentShp" presStyleLbl="node1" presStyleIdx="1" presStyleCnt="3">
        <dgm:presLayoutVars>
          <dgm:bulletEnabled val="1"/>
        </dgm:presLayoutVars>
      </dgm:prSet>
      <dgm:spPr/>
      <dgm:t>
        <a:bodyPr/>
        <a:lstStyle/>
        <a:p>
          <a:endParaRPr lang="en-US"/>
        </a:p>
      </dgm:t>
    </dgm:pt>
    <dgm:pt modelId="{B30B9BB0-010D-498C-A490-7324D60856DD}" type="pres">
      <dgm:prSet presAssocID="{F7E27AC4-7629-4CEE-AF66-BD8363B46A83}" presName="childShp" presStyleLbl="bgAccFollowNode1" presStyleIdx="1" presStyleCnt="3">
        <dgm:presLayoutVars>
          <dgm:bulletEnabled val="1"/>
        </dgm:presLayoutVars>
      </dgm:prSet>
      <dgm:spPr/>
      <dgm:t>
        <a:bodyPr/>
        <a:lstStyle/>
        <a:p>
          <a:endParaRPr lang="en-US"/>
        </a:p>
      </dgm:t>
    </dgm:pt>
    <dgm:pt modelId="{0E664940-BF29-4276-B28A-4647BA4435ED}" type="pres">
      <dgm:prSet presAssocID="{C7FF2C32-0C35-4A11-B3A3-40642EE12363}" presName="spacing" presStyleCnt="0"/>
      <dgm:spPr/>
    </dgm:pt>
    <dgm:pt modelId="{A3F7B8AF-D4FF-4D25-A204-EA3A03891863}" type="pres">
      <dgm:prSet presAssocID="{B160EBF1-2596-434F-BF0B-62ED9F6E1828}" presName="linNode" presStyleCnt="0"/>
      <dgm:spPr/>
    </dgm:pt>
    <dgm:pt modelId="{BCA3EB76-CC1B-43D2-BDD7-343746501F61}" type="pres">
      <dgm:prSet presAssocID="{B160EBF1-2596-434F-BF0B-62ED9F6E1828}" presName="parentShp" presStyleLbl="node1" presStyleIdx="2" presStyleCnt="3">
        <dgm:presLayoutVars>
          <dgm:bulletEnabled val="1"/>
        </dgm:presLayoutVars>
      </dgm:prSet>
      <dgm:spPr/>
      <dgm:t>
        <a:bodyPr/>
        <a:lstStyle/>
        <a:p>
          <a:endParaRPr lang="en-US"/>
        </a:p>
      </dgm:t>
    </dgm:pt>
    <dgm:pt modelId="{E56A7325-2A98-4C0E-8F5C-B11939BDDE8F}" type="pres">
      <dgm:prSet presAssocID="{B160EBF1-2596-434F-BF0B-62ED9F6E1828}" presName="childShp" presStyleLbl="bgAccFollowNode1" presStyleIdx="2" presStyleCnt="3">
        <dgm:presLayoutVars>
          <dgm:bulletEnabled val="1"/>
        </dgm:presLayoutVars>
      </dgm:prSet>
      <dgm:spPr/>
      <dgm:t>
        <a:bodyPr/>
        <a:lstStyle/>
        <a:p>
          <a:endParaRPr lang="en-US"/>
        </a:p>
      </dgm:t>
    </dgm:pt>
  </dgm:ptLst>
  <dgm:cxnLst>
    <dgm:cxn modelId="{32E340BB-7ABA-4B99-96B0-9E053DC75114}" type="presOf" srcId="{9046B0BF-E35D-4451-844F-DBB12297D65C}" destId="{8D98EA9F-F41D-47D7-B913-B64662ACC9BE}" srcOrd="0" destOrd="0" presId="urn:microsoft.com/office/officeart/2005/8/layout/vList6"/>
    <dgm:cxn modelId="{B9B5759C-359F-45DD-8207-783E8D13B551}" type="presOf" srcId="{B160EBF1-2596-434F-BF0B-62ED9F6E1828}" destId="{BCA3EB76-CC1B-43D2-BDD7-343746501F61}" srcOrd="0" destOrd="0" presId="urn:microsoft.com/office/officeart/2005/8/layout/vList6"/>
    <dgm:cxn modelId="{2EC96157-ACF4-4AA2-86EE-E51348263494}" srcId="{F7E27AC4-7629-4CEE-AF66-BD8363B46A83}" destId="{FB516917-F92F-466B-8E1F-E1D568176258}" srcOrd="1" destOrd="0" parTransId="{548CB296-D939-4F0E-8307-7E098AB8F52B}" sibTransId="{3755C2AA-2D96-4D01-B1EC-E70B9507F733}"/>
    <dgm:cxn modelId="{CC13EEBE-EA14-495F-ABA2-655D6A5CD2BF}" srcId="{902E2073-C5B1-49B5-B618-CFF2DB2915E0}" destId="{F7E27AC4-7629-4CEE-AF66-BD8363B46A83}" srcOrd="1" destOrd="0" parTransId="{03249B10-E702-47FB-9C92-1293BD3A2A6C}" sibTransId="{C7FF2C32-0C35-4A11-B3A3-40642EE12363}"/>
    <dgm:cxn modelId="{52CD3081-6F6A-43D5-A852-BB321A6433FD}" type="presOf" srcId="{F7E27AC4-7629-4CEE-AF66-BD8363B46A83}" destId="{72ED1D8A-26F3-4FC1-AC5E-977CE878D0EB}" srcOrd="0" destOrd="0" presId="urn:microsoft.com/office/officeart/2005/8/layout/vList6"/>
    <dgm:cxn modelId="{82459DED-2BC3-4FDF-8D26-005CBD81D7E6}" type="presOf" srcId="{902E2073-C5B1-49B5-B618-CFF2DB2915E0}" destId="{C8006614-242A-4D93-A678-65051A8AC253}" srcOrd="0" destOrd="0" presId="urn:microsoft.com/office/officeart/2005/8/layout/vList6"/>
    <dgm:cxn modelId="{C18195CE-3C00-44BB-9BFA-F3AC20E0DCF6}" srcId="{B160EBF1-2596-434F-BF0B-62ED9F6E1828}" destId="{B2736E1E-FC66-47F2-BD24-313962204BD0}" srcOrd="1" destOrd="0" parTransId="{5269C1B2-1FED-445D-923B-B130AEC851DA}" sibTransId="{953BCFCB-0418-4031-9447-55D14B472225}"/>
    <dgm:cxn modelId="{3116DBB3-251D-49C0-B030-C41EAF4623D0}" srcId="{9046B0BF-E35D-4451-844F-DBB12297D65C}" destId="{373FF733-4EE9-47FA-B5FF-095BB3B34FBB}" srcOrd="0" destOrd="0" parTransId="{08BE9519-38DD-416E-A216-48557CB2C670}" sibTransId="{64383C78-D042-4FFB-80D3-6DE5D4331924}"/>
    <dgm:cxn modelId="{1CF80B76-BA52-45A7-BE2C-5467E750FC1D}" srcId="{B160EBF1-2596-434F-BF0B-62ED9F6E1828}" destId="{1E023FF6-6FD0-4A8B-AF73-424D03F015F6}" srcOrd="0" destOrd="0" parTransId="{A8EC33FF-EBE0-4AB7-8B99-E1E59C06C344}" sibTransId="{956503B6-4159-4ED5-B2A1-AA7326D2AE8F}"/>
    <dgm:cxn modelId="{B2F82F92-CC47-41DE-9BE2-171E79487FE6}" type="presOf" srcId="{A1E64018-C095-4E73-9E1D-AC0B112E3B03}" destId="{B30B9BB0-010D-498C-A490-7324D60856DD}" srcOrd="0" destOrd="0" presId="urn:microsoft.com/office/officeart/2005/8/layout/vList6"/>
    <dgm:cxn modelId="{F79C9F3F-53AB-4024-819E-FAFA4A4A4D1B}" type="presOf" srcId="{FB516917-F92F-466B-8E1F-E1D568176258}" destId="{B30B9BB0-010D-498C-A490-7324D60856DD}" srcOrd="0" destOrd="1" presId="urn:microsoft.com/office/officeart/2005/8/layout/vList6"/>
    <dgm:cxn modelId="{8F3438FD-6EF4-4134-A5B1-16E247D6D311}" type="presOf" srcId="{B2736E1E-FC66-47F2-BD24-313962204BD0}" destId="{E56A7325-2A98-4C0E-8F5C-B11939BDDE8F}" srcOrd="0" destOrd="1" presId="urn:microsoft.com/office/officeart/2005/8/layout/vList6"/>
    <dgm:cxn modelId="{84999816-D585-4028-8ABC-AC7B05986002}" srcId="{9046B0BF-E35D-4451-844F-DBB12297D65C}" destId="{11B5DAA9-CFEF-44E5-927C-FAB8AA728ED0}" srcOrd="1" destOrd="0" parTransId="{50FAEDA5-E2C6-4F63-A251-EF3195D185C4}" sibTransId="{119B7B8B-5E26-4EBE-B798-45431B39A596}"/>
    <dgm:cxn modelId="{EECD14DB-1E9D-4DF7-BFBB-335B0367EE60}" srcId="{902E2073-C5B1-49B5-B618-CFF2DB2915E0}" destId="{B160EBF1-2596-434F-BF0B-62ED9F6E1828}" srcOrd="2" destOrd="0" parTransId="{6262B423-296C-46C5-9C55-3F4C1583B999}" sibTransId="{74D61A50-5839-4B7B-8A6B-38AF7969A856}"/>
    <dgm:cxn modelId="{A7A3E549-9E61-4DC2-AFB9-3C2CB487AA1C}" type="presOf" srcId="{11B5DAA9-CFEF-44E5-927C-FAB8AA728ED0}" destId="{7BFEE48D-5713-4600-80FE-B84EC5A9211B}" srcOrd="0" destOrd="1" presId="urn:microsoft.com/office/officeart/2005/8/layout/vList6"/>
    <dgm:cxn modelId="{89F5A1D3-7DD8-459E-A8C3-A3497E7F419B}" type="presOf" srcId="{1E023FF6-6FD0-4A8B-AF73-424D03F015F6}" destId="{E56A7325-2A98-4C0E-8F5C-B11939BDDE8F}" srcOrd="0" destOrd="0" presId="urn:microsoft.com/office/officeart/2005/8/layout/vList6"/>
    <dgm:cxn modelId="{749FEEF1-62A5-4086-95D8-DE619E5A0825}" srcId="{F7E27AC4-7629-4CEE-AF66-BD8363B46A83}" destId="{A1E64018-C095-4E73-9E1D-AC0B112E3B03}" srcOrd="0" destOrd="0" parTransId="{B2469A37-F1FB-4E99-B85F-C5161C3DA417}" sibTransId="{AE66F86E-C552-4EE5-8EA0-4B6EF2A68F25}"/>
    <dgm:cxn modelId="{DD25B030-9BD3-4DA1-BEFC-4C15E8F234D1}" srcId="{902E2073-C5B1-49B5-B618-CFF2DB2915E0}" destId="{9046B0BF-E35D-4451-844F-DBB12297D65C}" srcOrd="0" destOrd="0" parTransId="{0056F0C9-E801-4D17-8039-FA2DF7F8DE9F}" sibTransId="{1452997E-AF8E-4F83-BCD8-DE86DCEF0C78}"/>
    <dgm:cxn modelId="{9F22AD4F-8B8F-494D-908E-17C030BC5F2F}" type="presOf" srcId="{373FF733-4EE9-47FA-B5FF-095BB3B34FBB}" destId="{7BFEE48D-5713-4600-80FE-B84EC5A9211B}" srcOrd="0" destOrd="0" presId="urn:microsoft.com/office/officeart/2005/8/layout/vList6"/>
    <dgm:cxn modelId="{3A9B0DCC-B387-4796-B031-7026BD14443D}" type="presParOf" srcId="{C8006614-242A-4D93-A678-65051A8AC253}" destId="{70CC6B42-22DE-4895-8840-6D0F3F2AA397}" srcOrd="0" destOrd="0" presId="urn:microsoft.com/office/officeart/2005/8/layout/vList6"/>
    <dgm:cxn modelId="{190E4929-24A9-4147-94F8-E1E2DF7F907B}" type="presParOf" srcId="{70CC6B42-22DE-4895-8840-6D0F3F2AA397}" destId="{8D98EA9F-F41D-47D7-B913-B64662ACC9BE}" srcOrd="0" destOrd="0" presId="urn:microsoft.com/office/officeart/2005/8/layout/vList6"/>
    <dgm:cxn modelId="{60F14C56-3C51-45A8-B07C-D4F1400C6922}" type="presParOf" srcId="{70CC6B42-22DE-4895-8840-6D0F3F2AA397}" destId="{7BFEE48D-5713-4600-80FE-B84EC5A9211B}" srcOrd="1" destOrd="0" presId="urn:microsoft.com/office/officeart/2005/8/layout/vList6"/>
    <dgm:cxn modelId="{56DDE887-49AF-455C-A31A-7496C3C697F1}" type="presParOf" srcId="{C8006614-242A-4D93-A678-65051A8AC253}" destId="{36CB4A6A-8AE0-4C43-9A53-7857116B451C}" srcOrd="1" destOrd="0" presId="urn:microsoft.com/office/officeart/2005/8/layout/vList6"/>
    <dgm:cxn modelId="{5C063EB1-3FAD-43EC-93D0-B8998FF4A05E}" type="presParOf" srcId="{C8006614-242A-4D93-A678-65051A8AC253}" destId="{715EA22D-DE02-48C1-93BA-A66FB2D52405}" srcOrd="2" destOrd="0" presId="urn:microsoft.com/office/officeart/2005/8/layout/vList6"/>
    <dgm:cxn modelId="{572249CC-936C-4EE9-980B-9558B83482B3}" type="presParOf" srcId="{715EA22D-DE02-48C1-93BA-A66FB2D52405}" destId="{72ED1D8A-26F3-4FC1-AC5E-977CE878D0EB}" srcOrd="0" destOrd="0" presId="urn:microsoft.com/office/officeart/2005/8/layout/vList6"/>
    <dgm:cxn modelId="{4C66F5A8-A788-41F2-B7C1-1990A8F15433}" type="presParOf" srcId="{715EA22D-DE02-48C1-93BA-A66FB2D52405}" destId="{B30B9BB0-010D-498C-A490-7324D60856DD}" srcOrd="1" destOrd="0" presId="urn:microsoft.com/office/officeart/2005/8/layout/vList6"/>
    <dgm:cxn modelId="{BC6CF61A-13ED-4576-BB10-C054AC78D36D}" type="presParOf" srcId="{C8006614-242A-4D93-A678-65051A8AC253}" destId="{0E664940-BF29-4276-B28A-4647BA4435ED}" srcOrd="3" destOrd="0" presId="urn:microsoft.com/office/officeart/2005/8/layout/vList6"/>
    <dgm:cxn modelId="{EA56D019-AF03-40BC-85A4-B5A3E57A0975}" type="presParOf" srcId="{C8006614-242A-4D93-A678-65051A8AC253}" destId="{A3F7B8AF-D4FF-4D25-A204-EA3A03891863}" srcOrd="4" destOrd="0" presId="urn:microsoft.com/office/officeart/2005/8/layout/vList6"/>
    <dgm:cxn modelId="{6B6070ED-7C6B-486C-A195-6558760D683D}" type="presParOf" srcId="{A3F7B8AF-D4FF-4D25-A204-EA3A03891863}" destId="{BCA3EB76-CC1B-43D2-BDD7-343746501F61}" srcOrd="0" destOrd="0" presId="urn:microsoft.com/office/officeart/2005/8/layout/vList6"/>
    <dgm:cxn modelId="{36C90E8A-F405-4DA5-98DF-00CFD58C7049}" type="presParOf" srcId="{A3F7B8AF-D4FF-4D25-A204-EA3A03891863}" destId="{E56A7325-2A98-4C0E-8F5C-B11939BDDE8F}" srcOrd="1" destOrd="0" presId="urn:microsoft.com/office/officeart/2005/8/layout/vList6"/>
  </dgm:cxnLst>
  <dgm:bg/>
  <dgm:whole/>
</dgm:dataModel>
</file>

<file path=ppt/diagrams/data9.xml><?xml version="1.0" encoding="utf-8"?>
<dgm:dataModel xmlns:dgm="http://schemas.openxmlformats.org/drawingml/2006/diagram" xmlns:a="http://schemas.openxmlformats.org/drawingml/2006/main">
  <dgm:ptLst>
    <dgm:pt modelId="{8CBAA89B-8CB2-4D4E-876B-7D461D47464D}" type="doc">
      <dgm:prSet loTypeId="urn:microsoft.com/office/officeart/2005/8/layout/process1" loCatId="process" qsTypeId="urn:microsoft.com/office/officeart/2005/8/quickstyle/simple1" qsCatId="simple" csTypeId="urn:microsoft.com/office/officeart/2005/8/colors/accent1_2" csCatId="accent1" phldr="1"/>
      <dgm:spPr/>
    </dgm:pt>
    <dgm:pt modelId="{78DB7917-8B30-4E74-9F69-974C67E4F520}">
      <dgm:prSet phldrT="[Text]"/>
      <dgm:spPr>
        <a:solidFill>
          <a:schemeClr val="tx2">
            <a:lumMod val="40000"/>
            <a:lumOff val="60000"/>
            <a:alpha val="78000"/>
          </a:schemeClr>
        </a:solidFill>
      </dgm:spPr>
      <dgm:t>
        <a:bodyPr/>
        <a:lstStyle/>
        <a:p>
          <a:r>
            <a:rPr lang="en-ID" dirty="0" smtClean="0">
              <a:solidFill>
                <a:schemeClr val="tx1"/>
              </a:solidFill>
            </a:rPr>
            <a:t>Sejarah sebagai kisah</a:t>
          </a:r>
          <a:endParaRPr lang="en-US" dirty="0">
            <a:solidFill>
              <a:schemeClr val="tx1"/>
            </a:solidFill>
          </a:endParaRPr>
        </a:p>
      </dgm:t>
    </dgm:pt>
    <dgm:pt modelId="{6B432C2C-68B9-4AB9-A0E9-E115773D0F48}" type="parTrans" cxnId="{2EACD7E2-0863-4D7E-9BDB-7F9BA40C7FD8}">
      <dgm:prSet/>
      <dgm:spPr/>
      <dgm:t>
        <a:bodyPr/>
        <a:lstStyle/>
        <a:p>
          <a:endParaRPr lang="en-US"/>
        </a:p>
      </dgm:t>
    </dgm:pt>
    <dgm:pt modelId="{A8782076-8A1B-4A9E-9746-1DC75AF92BB9}" type="sibTrans" cxnId="{2EACD7E2-0863-4D7E-9BDB-7F9BA40C7FD8}">
      <dgm:prSet/>
      <dgm:spPr/>
      <dgm:t>
        <a:bodyPr/>
        <a:lstStyle/>
        <a:p>
          <a:endParaRPr lang="en-US"/>
        </a:p>
      </dgm:t>
    </dgm:pt>
    <dgm:pt modelId="{AC7A9615-9CFF-4230-92BD-A5AC18B4F12C}">
      <dgm:prSet phldrT="[Text]"/>
      <dgm:spPr>
        <a:solidFill>
          <a:schemeClr val="tx2">
            <a:lumMod val="40000"/>
            <a:lumOff val="60000"/>
            <a:alpha val="78000"/>
          </a:schemeClr>
        </a:solidFill>
      </dgm:spPr>
      <dgm:t>
        <a:bodyPr/>
        <a:lstStyle/>
        <a:p>
          <a:pPr algn="l"/>
          <a:r>
            <a:rPr lang="en-US" dirty="0" smtClean="0">
              <a:solidFill>
                <a:schemeClr val="tx1"/>
              </a:solidFill>
              <a:latin typeface="+mn-lt"/>
              <a:cs typeface="+mn-cs"/>
            </a:rPr>
            <a:t>Rekaman peristiwa masa lalu yang dapat dibaca dan dilihat secara berulang-ulang.</a:t>
          </a:r>
          <a:r>
            <a:rPr lang="en-US" dirty="0" smtClean="0">
              <a:latin typeface="+mn-lt"/>
              <a:cs typeface="+mn-cs"/>
            </a:rPr>
            <a:t> </a:t>
          </a:r>
          <a:endParaRPr lang="en-US" dirty="0"/>
        </a:p>
      </dgm:t>
    </dgm:pt>
    <dgm:pt modelId="{380D7F3C-853E-4843-8ED8-C9DC5D6BBD8C}" type="parTrans" cxnId="{D52C70B2-A7BE-4018-AE73-62B51AD7A659}">
      <dgm:prSet/>
      <dgm:spPr/>
      <dgm:t>
        <a:bodyPr/>
        <a:lstStyle/>
        <a:p>
          <a:endParaRPr lang="en-US"/>
        </a:p>
      </dgm:t>
    </dgm:pt>
    <dgm:pt modelId="{E3D5B4A4-C55B-4219-A3EE-D4433F757104}" type="sibTrans" cxnId="{D52C70B2-A7BE-4018-AE73-62B51AD7A659}">
      <dgm:prSet/>
      <dgm:spPr/>
      <dgm:t>
        <a:bodyPr/>
        <a:lstStyle/>
        <a:p>
          <a:endParaRPr lang="en-US"/>
        </a:p>
      </dgm:t>
    </dgm:pt>
    <dgm:pt modelId="{98C4584F-9704-4295-9C73-2E3D11B5248C}" type="pres">
      <dgm:prSet presAssocID="{8CBAA89B-8CB2-4D4E-876B-7D461D47464D}" presName="Name0" presStyleCnt="0">
        <dgm:presLayoutVars>
          <dgm:dir/>
          <dgm:resizeHandles val="exact"/>
        </dgm:presLayoutVars>
      </dgm:prSet>
      <dgm:spPr/>
    </dgm:pt>
    <dgm:pt modelId="{1A810AA5-6027-4DB6-AA82-1E6A2F00F084}" type="pres">
      <dgm:prSet presAssocID="{78DB7917-8B30-4E74-9F69-974C67E4F520}" presName="node" presStyleLbl="node1" presStyleIdx="0" presStyleCnt="2" custScaleX="55774" custLinFactNeighborX="989">
        <dgm:presLayoutVars>
          <dgm:bulletEnabled val="1"/>
        </dgm:presLayoutVars>
      </dgm:prSet>
      <dgm:spPr/>
      <dgm:t>
        <a:bodyPr/>
        <a:lstStyle/>
        <a:p>
          <a:endParaRPr lang="en-US"/>
        </a:p>
      </dgm:t>
    </dgm:pt>
    <dgm:pt modelId="{9F683390-3FFC-46A6-B801-E58A78C8512F}" type="pres">
      <dgm:prSet presAssocID="{A8782076-8A1B-4A9E-9746-1DC75AF92BB9}" presName="sibTrans" presStyleLbl="sibTrans2D1" presStyleIdx="0" presStyleCnt="1"/>
      <dgm:spPr/>
      <dgm:t>
        <a:bodyPr/>
        <a:lstStyle/>
        <a:p>
          <a:endParaRPr lang="en-US"/>
        </a:p>
      </dgm:t>
    </dgm:pt>
    <dgm:pt modelId="{4809357A-F53F-436C-BB98-73C5AAD61252}" type="pres">
      <dgm:prSet presAssocID="{A8782076-8A1B-4A9E-9746-1DC75AF92BB9}" presName="connectorText" presStyleLbl="sibTrans2D1" presStyleIdx="0" presStyleCnt="1"/>
      <dgm:spPr/>
      <dgm:t>
        <a:bodyPr/>
        <a:lstStyle/>
        <a:p>
          <a:endParaRPr lang="en-US"/>
        </a:p>
      </dgm:t>
    </dgm:pt>
    <dgm:pt modelId="{0CCD1D97-EDAE-4485-B5D1-320ACE585F54}" type="pres">
      <dgm:prSet presAssocID="{AC7A9615-9CFF-4230-92BD-A5AC18B4F12C}" presName="node" presStyleLbl="node1" presStyleIdx="1" presStyleCnt="2" custLinFactNeighborX="989">
        <dgm:presLayoutVars>
          <dgm:bulletEnabled val="1"/>
        </dgm:presLayoutVars>
      </dgm:prSet>
      <dgm:spPr/>
      <dgm:t>
        <a:bodyPr/>
        <a:lstStyle/>
        <a:p>
          <a:endParaRPr lang="en-US"/>
        </a:p>
      </dgm:t>
    </dgm:pt>
  </dgm:ptLst>
  <dgm:cxnLst>
    <dgm:cxn modelId="{2EACD7E2-0863-4D7E-9BDB-7F9BA40C7FD8}" srcId="{8CBAA89B-8CB2-4D4E-876B-7D461D47464D}" destId="{78DB7917-8B30-4E74-9F69-974C67E4F520}" srcOrd="0" destOrd="0" parTransId="{6B432C2C-68B9-4AB9-A0E9-E115773D0F48}" sibTransId="{A8782076-8A1B-4A9E-9746-1DC75AF92BB9}"/>
    <dgm:cxn modelId="{F9FDA99F-3729-49E9-A089-356B7D13A18A}" type="presOf" srcId="{8CBAA89B-8CB2-4D4E-876B-7D461D47464D}" destId="{98C4584F-9704-4295-9C73-2E3D11B5248C}" srcOrd="0" destOrd="0" presId="urn:microsoft.com/office/officeart/2005/8/layout/process1"/>
    <dgm:cxn modelId="{1489F96E-D40F-47A1-A037-012E62829CAE}" type="presOf" srcId="{78DB7917-8B30-4E74-9F69-974C67E4F520}" destId="{1A810AA5-6027-4DB6-AA82-1E6A2F00F084}" srcOrd="0" destOrd="0" presId="urn:microsoft.com/office/officeart/2005/8/layout/process1"/>
    <dgm:cxn modelId="{9A8B9BBB-1D25-4B61-8FA3-22885EC4124E}" type="presOf" srcId="{AC7A9615-9CFF-4230-92BD-A5AC18B4F12C}" destId="{0CCD1D97-EDAE-4485-B5D1-320ACE585F54}" srcOrd="0" destOrd="0" presId="urn:microsoft.com/office/officeart/2005/8/layout/process1"/>
    <dgm:cxn modelId="{69613229-5E25-472A-81EB-27CEEA0262C1}" type="presOf" srcId="{A8782076-8A1B-4A9E-9746-1DC75AF92BB9}" destId="{4809357A-F53F-436C-BB98-73C5AAD61252}" srcOrd="1" destOrd="0" presId="urn:microsoft.com/office/officeart/2005/8/layout/process1"/>
    <dgm:cxn modelId="{2379A651-B4DF-470A-82BF-CCC2DF28113B}" type="presOf" srcId="{A8782076-8A1B-4A9E-9746-1DC75AF92BB9}" destId="{9F683390-3FFC-46A6-B801-E58A78C8512F}" srcOrd="0" destOrd="0" presId="urn:microsoft.com/office/officeart/2005/8/layout/process1"/>
    <dgm:cxn modelId="{D52C70B2-A7BE-4018-AE73-62B51AD7A659}" srcId="{8CBAA89B-8CB2-4D4E-876B-7D461D47464D}" destId="{AC7A9615-9CFF-4230-92BD-A5AC18B4F12C}" srcOrd="1" destOrd="0" parTransId="{380D7F3C-853E-4843-8ED8-C9DC5D6BBD8C}" sibTransId="{E3D5B4A4-C55B-4219-A3EE-D4433F757104}"/>
    <dgm:cxn modelId="{0CAEA51C-5781-49E3-93C7-BDB05EFA5780}" type="presParOf" srcId="{98C4584F-9704-4295-9C73-2E3D11B5248C}" destId="{1A810AA5-6027-4DB6-AA82-1E6A2F00F084}" srcOrd="0" destOrd="0" presId="urn:microsoft.com/office/officeart/2005/8/layout/process1"/>
    <dgm:cxn modelId="{229A07B1-C3C5-44D4-AD89-B892D64FF405}" type="presParOf" srcId="{98C4584F-9704-4295-9C73-2E3D11B5248C}" destId="{9F683390-3FFC-46A6-B801-E58A78C8512F}" srcOrd="1" destOrd="0" presId="urn:microsoft.com/office/officeart/2005/8/layout/process1"/>
    <dgm:cxn modelId="{B7AD2B31-D8CB-4056-BD4B-0EB7E9B61861}" type="presParOf" srcId="{9F683390-3FFC-46A6-B801-E58A78C8512F}" destId="{4809357A-F53F-436C-BB98-73C5AAD61252}" srcOrd="0" destOrd="0" presId="urn:microsoft.com/office/officeart/2005/8/layout/process1"/>
    <dgm:cxn modelId="{C6B72BB8-0C32-4FCF-A7CE-F3D4C33F6513}" type="presParOf" srcId="{98C4584F-9704-4295-9C73-2E3D11B5248C}" destId="{0CCD1D97-EDAE-4485-B5D1-320ACE585F54}" srcOrd="2" destOrd="0" presId="urn:microsoft.com/office/officeart/2005/8/layout/process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92AD8E17-566B-4044-BB7D-9097081AAB1A}" type="datetimeFigureOut">
              <a:rPr lang="en-US"/>
              <a:pPr>
                <a:defRPr/>
              </a:pPr>
              <a:t>7/4/2019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90019211-62CE-4B23-9E74-4B8401BDBE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FBB09E-0A3D-4997-B755-F84B88B105EC}" type="slidenum">
              <a:rPr lang="en-US" smtClean="0">
                <a:latin typeface="Arial" charset="0"/>
                <a:cs typeface="Arial" charset="0"/>
              </a:rPr>
              <a:pPr/>
              <a:t>33</a:t>
            </a:fld>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09CBA2-D2A1-493A-8C70-B4455F4D2685}" type="slidenum">
              <a:rPr lang="en-US" smtClean="0">
                <a:latin typeface="Arial" charset="0"/>
                <a:cs typeface="Arial" charset="0"/>
              </a:rPr>
              <a:pPr/>
              <a:t>46</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9A081CD-840A-4690-9581-763C0BA7030E}" type="datetimeFigureOut">
              <a:rPr lang="en-US"/>
              <a:pPr>
                <a:defRPr/>
              </a:pPr>
              <a:t>7/4/2019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431642-0683-4134-AD41-FC26ECDEA7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25D9EA-49C1-4449-AE5D-AABE1F1C27AE}" type="datetimeFigureOut">
              <a:rPr lang="en-US"/>
              <a:pPr>
                <a:defRPr/>
              </a:pPr>
              <a:t>7/4/2019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B1C842-2A13-4009-B176-AF6F29437D5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9C41B8-3410-4194-98AE-0C3835A2A489}" type="datetimeFigureOut">
              <a:rPr lang="en-US"/>
              <a:pPr>
                <a:defRPr/>
              </a:pPr>
              <a:t>7/4/2019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7F0DD7-7F01-43EE-B3D1-3368A0C736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FEBE4F-F2F1-470F-9258-9809BB6D21FD}" type="datetimeFigureOut">
              <a:rPr lang="en-US"/>
              <a:pPr>
                <a:defRPr/>
              </a:pPr>
              <a:t>7/4/2019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C1C480-DD83-425C-A915-998C6A23E3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316DC7-ABAC-4135-B301-A8A5985AF760}" type="datetimeFigureOut">
              <a:rPr lang="en-US"/>
              <a:pPr>
                <a:defRPr/>
              </a:pPr>
              <a:t>7/4/2019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8865C2-6E5D-4D65-B55A-EEE2DEE4BF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EC97701-7DE1-4F5B-AF1A-D3B26D717F28}" type="datetimeFigureOut">
              <a:rPr lang="en-US"/>
              <a:pPr>
                <a:defRPr/>
              </a:pPr>
              <a:t>7/4/2019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998AFB-1545-4DB8-9790-9CAE9D6C78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4C4AAA-F526-4106-84AB-E46C46B8C96A}" type="datetimeFigureOut">
              <a:rPr lang="en-US"/>
              <a:pPr>
                <a:defRPr/>
              </a:pPr>
              <a:t>7/4/2019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61E0D9A-9969-4F1F-8550-2355DC7AA8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9A2C06B-A0E1-4D3F-9509-F73AAA4D6BC6}" type="datetimeFigureOut">
              <a:rPr lang="en-US"/>
              <a:pPr>
                <a:defRPr/>
              </a:pPr>
              <a:t>7/4/2019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5822A5-FBEC-4C2E-A64F-24F98CAFC5B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D3772C-F3BA-406F-A835-F380E7B2A329}" type="datetimeFigureOut">
              <a:rPr lang="en-US"/>
              <a:pPr>
                <a:defRPr/>
              </a:pPr>
              <a:t>7/4/2019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AF4CE3D-21D8-429E-A224-CAD6128877A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2CA710-438F-419B-9ECC-93748D18442A}" type="datetimeFigureOut">
              <a:rPr lang="en-US"/>
              <a:pPr>
                <a:defRPr/>
              </a:pPr>
              <a:t>7/4/2019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0D57A8-5A39-4D15-8A91-ACE9A71033E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577F5C-0DE5-49DD-98AF-E72072462EB4}" type="datetimeFigureOut">
              <a:rPr lang="en-US"/>
              <a:pPr>
                <a:defRPr/>
              </a:pPr>
              <a:t>7/4/2019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25AFD3-01BB-4112-AF20-D8E5F78992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565452F-223E-47FB-BCD8-4ECDC809D511}" type="datetimeFigureOut">
              <a:rPr lang="en-US"/>
              <a:pPr>
                <a:defRPr/>
              </a:pPr>
              <a:t>7/4/2019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C69B066-D4E4-456A-8B04-81B93AD111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diagramColors" Target="../diagrams/colors4.xm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openxmlformats.org/officeDocument/2006/relationships/slide" Target="slide12.xml"/><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9.xml"/><Relationship Id="rId7"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image" Target="../media/image25.jpeg"/><Relationship Id="rId5" Type="http://schemas.openxmlformats.org/officeDocument/2006/relationships/diagramQuickStyle" Target="../diagrams/quickStyle9.xml"/><Relationship Id="rId10" Type="http://schemas.openxmlformats.org/officeDocument/2006/relationships/image" Target="../media/image24.jpeg"/><Relationship Id="rId4" Type="http://schemas.openxmlformats.org/officeDocument/2006/relationships/diagramLayout" Target="../diagrams/layout9.xml"/><Relationship Id="rId9"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openxmlformats.org/officeDocument/2006/relationships/slide" Target="slide1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openxmlformats.org/officeDocument/2006/relationships/slide" Target="slide12.xml"/><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34.xml"/><Relationship Id="rId7" Type="http://schemas.openxmlformats.org/officeDocument/2006/relationships/slide" Target="slide39.xml"/><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37.xml"/><Relationship Id="rId10" Type="http://schemas.openxmlformats.org/officeDocument/2006/relationships/slide" Target="slide2.xml"/><Relationship Id="rId4" Type="http://schemas.openxmlformats.org/officeDocument/2006/relationships/slide" Target="slide36.xml"/><Relationship Id="rId9" Type="http://schemas.openxmlformats.org/officeDocument/2006/relationships/slide" Target="slide33.xml"/></Relationships>
</file>

<file path=ppt/slides/_rels/slide2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0.xml"/><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diagramData" Target="../diagrams/data12.xml"/><Relationship Id="rId7"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32.jpeg"/><Relationship Id="rId7" Type="http://schemas.openxmlformats.org/officeDocument/2006/relationships/diagramColors" Target="../diagrams/colors1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openxmlformats.org/officeDocument/2006/relationships/slide" Target="slide28.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slide" Target="slide41.xml"/><Relationship Id="rId7" Type="http://schemas.openxmlformats.org/officeDocument/2006/relationships/slide" Target="slide47.xml"/><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slide" Target="slide45.xml"/><Relationship Id="rId4" Type="http://schemas.openxmlformats.org/officeDocument/2006/relationships/image" Target="../media/image40.jpeg"/><Relationship Id="rId9"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slide" Target="slide44.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slide" Target="slide40.xm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descr="cover PR Sejarah X A FLAT.jpg"/>
          <p:cNvPicPr>
            <a:picLocks noChangeAspect="1"/>
          </p:cNvPicPr>
          <p:nvPr/>
        </p:nvPicPr>
        <p:blipFill>
          <a:blip r:embed="rId3" cstate="print"/>
          <a:stretch>
            <a:fillRect/>
          </a:stretch>
        </p:blipFill>
        <p:spPr>
          <a:xfrm>
            <a:off x="755650" y="573088"/>
            <a:ext cx="3852863" cy="54483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219700" y="1268413"/>
            <a:ext cx="3673475" cy="3416300"/>
          </a:xfrm>
          <a:prstGeom prst="rect">
            <a:avLst/>
          </a:prstGeom>
          <a:noFill/>
        </p:spPr>
        <p:txBody>
          <a:bodyPr>
            <a:spAutoFit/>
          </a:bodyPr>
          <a:lstStyle/>
          <a:p>
            <a:pPr>
              <a:defRPr/>
            </a:pPr>
            <a:r>
              <a:rPr lang="en-ID" sz="2400" dirty="0">
                <a:latin typeface="Times New Roman" pitchFamily="18" charset="0"/>
                <a:cs typeface="Times New Roman" pitchFamily="18" charset="0"/>
              </a:rPr>
              <a:t>PR Sejarah Kelas X Semester 1</a:t>
            </a:r>
          </a:p>
          <a:p>
            <a:pPr>
              <a:defRPr/>
            </a:pPr>
            <a:r>
              <a:rPr lang="en-ID" sz="2400" dirty="0">
                <a:latin typeface="Times New Roman" pitchFamily="18" charset="0"/>
                <a:cs typeface="Times New Roman" pitchFamily="18" charset="0"/>
              </a:rPr>
              <a:t>untuk SMA/MA</a:t>
            </a:r>
          </a:p>
          <a:p>
            <a:pPr>
              <a:defRPr/>
            </a:pPr>
            <a:r>
              <a:rPr lang="en-ID" sz="2400" dirty="0">
                <a:latin typeface="Times New Roman" pitchFamily="18" charset="0"/>
                <a:cs typeface="Times New Roman" pitchFamily="18" charset="0"/>
              </a:rPr>
              <a:t>Peminatan Ilmu-Ilmu Sosial</a:t>
            </a:r>
          </a:p>
          <a:p>
            <a:pPr>
              <a:defRPr/>
            </a:pPr>
            <a:endParaRPr lang="en-ID" sz="2400" dirty="0">
              <a:latin typeface="Times New Roman" pitchFamily="18" charset="0"/>
              <a:cs typeface="Times New Roman" pitchFamily="18" charset="0"/>
            </a:endParaRPr>
          </a:p>
          <a:p>
            <a:pPr algn="ctr">
              <a:defRPr/>
            </a:pPr>
            <a:r>
              <a:rPr lang="en-ID" sz="2400" dirty="0" err="1">
                <a:latin typeface="Times New Roman" pitchFamily="18" charset="0"/>
                <a:cs typeface="Times New Roman" pitchFamily="18" charset="0"/>
              </a:rPr>
              <a:t>o</a:t>
            </a:r>
            <a:r>
              <a:rPr lang="en-ID" sz="2400" dirty="0" err="1">
                <a:latin typeface="Times New Roman" pitchFamily="18" charset="0"/>
                <a:cs typeface="Times New Roman" pitchFamily="18" charset="0"/>
              </a:rPr>
              <a:t>leh</a:t>
            </a:r>
            <a:r>
              <a:rPr lang="en-ID" sz="2400" dirty="0">
                <a:latin typeface="Times New Roman" pitchFamily="18" charset="0"/>
                <a:cs typeface="Times New Roman" pitchFamily="18" charset="0"/>
              </a:rPr>
              <a:t>:</a:t>
            </a:r>
          </a:p>
          <a:p>
            <a:pPr marL="342900" indent="-342900">
              <a:buFont typeface="+mj-lt"/>
              <a:buAutoNum type="arabicPeriod"/>
              <a:defRPr/>
            </a:pPr>
            <a:r>
              <a:rPr lang="en-ID" sz="2400" dirty="0">
                <a:latin typeface="Times New Roman" pitchFamily="18" charset="0"/>
                <a:cs typeface="Times New Roman" pitchFamily="18" charset="0"/>
              </a:rPr>
              <a:t>Muhamad Muchlis</a:t>
            </a:r>
          </a:p>
          <a:p>
            <a:pPr marL="342900" indent="-342900">
              <a:buFont typeface="+mj-lt"/>
              <a:buAutoNum type="arabicPeriod"/>
              <a:defRPr/>
            </a:pPr>
            <a:r>
              <a:rPr lang="en-ID" sz="2400" dirty="0">
                <a:latin typeface="Times New Roman" pitchFamily="18" charset="0"/>
                <a:cs typeface="Times New Roman" pitchFamily="18" charset="0"/>
              </a:rPr>
              <a:t>Ringo Rahata</a:t>
            </a:r>
          </a:p>
          <a:p>
            <a:pPr marL="342900" indent="-342900">
              <a:buFont typeface="+mj-lt"/>
              <a:buAutoNum type="arabicPeriod"/>
              <a:defRPr/>
            </a:pPr>
            <a:r>
              <a:rPr lang="en-ID" sz="2400" dirty="0">
                <a:latin typeface="Times New Roman" pitchFamily="18" charset="0"/>
                <a:cs typeface="Times New Roman" pitchFamily="18" charset="0"/>
              </a:rPr>
              <a:t>Samsudar Makfi</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extBox 1"/>
          <p:cNvSpPr txBox="1"/>
          <p:nvPr/>
        </p:nvSpPr>
        <p:spPr>
          <a:xfrm>
            <a:off x="250825" y="404813"/>
            <a:ext cx="8642350" cy="646112"/>
          </a:xfrm>
          <a:prstGeom prst="rect">
            <a:avLst/>
          </a:prstGeom>
          <a:solidFill>
            <a:schemeClr val="accent4">
              <a:lumMod val="40000"/>
              <a:lumOff val="60000"/>
            </a:schemeClr>
          </a:solidFill>
          <a:ln>
            <a:solidFill>
              <a:schemeClr val="accent1">
                <a:lumMod val="75000"/>
              </a:schemeClr>
            </a:solidFill>
          </a:ln>
        </p:spPr>
        <p:txBody>
          <a:bodyPr>
            <a:spAutoFit/>
          </a:bodyPr>
          <a:lstStyle/>
          <a:p>
            <a:pPr>
              <a:defRPr/>
            </a:pPr>
            <a:r>
              <a:rPr lang="en-US" sz="3600" dirty="0">
                <a:latin typeface="+mj-lt"/>
              </a:rPr>
              <a:t>Peristiwa Masa Lalu sebagai Ramalan Sejarah</a:t>
            </a:r>
          </a:p>
        </p:txBody>
      </p:sp>
      <p:sp>
        <p:nvSpPr>
          <p:cNvPr id="3" name="Rounded Rectangle 2"/>
          <p:cNvSpPr/>
          <p:nvPr/>
        </p:nvSpPr>
        <p:spPr>
          <a:xfrm>
            <a:off x="2916238" y="1268413"/>
            <a:ext cx="3024187"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2400" dirty="0"/>
              <a:t>Peristiwa Sejarah</a:t>
            </a:r>
            <a:endParaRPr lang="en-US" sz="2400" dirty="0"/>
          </a:p>
        </p:txBody>
      </p:sp>
      <p:sp>
        <p:nvSpPr>
          <p:cNvPr id="4" name="Rounded Rectangle 3"/>
          <p:cNvSpPr/>
          <p:nvPr/>
        </p:nvSpPr>
        <p:spPr>
          <a:xfrm>
            <a:off x="611188" y="2420938"/>
            <a:ext cx="3313112"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2000" dirty="0"/>
              <a:t>Terjadi pada masa lalu.</a:t>
            </a:r>
            <a:endParaRPr lang="en-US" sz="2000" dirty="0"/>
          </a:p>
        </p:txBody>
      </p:sp>
      <p:sp>
        <p:nvSpPr>
          <p:cNvPr id="5" name="Rounded Rectangle 4"/>
          <p:cNvSpPr/>
          <p:nvPr/>
        </p:nvSpPr>
        <p:spPr>
          <a:xfrm>
            <a:off x="1619250" y="4797425"/>
            <a:ext cx="5761038" cy="1655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2000" dirty="0"/>
              <a:t>Peristiwa sejarah mengandung banyak pelajaran berharga. Oleh karena itu, peristiwa sejarah dapat dijadikan pijakan untuk menjalani kehidupan masa kini dan memprediksi masa depan. Itulah yang dimaksud sejarah sebagai ramalan sejarah.</a:t>
            </a:r>
            <a:endParaRPr lang="en-US" sz="2000" dirty="0"/>
          </a:p>
        </p:txBody>
      </p:sp>
      <p:sp>
        <p:nvSpPr>
          <p:cNvPr id="7" name="Rounded Rectangle 6"/>
          <p:cNvSpPr/>
          <p:nvPr/>
        </p:nvSpPr>
        <p:spPr>
          <a:xfrm>
            <a:off x="5148263" y="2420938"/>
            <a:ext cx="3311525"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2000" dirty="0"/>
              <a:t>Dapat digunakan sebagai ramalan sejarah.</a:t>
            </a:r>
            <a:endParaRPr lang="en-US" sz="2000" dirty="0"/>
          </a:p>
        </p:txBody>
      </p:sp>
      <p:sp>
        <p:nvSpPr>
          <p:cNvPr id="8" name="Rounded Rectangle 7"/>
          <p:cNvSpPr/>
          <p:nvPr/>
        </p:nvSpPr>
        <p:spPr>
          <a:xfrm>
            <a:off x="2627313" y="3573463"/>
            <a:ext cx="3816350"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2000" dirty="0"/>
              <a:t>Mengapa peristiwa sejarah dapat menjadi ramalan sejarah?</a:t>
            </a:r>
            <a:endParaRPr lang="en-US" sz="2000" dirty="0"/>
          </a:p>
        </p:txBody>
      </p:sp>
      <p:cxnSp>
        <p:nvCxnSpPr>
          <p:cNvPr id="10" name="Straight Arrow Connector 9"/>
          <p:cNvCxnSpPr>
            <a:stCxn id="3" idx="2"/>
          </p:cNvCxnSpPr>
          <p:nvPr/>
        </p:nvCxnSpPr>
        <p:spPr>
          <a:xfrm flipH="1">
            <a:off x="2771775" y="1989138"/>
            <a:ext cx="1655763"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2"/>
          </p:cNvCxnSpPr>
          <p:nvPr/>
        </p:nvCxnSpPr>
        <p:spPr>
          <a:xfrm>
            <a:off x="4427538" y="1989138"/>
            <a:ext cx="1657350"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ight Arrow 10">
            <a:hlinkClick r:id="rId2" action="ppaction://hlinksldjump"/>
          </p:cNvPr>
          <p:cNvSpPr/>
          <p:nvPr/>
        </p:nvSpPr>
        <p:spPr>
          <a:xfrm rot="16200000">
            <a:off x="8572500" y="6215063"/>
            <a:ext cx="571500" cy="642937"/>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id-ID">
              <a:solidFill>
                <a:srgbClr val="FFFFFF"/>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1" presetClass="entr" presetSubtype="0" fill="hold" grpId="0" nodeType="clickEffect">
                                  <p:stCondLst>
                                    <p:cond delay="0"/>
                                  </p:stCondLst>
                                  <p:childTnLst>
                                    <p:set>
                                      <p:cBhvr>
                                        <p:cTn id="31" dur="3000">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900" decel="100000" fill="hold"/>
                                        <p:tgtEl>
                                          <p:spTgt spid="1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1209675"/>
          </a:xfrm>
          <a:solidFill>
            <a:schemeClr val="tx1"/>
          </a:solidFill>
          <a:ln>
            <a:solidFill>
              <a:schemeClr val="bg1"/>
            </a:solidFill>
          </a:ln>
        </p:spPr>
        <p:txBody>
          <a:bodyPr/>
          <a:lstStyle/>
          <a:p>
            <a:r>
              <a:rPr lang="en-US" sz="3600" smtClean="0">
                <a:solidFill>
                  <a:schemeClr val="bg1"/>
                </a:solidFill>
              </a:rPr>
              <a:t>Pengaruh Peristiwa Masa Lalu terhadap Kehidupan Masa Kini</a:t>
            </a:r>
          </a:p>
        </p:txBody>
      </p:sp>
      <p:pic>
        <p:nvPicPr>
          <p:cNvPr id="4" name="Content Placeholder 3" descr="pengunduran-diri-Suharto.jpg"/>
          <p:cNvPicPr>
            <a:picLocks noGrp="1" noChangeAspect="1"/>
          </p:cNvPicPr>
          <p:nvPr>
            <p:ph idx="1"/>
          </p:nvPr>
        </p:nvPicPr>
        <p:blipFill>
          <a:blip r:embed="rId3" cstate="print"/>
          <a:stretch>
            <a:fillRect/>
          </a:stretch>
        </p:blipFill>
        <p:spPr>
          <a:xfrm>
            <a:off x="539553" y="1888990"/>
            <a:ext cx="3469338" cy="2088232"/>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5" name="TextBox 4"/>
          <p:cNvSpPr txBox="1">
            <a:spLocks noChangeArrowheads="1"/>
          </p:cNvSpPr>
          <p:nvPr/>
        </p:nvSpPr>
        <p:spPr bwMode="auto">
          <a:xfrm>
            <a:off x="4356100" y="2057400"/>
            <a:ext cx="4176713" cy="1200150"/>
          </a:xfrm>
          <a:prstGeom prst="rect">
            <a:avLst/>
          </a:prstGeom>
          <a:noFill/>
          <a:ln w="9525">
            <a:solidFill>
              <a:schemeClr val="tx1"/>
            </a:solidFill>
            <a:miter lim="800000"/>
            <a:headEnd/>
            <a:tailEnd/>
          </a:ln>
        </p:spPr>
        <p:txBody>
          <a:bodyPr>
            <a:spAutoFit/>
          </a:bodyPr>
          <a:lstStyle/>
          <a:p>
            <a:r>
              <a:rPr lang="en-ID">
                <a:latin typeface="Cambria Math" pitchFamily="18" charset="0"/>
              </a:rPr>
              <a:t>Perhatikan gambar di samping! </a:t>
            </a:r>
          </a:p>
          <a:p>
            <a:r>
              <a:rPr lang="en-ID">
                <a:latin typeface="Cambria Math" pitchFamily="18" charset="0"/>
              </a:rPr>
              <a:t>Apa dampak peristiwa tersebut bagi kehidupan masyarakat Indonesia pada masa tersebut dan masa kini?</a:t>
            </a:r>
            <a:endParaRPr lang="en-US">
              <a:latin typeface="Cambria Math" pitchFamily="18" charset="0"/>
            </a:endParaRPr>
          </a:p>
        </p:txBody>
      </p:sp>
      <p:sp>
        <p:nvSpPr>
          <p:cNvPr id="6" name="TextBox 5"/>
          <p:cNvSpPr txBox="1">
            <a:spLocks noChangeArrowheads="1"/>
          </p:cNvSpPr>
          <p:nvPr/>
        </p:nvSpPr>
        <p:spPr bwMode="auto">
          <a:xfrm>
            <a:off x="468313" y="4400550"/>
            <a:ext cx="8064500" cy="1476375"/>
          </a:xfrm>
          <a:prstGeom prst="rect">
            <a:avLst/>
          </a:prstGeom>
          <a:solidFill>
            <a:schemeClr val="bg1"/>
          </a:solidFill>
          <a:ln w="9525">
            <a:solidFill>
              <a:schemeClr val="tx1"/>
            </a:solidFill>
            <a:miter lim="800000"/>
            <a:headEnd/>
            <a:tailEnd/>
          </a:ln>
        </p:spPr>
        <p:txBody>
          <a:bodyPr>
            <a:spAutoFit/>
          </a:bodyPr>
          <a:lstStyle/>
          <a:p>
            <a:pPr algn="ctr"/>
            <a:r>
              <a:rPr lang="en-ID">
                <a:latin typeface="Cambria Math" pitchFamily="18" charset="0"/>
              </a:rPr>
              <a:t>Setiap peristiwa selalu berkaitan dan berurutan (kronologis). Keterkaitan tersebut tidak lepas dari dimensi ruang dan waktu. Oleh karena itu, seseorang harus mampu memahami pembabakan waktu dalam peristiwa sejarah (periodisasi) secara berurutan (kronologis). Peristiwa masa lalu tersebut berpengaruh bagi kehidupan manusia pada masa kini dan masa depan.</a:t>
            </a:r>
            <a:endParaRPr lang="en-US">
              <a:latin typeface="Cambria Math" pitchFamily="18" charset="0"/>
            </a:endParaRPr>
          </a:p>
        </p:txBody>
      </p:sp>
      <p:sp>
        <p:nvSpPr>
          <p:cNvPr id="7" name="Right Arrow 6">
            <a:hlinkClick r:id="rId4" action="ppaction://hlinksldjump"/>
          </p:cNvPr>
          <p:cNvSpPr/>
          <p:nvPr/>
        </p:nvSpPr>
        <p:spPr>
          <a:xfrm rot="16200000">
            <a:off x="8572500" y="6215063"/>
            <a:ext cx="571500" cy="642937"/>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id-ID">
              <a:solidFill>
                <a:srgbClr val="FFFFFF"/>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ppt_w/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ppt_h/2"/>
                                          </p:val>
                                        </p:tav>
                                        <p:tav tm="100000">
                                          <p:val>
                                            <p:strVal val="#ppt_y"/>
                                          </p:val>
                                        </p:tav>
                                      </p:tavLst>
                                    </p:anim>
                                    <p:anim calcmode="lin" valueType="num">
                                      <p:cBhvr>
                                        <p:cTn id="23" dur="1000" fill="hold"/>
                                        <p:tgtEl>
                                          <p:spTgt spid="6"/>
                                        </p:tgtEl>
                                        <p:attrNameLst>
                                          <p:attrName>ppt_w</p:attrName>
                                        </p:attrNameLst>
                                      </p:cBhvr>
                                      <p:tavLst>
                                        <p:tav tm="0">
                                          <p:val>
                                            <p:strVal val="#ppt_w"/>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722313" y="-26988"/>
            <a:ext cx="7772400" cy="1828801"/>
          </a:xfrm>
        </p:spPr>
        <p:txBody>
          <a:bodyPr/>
          <a:lstStyle/>
          <a:p>
            <a:pPr algn="r"/>
            <a:r>
              <a:rPr lang="en-ID" smtClean="0">
                <a:solidFill>
                  <a:srgbClr val="C00000"/>
                </a:solidFill>
                <a:latin typeface="Arial Black" pitchFamily="34" charset="0"/>
              </a:rPr>
              <a:t>Bab II</a:t>
            </a:r>
            <a:br>
              <a:rPr lang="en-ID" smtClean="0">
                <a:solidFill>
                  <a:srgbClr val="C00000"/>
                </a:solidFill>
                <a:latin typeface="Arial Black" pitchFamily="34" charset="0"/>
              </a:rPr>
            </a:br>
            <a:r>
              <a:rPr lang="en-ID" smtClean="0">
                <a:solidFill>
                  <a:srgbClr val="C00000"/>
                </a:solidFill>
                <a:latin typeface="Arial Black" pitchFamily="34" charset="0"/>
              </a:rPr>
              <a:t>Kajian Ilmu Sejarah</a:t>
            </a:r>
            <a:endParaRPr lang="en-US" smtClean="0">
              <a:solidFill>
                <a:srgbClr val="C00000"/>
              </a:solidFill>
              <a:latin typeface="Arial Black" pitchFamily="34" charset="0"/>
            </a:endParaRPr>
          </a:p>
        </p:txBody>
      </p:sp>
      <p:sp>
        <p:nvSpPr>
          <p:cNvPr id="3" name="Notched Right Arrow 2"/>
          <p:cNvSpPr/>
          <p:nvPr/>
        </p:nvSpPr>
        <p:spPr>
          <a:xfrm>
            <a:off x="7956550" y="6308725"/>
            <a:ext cx="1152525" cy="576263"/>
          </a:xfrm>
          <a:prstGeom prst="notchedRightArrow">
            <a:avLst/>
          </a:prstGeo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id-ID" dirty="0">
                <a:solidFill>
                  <a:schemeClr val="bg1"/>
                </a:solidFill>
                <a:latin typeface="Aharoni" pitchFamily="2" charset="-79"/>
                <a:cs typeface="Aharoni" pitchFamily="2" charset="-79"/>
                <a:hlinkClick r:id="rId3" action="ppaction://hlinksldjump"/>
              </a:rPr>
              <a:t>Back</a:t>
            </a:r>
            <a:endParaRPr lang="en-US" dirty="0">
              <a:solidFill>
                <a:schemeClr val="bg1"/>
              </a:solidFill>
              <a:latin typeface="Aharoni" pitchFamily="2" charset="-79"/>
              <a:cs typeface="Aharoni" pitchFamily="2" charset="-79"/>
            </a:endParaRPr>
          </a:p>
        </p:txBody>
      </p:sp>
      <p:graphicFrame>
        <p:nvGraphicFramePr>
          <p:cNvPr id="4" name="Content Placeholder 5"/>
          <p:cNvGraphicFramePr>
            <a:graphicFrameLocks/>
          </p:cNvGraphicFramePr>
          <p:nvPr/>
        </p:nvGraphicFramePr>
        <p:xfrm>
          <a:off x="503238" y="1844824"/>
          <a:ext cx="8183562" cy="4929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125" y="1346200"/>
            <a:ext cx="8183563" cy="714375"/>
          </a:xfrm>
        </p:spPr>
        <p:style>
          <a:lnRef idx="2">
            <a:schemeClr val="accent2">
              <a:shade val="50000"/>
            </a:schemeClr>
          </a:lnRef>
          <a:fillRef idx="1">
            <a:schemeClr val="accent2"/>
          </a:fillRef>
          <a:effectRef idx="0">
            <a:schemeClr val="accent2"/>
          </a:effectRef>
          <a:fontRef idx="minor">
            <a:schemeClr val="lt1"/>
          </a:fontRef>
        </p:style>
        <p:txBody>
          <a:bodyPr/>
          <a:lstStyle/>
          <a:p>
            <a:pPr fontAlgn="auto">
              <a:spcAft>
                <a:spcPts val="0"/>
              </a:spcAft>
              <a:defRPr/>
            </a:pPr>
            <a:r>
              <a:rPr lang="en-ID" sz="3600" dirty="0" err="1" smtClean="0"/>
              <a:t>Pengertian</a:t>
            </a:r>
            <a:r>
              <a:rPr lang="en-ID" sz="3600" dirty="0" smtClean="0"/>
              <a:t> </a:t>
            </a:r>
            <a:r>
              <a:rPr lang="en-ID" sz="3600" dirty="0" err="1" smtClean="0"/>
              <a:t>Sejarah</a:t>
            </a:r>
            <a:endParaRPr lang="en-US" sz="3600" dirty="0"/>
          </a:p>
        </p:txBody>
      </p:sp>
      <p:graphicFrame>
        <p:nvGraphicFramePr>
          <p:cNvPr id="6" name="Diagram 5"/>
          <p:cNvGraphicFramePr/>
          <p:nvPr/>
        </p:nvGraphicFramePr>
        <p:xfrm>
          <a:off x="463398" y="2244194"/>
          <a:ext cx="8501090"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entagon 3"/>
          <p:cNvSpPr/>
          <p:nvPr/>
        </p:nvSpPr>
        <p:spPr>
          <a:xfrm>
            <a:off x="0" y="260350"/>
            <a:ext cx="5651500" cy="57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4000" b="1" dirty="0"/>
              <a:t>Sejarah sebagai Ilmu</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Graphic spid="6" grpId="1">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357188"/>
            <a:ext cx="8183563" cy="714375"/>
          </a:xfrm>
        </p:spPr>
        <p:style>
          <a:lnRef idx="2">
            <a:schemeClr val="accent2">
              <a:shade val="50000"/>
            </a:schemeClr>
          </a:lnRef>
          <a:fillRef idx="1">
            <a:schemeClr val="accent2"/>
          </a:fillRef>
          <a:effectRef idx="0">
            <a:schemeClr val="accent2"/>
          </a:effectRef>
          <a:fontRef idx="minor">
            <a:schemeClr val="lt1"/>
          </a:fontRef>
        </p:style>
        <p:txBody>
          <a:bodyPr/>
          <a:lstStyle/>
          <a:p>
            <a:pPr fontAlgn="auto">
              <a:spcAft>
                <a:spcPts val="0"/>
              </a:spcAft>
              <a:defRPr/>
            </a:pPr>
            <a:r>
              <a:rPr lang="en-ID" sz="3600" dirty="0" err="1" smtClean="0"/>
              <a:t>Pengertian</a:t>
            </a:r>
            <a:r>
              <a:rPr lang="en-ID" sz="3600" dirty="0" smtClean="0"/>
              <a:t> </a:t>
            </a:r>
            <a:r>
              <a:rPr lang="en-ID" sz="3600" dirty="0" err="1" smtClean="0"/>
              <a:t>Sejarah</a:t>
            </a:r>
            <a:endParaRPr lang="en-US" sz="3600" dirty="0"/>
          </a:p>
        </p:txBody>
      </p:sp>
      <p:graphicFrame>
        <p:nvGraphicFramePr>
          <p:cNvPr id="6" name="Diagram 5"/>
          <p:cNvGraphicFramePr/>
          <p:nvPr/>
        </p:nvGraphicFramePr>
        <p:xfrm>
          <a:off x="642910" y="1214422"/>
          <a:ext cx="8501090"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57188" y="285750"/>
            <a:ext cx="8183562" cy="642938"/>
          </a:xfrm>
          <a:prstGeom prst="rect">
            <a:avLst/>
          </a:prstGeom>
          <a:gradFill>
            <a:gsLst>
              <a:gs pos="0">
                <a:srgbClr val="5E9EFF"/>
              </a:gs>
              <a:gs pos="39999">
                <a:srgbClr val="85C2FF"/>
              </a:gs>
              <a:gs pos="70000">
                <a:srgbClr val="C4D6EB"/>
              </a:gs>
              <a:gs pos="100000">
                <a:srgbClr val="FFEBFA"/>
              </a:gs>
            </a:gsLst>
            <a:lin ang="5400000" scaled="0"/>
          </a:gradFill>
        </p:spPr>
        <p:style>
          <a:lnRef idx="3">
            <a:schemeClr val="lt1"/>
          </a:lnRef>
          <a:fillRef idx="1">
            <a:schemeClr val="accent1"/>
          </a:fillRef>
          <a:effectRef idx="1">
            <a:schemeClr val="accent1"/>
          </a:effectRef>
          <a:fontRef idx="minor">
            <a:schemeClr val="lt1"/>
          </a:fontRef>
        </p:style>
        <p:txBody>
          <a:bodyPr/>
          <a:lstStyle/>
          <a:p>
            <a:pPr algn="ctr" eaLnBrk="0" fontAlgn="auto" hangingPunct="0">
              <a:spcAft>
                <a:spcPts val="0"/>
              </a:spcAft>
              <a:defRPr/>
            </a:pPr>
            <a:r>
              <a:rPr lang="en-ID" sz="3200">
                <a:solidFill>
                  <a:schemeClr val="tx1"/>
                </a:solidFill>
              </a:rPr>
              <a:t>Ciri-Ciri Sejarah sebagai Ilmu</a:t>
            </a:r>
            <a:endParaRPr lang="en-US" sz="3200" dirty="0">
              <a:solidFill>
                <a:schemeClr val="tx1"/>
              </a:solidFill>
            </a:endParaRPr>
          </a:p>
        </p:txBody>
      </p:sp>
      <p:sp>
        <p:nvSpPr>
          <p:cNvPr id="3" name="Rounded Rectangle 2"/>
          <p:cNvSpPr/>
          <p:nvPr/>
        </p:nvSpPr>
        <p:spPr>
          <a:xfrm>
            <a:off x="5003800" y="1557338"/>
            <a:ext cx="3529013" cy="4248150"/>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630238" indent="-269875" fontAlgn="auto">
              <a:spcBef>
                <a:spcPts val="0"/>
              </a:spcBef>
              <a:spcAft>
                <a:spcPts val="0"/>
              </a:spcAft>
              <a:buFont typeface="Arial" pitchFamily="34" charset="0"/>
              <a:buChar char="•"/>
              <a:tabLst>
                <a:tab pos="630238" algn="l"/>
              </a:tabLst>
              <a:defRPr/>
            </a:pPr>
            <a:r>
              <a:rPr lang="en-ID" sz="2800" dirty="0">
                <a:solidFill>
                  <a:schemeClr val="tx1"/>
                </a:solidFill>
              </a:rPr>
              <a:t>Bersifat empiris</a:t>
            </a:r>
          </a:p>
          <a:p>
            <a:pPr marL="630238" indent="-269875" fontAlgn="auto">
              <a:spcBef>
                <a:spcPts val="0"/>
              </a:spcBef>
              <a:spcAft>
                <a:spcPts val="0"/>
              </a:spcAft>
              <a:buFont typeface="Arial" pitchFamily="34" charset="0"/>
              <a:buChar char="•"/>
              <a:tabLst>
                <a:tab pos="630238" algn="l"/>
              </a:tabLst>
              <a:defRPr/>
            </a:pPr>
            <a:r>
              <a:rPr lang="en-US" sz="2800" dirty="0">
                <a:solidFill>
                  <a:schemeClr val="tx1"/>
                </a:solidFill>
              </a:rPr>
              <a:t>Mempunyai objek</a:t>
            </a:r>
          </a:p>
          <a:p>
            <a:pPr marL="630238" indent="-269875" fontAlgn="auto">
              <a:spcBef>
                <a:spcPts val="0"/>
              </a:spcBef>
              <a:spcAft>
                <a:spcPts val="0"/>
              </a:spcAft>
              <a:buFont typeface="Arial" pitchFamily="34" charset="0"/>
              <a:buChar char="•"/>
              <a:tabLst>
                <a:tab pos="630238" algn="l"/>
              </a:tabLst>
              <a:defRPr/>
            </a:pPr>
            <a:r>
              <a:rPr lang="en-US" sz="2800" dirty="0">
                <a:solidFill>
                  <a:schemeClr val="tx1"/>
                </a:solidFill>
              </a:rPr>
              <a:t>Mempunyai teori</a:t>
            </a:r>
          </a:p>
          <a:p>
            <a:pPr marL="630238" indent="-269875" fontAlgn="auto">
              <a:spcBef>
                <a:spcPts val="0"/>
              </a:spcBef>
              <a:spcAft>
                <a:spcPts val="0"/>
              </a:spcAft>
              <a:buFont typeface="Arial" pitchFamily="34" charset="0"/>
              <a:buChar char="•"/>
              <a:tabLst>
                <a:tab pos="630238" algn="l"/>
              </a:tabLst>
              <a:defRPr/>
            </a:pPr>
            <a:r>
              <a:rPr lang="en-US" sz="2800" dirty="0">
                <a:solidFill>
                  <a:schemeClr val="tx1"/>
                </a:solidFill>
              </a:rPr>
              <a:t>Mempunyai generalisasi</a:t>
            </a:r>
          </a:p>
          <a:p>
            <a:pPr marL="630238" indent="-269875" fontAlgn="auto">
              <a:spcBef>
                <a:spcPts val="0"/>
              </a:spcBef>
              <a:spcAft>
                <a:spcPts val="0"/>
              </a:spcAft>
              <a:buFont typeface="Arial" pitchFamily="34" charset="0"/>
              <a:buChar char="•"/>
              <a:tabLst>
                <a:tab pos="630238" algn="l"/>
              </a:tabLst>
              <a:defRPr/>
            </a:pPr>
            <a:r>
              <a:rPr lang="en-US" sz="2800" dirty="0">
                <a:solidFill>
                  <a:schemeClr val="tx1"/>
                </a:solidFill>
              </a:rPr>
              <a:t>Mempunyai metode</a:t>
            </a:r>
          </a:p>
        </p:txBody>
      </p:sp>
      <p:pic>
        <p:nvPicPr>
          <p:cNvPr id="4" name="Picture 3" descr="pis.jpg"/>
          <p:cNvPicPr>
            <a:picLocks noChangeAspect="1"/>
          </p:cNvPicPr>
          <p:nvPr/>
        </p:nvPicPr>
        <p:blipFill>
          <a:blip r:embed="rId3"/>
          <a:srcRect/>
          <a:stretch>
            <a:fillRect/>
          </a:stretch>
        </p:blipFill>
        <p:spPr bwMode="auto">
          <a:xfrm>
            <a:off x="539750" y="1628775"/>
            <a:ext cx="2519363" cy="3970338"/>
          </a:xfrm>
          <a:prstGeom prst="rect">
            <a:avLst/>
          </a:prstGeom>
          <a:noFill/>
          <a:ln w="9525">
            <a:solidFill>
              <a:schemeClr val="accent1"/>
            </a:solidFill>
            <a:miter lim="800000"/>
            <a:headEnd/>
            <a:tailEnd/>
          </a:ln>
        </p:spPr>
      </p:pic>
      <p:sp>
        <p:nvSpPr>
          <p:cNvPr id="5" name="Right Arrow 4"/>
          <p:cNvSpPr/>
          <p:nvPr/>
        </p:nvSpPr>
        <p:spPr>
          <a:xfrm>
            <a:off x="3059113" y="3429000"/>
            <a:ext cx="1944687" cy="647700"/>
          </a:xfrm>
          <a:prstGeom prst="rightArrow">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C000"/>
              </a:solidFill>
            </a:endParaRPr>
          </a:p>
        </p:txBody>
      </p:sp>
      <p:sp>
        <p:nvSpPr>
          <p:cNvPr id="6" name="TextBox 5"/>
          <p:cNvSpPr txBox="1">
            <a:spLocks noChangeArrowheads="1"/>
          </p:cNvSpPr>
          <p:nvPr/>
        </p:nvSpPr>
        <p:spPr bwMode="auto">
          <a:xfrm>
            <a:off x="3203575" y="2060575"/>
            <a:ext cx="1728788" cy="1477963"/>
          </a:xfrm>
          <a:prstGeom prst="rect">
            <a:avLst/>
          </a:prstGeom>
          <a:noFill/>
          <a:ln w="9525">
            <a:noFill/>
            <a:miter lim="800000"/>
            <a:headEnd/>
            <a:tailEnd/>
          </a:ln>
        </p:spPr>
        <p:txBody>
          <a:bodyPr>
            <a:spAutoFit/>
          </a:bodyPr>
          <a:lstStyle/>
          <a:p>
            <a:r>
              <a:rPr lang="en-ID">
                <a:latin typeface="Comic Sans MS" pitchFamily="82" charset="0"/>
              </a:rPr>
              <a:t>Ciri-ciri sejarah sebagai ilmu menurut Kuntowijoyo</a:t>
            </a:r>
            <a:endParaRPr lang="en-US">
              <a:latin typeface="Comic Sans MS"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395536" y="1196752"/>
          <a:ext cx="813690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357188" y="357188"/>
            <a:ext cx="8183562" cy="642937"/>
          </a:xfrm>
          <a:prstGeom prst="rect">
            <a:avLst/>
          </a:prstGeom>
        </p:spPr>
        <p:style>
          <a:lnRef idx="3">
            <a:schemeClr val="lt1"/>
          </a:lnRef>
          <a:fillRef idx="1">
            <a:schemeClr val="accent1"/>
          </a:fillRef>
          <a:effectRef idx="1">
            <a:schemeClr val="accent1"/>
          </a:effectRef>
          <a:fontRef idx="minor">
            <a:schemeClr val="lt1"/>
          </a:fontRef>
        </p:style>
        <p:txBody>
          <a:bodyPr/>
          <a:lstStyle/>
          <a:p>
            <a:pPr algn="ctr" eaLnBrk="0" fontAlgn="auto" hangingPunct="0">
              <a:spcAft>
                <a:spcPts val="0"/>
              </a:spcAft>
              <a:defRPr/>
            </a:pPr>
            <a:r>
              <a:rPr lang="en-ID" sz="3200">
                <a:solidFill>
                  <a:schemeClr val="bg1"/>
                </a:solidFill>
              </a:rPr>
              <a:t>Kegunaan Sejarah sebagai Ilmu</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28625" y="357188"/>
            <a:ext cx="8183563" cy="642937"/>
          </a:xfrm>
        </p:spPr>
        <p:style>
          <a:lnRef idx="3">
            <a:schemeClr val="lt1"/>
          </a:lnRef>
          <a:fillRef idx="1">
            <a:schemeClr val="accent1"/>
          </a:fillRef>
          <a:effectRef idx="1">
            <a:schemeClr val="accent1"/>
          </a:effectRef>
          <a:fontRef idx="minor">
            <a:schemeClr val="lt1"/>
          </a:fontRef>
        </p:style>
        <p:txBody>
          <a:bodyPr/>
          <a:lstStyle/>
          <a:p>
            <a:pPr fontAlgn="auto">
              <a:spcAft>
                <a:spcPts val="0"/>
              </a:spcAft>
              <a:defRPr/>
            </a:pPr>
            <a:r>
              <a:rPr lang="en-ID" sz="3200" dirty="0" err="1" smtClean="0">
                <a:solidFill>
                  <a:schemeClr val="bg1"/>
                </a:solidFill>
              </a:rPr>
              <a:t>Fungsi</a:t>
            </a:r>
            <a:r>
              <a:rPr lang="en-ID" sz="3200" dirty="0" smtClean="0">
                <a:solidFill>
                  <a:schemeClr val="bg1"/>
                </a:solidFill>
              </a:rPr>
              <a:t> </a:t>
            </a:r>
            <a:r>
              <a:rPr lang="en-ID" sz="3200" dirty="0" err="1" smtClean="0">
                <a:solidFill>
                  <a:schemeClr val="bg1"/>
                </a:solidFill>
              </a:rPr>
              <a:t>Sejarah</a:t>
            </a:r>
            <a:r>
              <a:rPr lang="en-ID" sz="3200" dirty="0" smtClean="0">
                <a:solidFill>
                  <a:schemeClr val="bg1"/>
                </a:solidFill>
              </a:rPr>
              <a:t> </a:t>
            </a:r>
            <a:r>
              <a:rPr lang="en-ID" sz="3200" dirty="0" err="1" smtClean="0">
                <a:solidFill>
                  <a:schemeClr val="bg1"/>
                </a:solidFill>
              </a:rPr>
              <a:t>sebagai</a:t>
            </a:r>
            <a:r>
              <a:rPr lang="en-ID" sz="3200" dirty="0" smtClean="0">
                <a:solidFill>
                  <a:schemeClr val="bg1"/>
                </a:solidFill>
              </a:rPr>
              <a:t> </a:t>
            </a:r>
            <a:r>
              <a:rPr lang="en-ID" sz="3200" dirty="0" err="1" smtClean="0">
                <a:solidFill>
                  <a:schemeClr val="bg1"/>
                </a:solidFill>
              </a:rPr>
              <a:t>Ilmu</a:t>
            </a:r>
            <a:endParaRPr lang="en-US" sz="3200" dirty="0">
              <a:solidFill>
                <a:schemeClr val="bg1"/>
              </a:solidFill>
            </a:endParaRPr>
          </a:p>
        </p:txBody>
      </p:sp>
      <p:sp>
        <p:nvSpPr>
          <p:cNvPr id="9" name="TextBox 8"/>
          <p:cNvSpPr txBox="1">
            <a:spLocks noChangeArrowheads="1"/>
          </p:cNvSpPr>
          <p:nvPr/>
        </p:nvSpPr>
        <p:spPr bwMode="auto">
          <a:xfrm>
            <a:off x="395288" y="1268413"/>
            <a:ext cx="8208962" cy="646112"/>
          </a:xfrm>
          <a:prstGeom prst="rect">
            <a:avLst/>
          </a:prstGeom>
          <a:noFill/>
          <a:ln w="9525">
            <a:noFill/>
            <a:miter lim="800000"/>
            <a:headEnd/>
            <a:tailEnd/>
          </a:ln>
        </p:spPr>
        <p:txBody>
          <a:bodyPr>
            <a:spAutoFit/>
          </a:bodyPr>
          <a:lstStyle/>
          <a:p>
            <a:pPr>
              <a:tabLst>
                <a:tab pos="449263" algn="l"/>
              </a:tabLst>
            </a:pPr>
            <a:r>
              <a:rPr lang="en-US">
                <a:latin typeface="Verdana" pitchFamily="34" charset="0"/>
              </a:rPr>
              <a:t>	Sejarawan Nugroho Notosusanto menyatakan sejarah memiliki tiga fungsi. Ketiga fungsi tersebut sebagai berikut. </a:t>
            </a:r>
          </a:p>
        </p:txBody>
      </p:sp>
      <p:graphicFrame>
        <p:nvGraphicFramePr>
          <p:cNvPr id="4" name="Diagram 3"/>
          <p:cNvGraphicFramePr/>
          <p:nvPr/>
        </p:nvGraphicFramePr>
        <p:xfrm>
          <a:off x="395536" y="2132856"/>
          <a:ext cx="8391306" cy="4083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Arrow 4">
            <a:hlinkClick r:id="rId7" action="ppaction://hlinksldjump"/>
          </p:cNvPr>
          <p:cNvSpPr/>
          <p:nvPr/>
        </p:nvSpPr>
        <p:spPr>
          <a:xfrm>
            <a:off x="7786688" y="6242050"/>
            <a:ext cx="857250" cy="500063"/>
          </a:xfrm>
          <a:prstGeom prst="lef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heckerboard(across)">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Righ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4" grpId="0">
        <p:bldAsOne/>
      </p:bldGraphic>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388938" y="1162050"/>
            <a:ext cx="8326437" cy="6223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fontAlgn="auto">
              <a:spcAft>
                <a:spcPts val="0"/>
              </a:spcAft>
              <a:defRPr/>
            </a:pPr>
            <a:r>
              <a:rPr lang="en-ID" dirty="0" err="1" smtClean="0"/>
              <a:t>Syarat</a:t>
            </a:r>
            <a:r>
              <a:rPr lang="en-ID" dirty="0" smtClean="0"/>
              <a:t> </a:t>
            </a:r>
            <a:r>
              <a:rPr lang="en-ID" dirty="0" err="1" smtClean="0"/>
              <a:t>sejarah</a:t>
            </a:r>
            <a:r>
              <a:rPr lang="en-ID" dirty="0" smtClean="0"/>
              <a:t> </a:t>
            </a:r>
            <a:r>
              <a:rPr lang="en-ID" dirty="0" err="1" smtClean="0"/>
              <a:t>sebagai</a:t>
            </a:r>
            <a:r>
              <a:rPr lang="en-ID" dirty="0" smtClean="0"/>
              <a:t> </a:t>
            </a:r>
            <a:r>
              <a:rPr lang="en-ID" dirty="0" err="1" smtClean="0"/>
              <a:t>Peristiwa</a:t>
            </a:r>
            <a:endParaRPr lang="en-US" dirty="0"/>
          </a:p>
        </p:txBody>
      </p:sp>
      <p:sp>
        <p:nvSpPr>
          <p:cNvPr id="6" name="Pentagon 5"/>
          <p:cNvSpPr/>
          <p:nvPr/>
        </p:nvSpPr>
        <p:spPr>
          <a:xfrm>
            <a:off x="0" y="260350"/>
            <a:ext cx="6227763" cy="57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4000" b="1" dirty="0"/>
              <a:t>Sejarah sebagai Peristiwa</a:t>
            </a:r>
            <a:endParaRPr lang="en-US" sz="4000" b="1" dirty="0"/>
          </a:p>
        </p:txBody>
      </p:sp>
      <p:sp>
        <p:nvSpPr>
          <p:cNvPr id="7" name="Oval 6"/>
          <p:cNvSpPr/>
          <p:nvPr/>
        </p:nvSpPr>
        <p:spPr>
          <a:xfrm>
            <a:off x="395288" y="2133600"/>
            <a:ext cx="2016125" cy="935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2400" dirty="0"/>
              <a:t>Objektif</a:t>
            </a:r>
            <a:endParaRPr lang="en-US" sz="2400" dirty="0"/>
          </a:p>
        </p:txBody>
      </p:sp>
      <p:sp>
        <p:nvSpPr>
          <p:cNvPr id="10" name="Oval 9"/>
          <p:cNvSpPr/>
          <p:nvPr/>
        </p:nvSpPr>
        <p:spPr>
          <a:xfrm>
            <a:off x="395288" y="3500438"/>
            <a:ext cx="2016125" cy="936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2400" dirty="0"/>
              <a:t>Unik</a:t>
            </a:r>
            <a:endParaRPr lang="en-US" sz="2400" dirty="0"/>
          </a:p>
        </p:txBody>
      </p:sp>
      <p:sp>
        <p:nvSpPr>
          <p:cNvPr id="11" name="Oval 10"/>
          <p:cNvSpPr/>
          <p:nvPr/>
        </p:nvSpPr>
        <p:spPr>
          <a:xfrm>
            <a:off x="395288" y="4941888"/>
            <a:ext cx="2016125" cy="935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2400" dirty="0"/>
              <a:t>Penting</a:t>
            </a:r>
            <a:endParaRPr lang="en-US" sz="2400" dirty="0"/>
          </a:p>
        </p:txBody>
      </p:sp>
      <p:sp>
        <p:nvSpPr>
          <p:cNvPr id="12" name="Notched Right Arrow 11"/>
          <p:cNvSpPr/>
          <p:nvPr/>
        </p:nvSpPr>
        <p:spPr>
          <a:xfrm>
            <a:off x="2484438" y="2492375"/>
            <a:ext cx="935037" cy="2889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Notched Right Arrow 12"/>
          <p:cNvSpPr/>
          <p:nvPr/>
        </p:nvSpPr>
        <p:spPr>
          <a:xfrm>
            <a:off x="2484438" y="3789363"/>
            <a:ext cx="935037" cy="28733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Notched Right Arrow 13"/>
          <p:cNvSpPr/>
          <p:nvPr/>
        </p:nvSpPr>
        <p:spPr>
          <a:xfrm>
            <a:off x="2484438" y="5300663"/>
            <a:ext cx="935037" cy="2889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a:spLocks noChangeArrowheads="1"/>
          </p:cNvSpPr>
          <p:nvPr/>
        </p:nvSpPr>
        <p:spPr bwMode="auto">
          <a:xfrm>
            <a:off x="3492500" y="2060575"/>
            <a:ext cx="5651500" cy="1200150"/>
          </a:xfrm>
          <a:prstGeom prst="rect">
            <a:avLst/>
          </a:prstGeom>
          <a:noFill/>
          <a:ln w="9525">
            <a:noFill/>
            <a:miter lim="800000"/>
            <a:headEnd/>
            <a:tailEnd/>
          </a:ln>
        </p:spPr>
        <p:txBody>
          <a:bodyPr>
            <a:spAutoFit/>
          </a:bodyPr>
          <a:lstStyle/>
          <a:p>
            <a:r>
              <a:rPr lang="en-US">
                <a:latin typeface="Verdana" pitchFamily="34" charset="0"/>
              </a:rPr>
              <a:t>Suatu peristiwa didukung oleh fakta sejarah yang dapat menunjukkan peristiwa tersebut benar-benar terjadi. Peristiwa sejarah bukan peristiwa rekaan atau hasil imajinasi penulis.</a:t>
            </a:r>
            <a:endParaRPr lang="en-US"/>
          </a:p>
        </p:txBody>
      </p:sp>
      <p:sp>
        <p:nvSpPr>
          <p:cNvPr id="16" name="TextBox 15"/>
          <p:cNvSpPr txBox="1">
            <a:spLocks noChangeArrowheads="1"/>
          </p:cNvSpPr>
          <p:nvPr/>
        </p:nvSpPr>
        <p:spPr bwMode="auto">
          <a:xfrm>
            <a:off x="3492500" y="3500438"/>
            <a:ext cx="5111750" cy="923925"/>
          </a:xfrm>
          <a:prstGeom prst="rect">
            <a:avLst/>
          </a:prstGeom>
          <a:noFill/>
          <a:ln w="9525">
            <a:noFill/>
            <a:miter lim="800000"/>
            <a:headEnd/>
            <a:tailEnd/>
          </a:ln>
        </p:spPr>
        <p:txBody>
          <a:bodyPr>
            <a:spAutoFit/>
          </a:bodyPr>
          <a:lstStyle/>
          <a:p>
            <a:r>
              <a:rPr lang="en-US">
                <a:latin typeface="Verdana" pitchFamily="34" charset="0"/>
              </a:rPr>
              <a:t>Tidak ada peristiwa lain yang sama dengan peristiwa yang terjadi pada waktu dan tempat tertentu. </a:t>
            </a:r>
            <a:endParaRPr lang="en-US"/>
          </a:p>
        </p:txBody>
      </p:sp>
      <p:sp>
        <p:nvSpPr>
          <p:cNvPr id="17" name="TextBox 16"/>
          <p:cNvSpPr txBox="1">
            <a:spLocks noChangeArrowheads="1"/>
          </p:cNvSpPr>
          <p:nvPr/>
        </p:nvSpPr>
        <p:spPr bwMode="auto">
          <a:xfrm>
            <a:off x="3492500" y="4652963"/>
            <a:ext cx="5472113" cy="1754187"/>
          </a:xfrm>
          <a:prstGeom prst="rect">
            <a:avLst/>
          </a:prstGeom>
          <a:noFill/>
          <a:ln w="9525">
            <a:noFill/>
            <a:miter lim="800000"/>
            <a:headEnd/>
            <a:tailEnd/>
          </a:ln>
        </p:spPr>
        <p:txBody>
          <a:bodyPr>
            <a:spAutoFit/>
          </a:bodyPr>
          <a:lstStyle/>
          <a:p>
            <a:r>
              <a:rPr lang="en-US">
                <a:latin typeface="Verdana" pitchFamily="34" charset="0"/>
              </a:rPr>
              <a:t>Setiap peristiwa memiliki arti penting dalam perkembangan ilmu pengetahuan serta kehidupan berbangsa dan bermasyarakat. Fakta-fakta sejarah mengandung pelajaran tertentu bagi kehidupan manusia.</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0" grpId="0" animBg="1"/>
      <p:bldP spid="11" grpId="0" animBg="1"/>
      <p:bldP spid="12" grpId="0" animBg="1"/>
      <p:bldP spid="13" grpId="0" animBg="1"/>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Pentagon 1"/>
          <p:cNvSpPr/>
          <p:nvPr/>
        </p:nvSpPr>
        <p:spPr>
          <a:xfrm>
            <a:off x="1042988" y="1916113"/>
            <a:ext cx="5472112" cy="1081087"/>
          </a:xfrm>
          <a:prstGeom prst="homePlate">
            <a:avLst/>
          </a:prstGeom>
          <a:solidFill>
            <a:srgbClr val="FF6600">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buFont typeface="Arial" charset="0"/>
              <a:buChar char="•"/>
              <a:tabLst>
                <a:tab pos="269875" algn="l"/>
              </a:tabLst>
              <a:defRPr/>
            </a:pPr>
            <a:r>
              <a:rPr lang="en-US" dirty="0">
                <a:latin typeface="+mj-lt"/>
              </a:rPr>
              <a:t>Peristiwa sejarah merupakan suatu peristiwa yang abadi karena peristiwa tersebut tidak berubah-ubah dan tetap dikenang sepanjang masa.</a:t>
            </a:r>
          </a:p>
        </p:txBody>
      </p:sp>
      <p:sp>
        <p:nvSpPr>
          <p:cNvPr id="3" name="Pentagon 2"/>
          <p:cNvSpPr/>
          <p:nvPr/>
        </p:nvSpPr>
        <p:spPr>
          <a:xfrm>
            <a:off x="1042988" y="3213100"/>
            <a:ext cx="5975350" cy="1079500"/>
          </a:xfrm>
          <a:prstGeom prst="homePlate">
            <a:avLst/>
          </a:prstGeom>
          <a:solidFill>
            <a:srgbClr val="FF6600">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buFont typeface="Arial" charset="0"/>
              <a:buChar char="•"/>
              <a:tabLst>
                <a:tab pos="269875" algn="l"/>
              </a:tabLst>
              <a:defRPr/>
            </a:pPr>
            <a:r>
              <a:rPr lang="en-US" dirty="0">
                <a:latin typeface="+mj-lt"/>
              </a:rPr>
              <a:t>Peristiwa sejarah merupakan peristiwa yang unik karena hanya terjadi satu kali seumur hidup dan tidak akan pernah terulang secara persis untuk kedua kalinya.</a:t>
            </a:r>
          </a:p>
        </p:txBody>
      </p:sp>
      <p:sp>
        <p:nvSpPr>
          <p:cNvPr id="4" name="Pentagon 3"/>
          <p:cNvSpPr/>
          <p:nvPr/>
        </p:nvSpPr>
        <p:spPr>
          <a:xfrm>
            <a:off x="1042988" y="4508500"/>
            <a:ext cx="6408737" cy="1008063"/>
          </a:xfrm>
          <a:prstGeom prst="homePlate">
            <a:avLst/>
          </a:prstGeom>
          <a:solidFill>
            <a:srgbClr val="FF6600">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buFont typeface="Arial" charset="0"/>
              <a:buChar char="•"/>
              <a:tabLst>
                <a:tab pos="269875" algn="l"/>
              </a:tabLst>
              <a:defRPr/>
            </a:pPr>
            <a:r>
              <a:rPr lang="en-US" dirty="0">
                <a:latin typeface="+mj-lt"/>
              </a:rPr>
              <a:t>Peristiwa sejarah merupakan peristiwa penting yang dapat dijadikan momentum karena memiliki arti penting bagi banyak pihak.</a:t>
            </a:r>
          </a:p>
        </p:txBody>
      </p:sp>
      <p:sp>
        <p:nvSpPr>
          <p:cNvPr id="5" name="Title 7"/>
          <p:cNvSpPr txBox="1">
            <a:spLocks/>
          </p:cNvSpPr>
          <p:nvPr/>
        </p:nvSpPr>
        <p:spPr>
          <a:xfrm>
            <a:off x="395288" y="357188"/>
            <a:ext cx="8326437" cy="6937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p>
            <a:pPr algn="ctr" eaLnBrk="0" fontAlgn="auto" hangingPunct="0">
              <a:spcAft>
                <a:spcPts val="0"/>
              </a:spcAft>
              <a:defRPr/>
            </a:pPr>
            <a:r>
              <a:rPr lang="en-ID" sz="3200" dirty="0"/>
              <a:t>Ciri Sejarah sebagai Peristiwa</a:t>
            </a:r>
            <a:endParaRPr lang="en-US" sz="3200" dirty="0"/>
          </a:p>
        </p:txBody>
      </p:sp>
      <p:sp>
        <p:nvSpPr>
          <p:cNvPr id="6" name="TextBox 5"/>
          <p:cNvSpPr txBox="1">
            <a:spLocks noChangeArrowheads="1"/>
          </p:cNvSpPr>
          <p:nvPr/>
        </p:nvSpPr>
        <p:spPr bwMode="auto">
          <a:xfrm>
            <a:off x="971550" y="1341438"/>
            <a:ext cx="6192838" cy="368300"/>
          </a:xfrm>
          <a:prstGeom prst="rect">
            <a:avLst/>
          </a:prstGeom>
          <a:noFill/>
          <a:ln w="9525">
            <a:noFill/>
            <a:miter lim="800000"/>
            <a:headEnd/>
            <a:tailEnd/>
          </a:ln>
        </p:spPr>
        <p:txBody>
          <a:bodyPr>
            <a:spAutoFit/>
          </a:bodyPr>
          <a:lstStyle/>
          <a:p>
            <a:r>
              <a:rPr lang="en-ID"/>
              <a:t>Sebagai peristiwa, sejarah memiliki ciri-ciri sebagai berikut.</a:t>
            </a:r>
            <a:endParaRPr lang="en-US"/>
          </a:p>
        </p:txBody>
      </p:sp>
      <p:sp>
        <p:nvSpPr>
          <p:cNvPr id="7" name="Left Arrow 6">
            <a:hlinkClick r:id="rId3" action="ppaction://hlinksldjump"/>
          </p:cNvPr>
          <p:cNvSpPr/>
          <p:nvPr/>
        </p:nvSpPr>
        <p:spPr>
          <a:xfrm>
            <a:off x="8035925" y="6242050"/>
            <a:ext cx="857250" cy="500063"/>
          </a:xfrm>
          <a:prstGeom prst="lef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ppt_x</p:attrName>
                                        </p:attrNameLst>
                                      </p:cBhvr>
                                      <p:tavLst>
                                        <p:tav tm="0">
                                          <p:val>
                                            <p:strVal val="#ppt_x-.2"/>
                                          </p:val>
                                        </p:tav>
                                        <p:tav tm="100000">
                                          <p:val>
                                            <p:strVal val="#ppt_x"/>
                                          </p:val>
                                        </p:tav>
                                      </p:tavLst>
                                    </p:anim>
                                    <p:anim calcmode="lin" valueType="num">
                                      <p:cBhvr>
                                        <p:cTn id="1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ppt_x</p:attrName>
                                        </p:attrNameLst>
                                      </p:cBhvr>
                                      <p:tavLst>
                                        <p:tav tm="0">
                                          <p:val>
                                            <p:strVal val="#ppt_x-.2"/>
                                          </p:val>
                                        </p:tav>
                                        <p:tav tm="100000">
                                          <p:val>
                                            <p:strVal val="#ppt_x"/>
                                          </p:val>
                                        </p:tav>
                                      </p:tavLst>
                                    </p:anim>
                                    <p:anim calcmode="lin" valueType="num">
                                      <p:cBhvr>
                                        <p:cTn id="2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ppt_x</p:attrName>
                                        </p:attrNameLst>
                                      </p:cBhvr>
                                      <p:tavLst>
                                        <p:tav tm="0">
                                          <p:val>
                                            <p:strVal val="#ppt_x-.2"/>
                                          </p:val>
                                        </p:tav>
                                        <p:tav tm="100000">
                                          <p:val>
                                            <p:strVal val="#ppt_x"/>
                                          </p:val>
                                        </p:tav>
                                      </p:tavLst>
                                    </p:anim>
                                    <p:anim calcmode="lin" valueType="num">
                                      <p:cBhvr>
                                        <p:cTn id="3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lide(fromRight)">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6988"/>
            <a:ext cx="8229600" cy="1143001"/>
          </a:xfrm>
        </p:spPr>
        <p:txBody>
          <a:bodyPr/>
          <a:lstStyle/>
          <a:p>
            <a:r>
              <a:rPr lang="en-ID" smtClean="0"/>
              <a:t>Daftar Isi</a:t>
            </a:r>
            <a:endParaRPr lang="en-US" smtClean="0"/>
          </a:p>
        </p:txBody>
      </p:sp>
      <p:graphicFrame>
        <p:nvGraphicFramePr>
          <p:cNvPr id="4" name="Content Placeholder 3"/>
          <p:cNvGraphicFramePr>
            <a:graphicFrameLocks noGrp="1"/>
          </p:cNvGraphicFramePr>
          <p:nvPr>
            <p:ph idx="1"/>
          </p:nvPr>
        </p:nvGraphicFramePr>
        <p:xfrm>
          <a:off x="323528" y="1124744"/>
          <a:ext cx="842493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4">
            <a:hlinkClick r:id="rId6" action="ppaction://hlinksldjump"/>
          </p:cNvPr>
          <p:cNvSpPr/>
          <p:nvPr/>
        </p:nvSpPr>
        <p:spPr>
          <a:xfrm>
            <a:off x="8459788" y="6165850"/>
            <a:ext cx="504825" cy="576263"/>
          </a:xfrm>
          <a:prstGeom prst="up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Pentagon 1"/>
          <p:cNvSpPr/>
          <p:nvPr/>
        </p:nvSpPr>
        <p:spPr>
          <a:xfrm>
            <a:off x="0" y="188913"/>
            <a:ext cx="6227763" cy="5762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4000" b="1" dirty="0"/>
              <a:t>Sejarah sebagai Kisah</a:t>
            </a:r>
            <a:endParaRPr lang="en-US" sz="4000" b="1" dirty="0"/>
          </a:p>
        </p:txBody>
      </p:sp>
      <p:sp>
        <p:nvSpPr>
          <p:cNvPr id="3" name="Title 1"/>
          <p:cNvSpPr txBox="1">
            <a:spLocks/>
          </p:cNvSpPr>
          <p:nvPr/>
        </p:nvSpPr>
        <p:spPr>
          <a:xfrm>
            <a:off x="500063" y="1052513"/>
            <a:ext cx="8183562" cy="765175"/>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p>
            <a:pPr algn="ctr" eaLnBrk="0" fontAlgn="auto" hangingPunct="0">
              <a:spcAft>
                <a:spcPts val="0"/>
              </a:spcAft>
              <a:defRPr/>
            </a:pPr>
            <a:r>
              <a:rPr lang="en-ID" sz="4000" dirty="0"/>
              <a:t>Interpretasi Sejarah sebagai Kisah</a:t>
            </a:r>
            <a:endParaRPr lang="en-US" sz="4000" dirty="0"/>
          </a:p>
        </p:txBody>
      </p:sp>
      <p:graphicFrame>
        <p:nvGraphicFramePr>
          <p:cNvPr id="4" name="Diagram 3"/>
          <p:cNvGraphicFramePr/>
          <p:nvPr/>
        </p:nvGraphicFramePr>
        <p:xfrm>
          <a:off x="467544" y="2060848"/>
          <a:ext cx="8208912"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12"/>
          <p:cNvGrpSpPr>
            <a:grpSpLocks/>
          </p:cNvGrpSpPr>
          <p:nvPr/>
        </p:nvGrpSpPr>
        <p:grpSpPr bwMode="auto">
          <a:xfrm>
            <a:off x="41275" y="2857500"/>
            <a:ext cx="4491038" cy="4000500"/>
            <a:chOff x="41987" y="2858066"/>
            <a:chExt cx="4490477" cy="3999934"/>
          </a:xfrm>
        </p:grpSpPr>
        <p:pic>
          <p:nvPicPr>
            <p:cNvPr id="21513" name="Picture 4" descr="asia tenggara.jpg"/>
            <p:cNvPicPr>
              <a:picLocks noChangeAspect="1"/>
            </p:cNvPicPr>
            <p:nvPr/>
          </p:nvPicPr>
          <p:blipFill>
            <a:blip r:embed="rId7"/>
            <a:srcRect/>
            <a:stretch>
              <a:fillRect/>
            </a:stretch>
          </p:blipFill>
          <p:spPr bwMode="auto">
            <a:xfrm>
              <a:off x="2987824" y="2924944"/>
              <a:ext cx="1544640" cy="2361834"/>
            </a:xfrm>
            <a:prstGeom prst="rect">
              <a:avLst/>
            </a:prstGeom>
            <a:noFill/>
            <a:ln w="9525">
              <a:noFill/>
              <a:miter lim="800000"/>
              <a:headEnd/>
              <a:tailEnd/>
            </a:ln>
          </p:spPr>
        </p:pic>
        <p:pic>
          <p:nvPicPr>
            <p:cNvPr id="21514" name="Picture 8" descr="Kota Yogyakarta Tempo Doeloe.jpg"/>
            <p:cNvPicPr>
              <a:picLocks noChangeAspect="1"/>
            </p:cNvPicPr>
            <p:nvPr/>
          </p:nvPicPr>
          <p:blipFill>
            <a:blip r:embed="rId8"/>
            <a:srcRect/>
            <a:stretch>
              <a:fillRect/>
            </a:stretch>
          </p:blipFill>
          <p:spPr bwMode="auto">
            <a:xfrm rot="-693319">
              <a:off x="247896" y="2858066"/>
              <a:ext cx="1757553" cy="2652910"/>
            </a:xfrm>
            <a:prstGeom prst="rect">
              <a:avLst/>
            </a:prstGeom>
            <a:noFill/>
            <a:ln w="9525">
              <a:noFill/>
              <a:miter lim="800000"/>
              <a:headEnd/>
              <a:tailEnd/>
            </a:ln>
          </p:spPr>
        </p:pic>
        <p:pic>
          <p:nvPicPr>
            <p:cNvPr id="21515" name="Picture 6" descr="cov.jpg"/>
            <p:cNvPicPr>
              <a:picLocks noChangeAspect="1"/>
            </p:cNvPicPr>
            <p:nvPr/>
          </p:nvPicPr>
          <p:blipFill>
            <a:blip r:embed="rId9"/>
            <a:srcRect/>
            <a:stretch>
              <a:fillRect/>
            </a:stretch>
          </p:blipFill>
          <p:spPr bwMode="auto">
            <a:xfrm>
              <a:off x="1691680" y="4409728"/>
              <a:ext cx="1781376" cy="2448272"/>
            </a:xfrm>
            <a:prstGeom prst="rect">
              <a:avLst/>
            </a:prstGeom>
            <a:noFill/>
            <a:ln w="9525">
              <a:noFill/>
              <a:miter lim="800000"/>
              <a:headEnd/>
              <a:tailEnd/>
            </a:ln>
          </p:spPr>
        </p:pic>
        <p:pic>
          <p:nvPicPr>
            <p:cNvPr id="21516" name="Picture 7" descr="cover sejarah indonesia modern.JPG"/>
            <p:cNvPicPr>
              <a:picLocks noChangeAspect="1"/>
            </p:cNvPicPr>
            <p:nvPr/>
          </p:nvPicPr>
          <p:blipFill>
            <a:blip r:embed="rId10"/>
            <a:srcRect/>
            <a:stretch>
              <a:fillRect/>
            </a:stretch>
          </p:blipFill>
          <p:spPr bwMode="auto">
            <a:xfrm rot="628298">
              <a:off x="41987" y="4110378"/>
              <a:ext cx="1757435" cy="2609649"/>
            </a:xfrm>
            <a:prstGeom prst="rect">
              <a:avLst/>
            </a:prstGeom>
            <a:noFill/>
            <a:ln w="9525">
              <a:noFill/>
              <a:miter lim="800000"/>
              <a:headEnd/>
              <a:tailEnd/>
            </a:ln>
          </p:spPr>
        </p:pic>
        <p:pic>
          <p:nvPicPr>
            <p:cNvPr id="21517" name="Picture 5" descr="bukan 350th.jpg"/>
            <p:cNvPicPr>
              <a:picLocks noChangeAspect="1"/>
            </p:cNvPicPr>
            <p:nvPr/>
          </p:nvPicPr>
          <p:blipFill>
            <a:blip r:embed="rId11"/>
            <a:srcRect/>
            <a:stretch>
              <a:fillRect/>
            </a:stretch>
          </p:blipFill>
          <p:spPr bwMode="auto">
            <a:xfrm>
              <a:off x="1691680" y="3501008"/>
              <a:ext cx="1415378" cy="2183220"/>
            </a:xfrm>
            <a:prstGeom prst="rect">
              <a:avLst/>
            </a:prstGeom>
            <a:noFill/>
            <a:ln w="9525">
              <a:noFill/>
              <a:miter lim="800000"/>
              <a:headEnd/>
              <a:tailEnd/>
            </a:ln>
          </p:spPr>
        </p:pic>
      </p:grpSp>
      <p:sp>
        <p:nvSpPr>
          <p:cNvPr id="10" name="Right Arrow 9"/>
          <p:cNvSpPr/>
          <p:nvPr/>
        </p:nvSpPr>
        <p:spPr>
          <a:xfrm>
            <a:off x="4572000" y="3284538"/>
            <a:ext cx="720725"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a:spLocks noChangeArrowheads="1"/>
          </p:cNvSpPr>
          <p:nvPr/>
        </p:nvSpPr>
        <p:spPr bwMode="auto">
          <a:xfrm>
            <a:off x="5292725" y="3213100"/>
            <a:ext cx="3706813" cy="369888"/>
          </a:xfrm>
          <a:prstGeom prst="rect">
            <a:avLst/>
          </a:prstGeom>
          <a:noFill/>
          <a:ln w="9525">
            <a:noFill/>
            <a:miter lim="800000"/>
            <a:headEnd/>
            <a:tailEnd/>
          </a:ln>
        </p:spPr>
        <p:txBody>
          <a:bodyPr>
            <a:spAutoFit/>
          </a:bodyPr>
          <a:lstStyle/>
          <a:p>
            <a:r>
              <a:rPr lang="en-ID">
                <a:latin typeface="Comic Sans MS" pitchFamily="82" charset="0"/>
              </a:rPr>
              <a:t>Contoh sejarah sebagai kisah</a:t>
            </a:r>
            <a:endParaRPr lang="en-US">
              <a:latin typeface="Comic Sans MS" pitchFamily="82" charset="0"/>
            </a:endParaRPr>
          </a:p>
        </p:txBody>
      </p:sp>
      <p:sp>
        <p:nvSpPr>
          <p:cNvPr id="12" name="Rounded Rectangle 11"/>
          <p:cNvSpPr/>
          <p:nvPr/>
        </p:nvSpPr>
        <p:spPr>
          <a:xfrm>
            <a:off x="4643438" y="3716338"/>
            <a:ext cx="4249737" cy="288131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Sejarah sebagai kisah  bersifat subjektif. Subjektivitas dalam interpretasi sejarah tersebut dipengaruhi oleh beberapa faktor berikut.</a:t>
            </a:r>
          </a:p>
          <a:p>
            <a:pPr marL="269875" indent="-269875" fontAlgn="auto">
              <a:spcBef>
                <a:spcPts val="0"/>
              </a:spcBef>
              <a:spcAft>
                <a:spcPts val="0"/>
              </a:spcAft>
              <a:buFont typeface="Arial" pitchFamily="34" charset="0"/>
              <a:buChar char="•"/>
              <a:tabLst>
                <a:tab pos="269875" algn="l"/>
              </a:tabLst>
              <a:defRPr/>
            </a:pPr>
            <a:r>
              <a:rPr lang="en-US" dirty="0"/>
              <a:t>Kepentingan</a:t>
            </a:r>
          </a:p>
          <a:p>
            <a:pPr marL="269875" indent="-269875" fontAlgn="auto">
              <a:spcBef>
                <a:spcPts val="0"/>
              </a:spcBef>
              <a:spcAft>
                <a:spcPts val="0"/>
              </a:spcAft>
              <a:buFont typeface="Arial" pitchFamily="34" charset="0"/>
              <a:buChar char="•"/>
              <a:tabLst>
                <a:tab pos="269875" algn="l"/>
              </a:tabLst>
              <a:defRPr/>
            </a:pPr>
            <a:r>
              <a:rPr lang="en-US" dirty="0"/>
              <a:t>Kelompok budaya</a:t>
            </a:r>
          </a:p>
          <a:p>
            <a:pPr marL="269875" indent="-269875" fontAlgn="auto">
              <a:spcBef>
                <a:spcPts val="0"/>
              </a:spcBef>
              <a:spcAft>
                <a:spcPts val="0"/>
              </a:spcAft>
              <a:buFont typeface="Arial" pitchFamily="34" charset="0"/>
              <a:buChar char="•"/>
              <a:tabLst>
                <a:tab pos="269875" algn="l"/>
              </a:tabLst>
              <a:defRPr/>
            </a:pPr>
            <a:r>
              <a:rPr lang="en-US" dirty="0"/>
              <a:t>Perbendaharaan pengetahuan</a:t>
            </a:r>
          </a:p>
          <a:p>
            <a:pPr marL="269875" indent="-269875" fontAlgn="auto">
              <a:spcBef>
                <a:spcPts val="0"/>
              </a:spcBef>
              <a:spcAft>
                <a:spcPts val="0"/>
              </a:spcAft>
              <a:buFont typeface="Arial" pitchFamily="34" charset="0"/>
              <a:buChar char="•"/>
              <a:tabLst>
                <a:tab pos="269875" algn="l"/>
              </a:tabLst>
              <a:defRPr/>
            </a:pPr>
            <a:r>
              <a:rPr lang="en-US" dirty="0"/>
              <a:t>Kemampuan berbahasa</a:t>
            </a:r>
          </a:p>
          <a:p>
            <a:pPr marL="269875" indent="-269875" fontAlgn="auto">
              <a:spcBef>
                <a:spcPts val="0"/>
              </a:spcBef>
              <a:spcAft>
                <a:spcPts val="0"/>
              </a:spcAft>
              <a:buFont typeface="Arial" pitchFamily="34" charset="0"/>
              <a:buChar char="•"/>
              <a:tabLst>
                <a:tab pos="269875" algn="l"/>
              </a:tabLst>
              <a:defRPr/>
            </a:pPr>
            <a:r>
              <a:rPr lang="en-US" dirty="0"/>
              <a:t>Nilai-nilai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ppt_x</p:attrName>
                                        </p:attrNameLst>
                                      </p:cBhvr>
                                      <p:tavLst>
                                        <p:tav tm="0">
                                          <p:val>
                                            <p:strVal val="#ppt_x-.2"/>
                                          </p:val>
                                        </p:tav>
                                        <p:tav tm="100000">
                                          <p:val>
                                            <p:strVal val="#ppt_x"/>
                                          </p:val>
                                        </p:tav>
                                      </p:tavLst>
                                    </p:anim>
                                    <p:anim calcmode="lin" valueType="num">
                                      <p:cBhvr>
                                        <p:cTn id="2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ppt_x</p:attrName>
                                        </p:attrNameLst>
                                      </p:cBhvr>
                                      <p:tavLst>
                                        <p:tav tm="0">
                                          <p:val>
                                            <p:strVal val="#ppt_x-.2"/>
                                          </p:val>
                                        </p:tav>
                                        <p:tav tm="100000">
                                          <p:val>
                                            <p:strVal val="#ppt_x"/>
                                          </p:val>
                                        </p:tav>
                                      </p:tavLst>
                                    </p:anim>
                                    <p:anim calcmode="lin" valueType="num">
                                      <p:cBhvr>
                                        <p:cTn id="3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lide(fromBottom)">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P spid="10" grpId="0" animBg="1"/>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00063" y="285750"/>
            <a:ext cx="8183562" cy="765175"/>
          </a:xfrm>
          <a:prstGeom prst="rect">
            <a:avLst/>
          </a:prstGeom>
        </p:spPr>
        <p:style>
          <a:lnRef idx="1">
            <a:schemeClr val="accent1"/>
          </a:lnRef>
          <a:fillRef idx="2">
            <a:schemeClr val="accent1"/>
          </a:fillRef>
          <a:effectRef idx="1">
            <a:schemeClr val="accent1"/>
          </a:effectRef>
          <a:fontRef idx="minor">
            <a:schemeClr val="dk1"/>
          </a:fontRef>
        </p:style>
        <p:txBody>
          <a:bodyPr/>
          <a:lstStyle/>
          <a:p>
            <a:pPr algn="ctr" eaLnBrk="0" fontAlgn="auto" hangingPunct="0">
              <a:spcAft>
                <a:spcPts val="0"/>
              </a:spcAft>
              <a:defRPr/>
            </a:pPr>
            <a:r>
              <a:rPr lang="en-ID" sz="4000" dirty="0"/>
              <a:t>Jenis Sejarah sebagai Kisah</a:t>
            </a:r>
            <a:endParaRPr lang="en-US" sz="4000" dirty="0"/>
          </a:p>
        </p:txBody>
      </p:sp>
      <p:sp>
        <p:nvSpPr>
          <p:cNvPr id="3" name="Content Placeholder 2"/>
          <p:cNvSpPr txBox="1">
            <a:spLocks/>
          </p:cNvSpPr>
          <p:nvPr/>
        </p:nvSpPr>
        <p:spPr>
          <a:xfrm>
            <a:off x="395288" y="1052513"/>
            <a:ext cx="6913562" cy="647700"/>
          </a:xfrm>
          <a:prstGeom prst="rect">
            <a:avLst/>
          </a:prstGeom>
        </p:spPr>
        <p:txBody>
          <a:bodyPr/>
          <a:lstStyle/>
          <a:p>
            <a:pPr marL="342900" indent="-342900">
              <a:spcBef>
                <a:spcPct val="20000"/>
              </a:spcBef>
              <a:buFont typeface="Arial" charset="0"/>
              <a:buNone/>
              <a:defRPr/>
            </a:pPr>
            <a:r>
              <a:rPr lang="en-ID" sz="2800" b="1" dirty="0">
                <a:solidFill>
                  <a:srgbClr val="002060"/>
                </a:solidFill>
                <a:latin typeface="+mn-lt"/>
                <a:cs typeface="+mn-cs"/>
              </a:rPr>
              <a:t>Sejarah sebagai Kisah menurut Subjeknya </a:t>
            </a:r>
            <a:endParaRPr lang="en-US" sz="2800" b="1" dirty="0">
              <a:solidFill>
                <a:srgbClr val="002060"/>
              </a:solidFill>
              <a:latin typeface="+mn-lt"/>
              <a:cs typeface="+mn-cs"/>
            </a:endParaRPr>
          </a:p>
        </p:txBody>
      </p:sp>
      <p:sp>
        <p:nvSpPr>
          <p:cNvPr id="4" name="Content Placeholder 2"/>
          <p:cNvSpPr txBox="1">
            <a:spLocks/>
          </p:cNvSpPr>
          <p:nvPr/>
        </p:nvSpPr>
        <p:spPr bwMode="auto">
          <a:xfrm>
            <a:off x="466725" y="3860800"/>
            <a:ext cx="8208963" cy="431800"/>
          </a:xfrm>
          <a:prstGeom prst="rect">
            <a:avLst/>
          </a:prstGeom>
          <a:noFill/>
          <a:ln w="9525">
            <a:noFill/>
            <a:miter lim="800000"/>
            <a:headEnd/>
            <a:tailEnd/>
          </a:ln>
        </p:spPr>
        <p:txBody>
          <a:bodyPr/>
          <a:lstStyle/>
          <a:p>
            <a:pPr marL="342900" indent="-342900">
              <a:spcBef>
                <a:spcPct val="20000"/>
              </a:spcBef>
              <a:buFont typeface="Arial" charset="0"/>
              <a:buNone/>
              <a:defRPr/>
            </a:pPr>
            <a:r>
              <a:rPr lang="en-US" sz="2800" b="1" dirty="0">
                <a:latin typeface="+mj-lt"/>
              </a:rPr>
              <a:t>Beberapa Tema Kajian Sejarah sebagai Kisah</a:t>
            </a:r>
            <a:endParaRPr lang="id-ID" sz="2800" b="1" dirty="0">
              <a:solidFill>
                <a:srgbClr val="002060"/>
              </a:solidFill>
              <a:latin typeface="+mj-lt"/>
            </a:endParaRPr>
          </a:p>
          <a:p>
            <a:pPr marL="342900" indent="-342900">
              <a:spcBef>
                <a:spcPct val="20000"/>
              </a:spcBef>
              <a:defRPr/>
            </a:pPr>
            <a:endParaRPr lang="en-US" sz="3200" dirty="0">
              <a:latin typeface="Calibri" pitchFamily="34" charset="0"/>
            </a:endParaRPr>
          </a:p>
        </p:txBody>
      </p:sp>
      <p:sp>
        <p:nvSpPr>
          <p:cNvPr id="5" name="Content Placeholder 2"/>
          <p:cNvSpPr txBox="1">
            <a:spLocks/>
          </p:cNvSpPr>
          <p:nvPr/>
        </p:nvSpPr>
        <p:spPr bwMode="auto">
          <a:xfrm>
            <a:off x="827088" y="1628775"/>
            <a:ext cx="7848600" cy="21605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p>
            <a:pPr marL="342900" indent="-342900" algn="just">
              <a:spcBef>
                <a:spcPct val="20000"/>
              </a:spcBef>
              <a:buFont typeface="Wingdings" pitchFamily="2" charset="2"/>
              <a:buChar char="ü"/>
              <a:defRPr/>
            </a:pPr>
            <a:r>
              <a:rPr lang="en-US" sz="2000" b="1" dirty="0">
                <a:latin typeface="Arial" pitchFamily="34" charset="0"/>
                <a:cs typeface="Arial" pitchFamily="34" charset="0"/>
              </a:rPr>
              <a:t>S</a:t>
            </a:r>
            <a:r>
              <a:rPr lang="en-US" b="1" dirty="0">
                <a:solidFill>
                  <a:prstClr val="black"/>
                </a:solidFill>
                <a:latin typeface="Arial" pitchFamily="34" charset="0"/>
                <a:cs typeface="Arial" pitchFamily="34" charset="0"/>
              </a:rPr>
              <a:t>ejarah Lama (</a:t>
            </a:r>
            <a:r>
              <a:rPr lang="en-US" b="1" i="1" dirty="0">
                <a:solidFill>
                  <a:prstClr val="black"/>
                </a:solidFill>
                <a:latin typeface="Arial" pitchFamily="34" charset="0"/>
                <a:cs typeface="Arial" pitchFamily="34" charset="0"/>
              </a:rPr>
              <a:t>Old History</a:t>
            </a:r>
            <a:r>
              <a:rPr lang="en-US" b="1" dirty="0">
                <a:solidFill>
                  <a:prstClr val="black"/>
                </a:solidFill>
                <a:latin typeface="Arial" pitchFamily="34" charset="0"/>
                <a:cs typeface="Arial" pitchFamily="34" charset="0"/>
              </a:rPr>
              <a:t>)</a:t>
            </a:r>
          </a:p>
          <a:p>
            <a:pPr marL="342900" indent="-342900">
              <a:spcBef>
                <a:spcPct val="20000"/>
              </a:spcBef>
              <a:defRPr/>
            </a:pPr>
            <a:r>
              <a:rPr lang="en-US" dirty="0"/>
              <a:t>		Sejarah lama mengutamakan unsur kejadian, peristiwa, kisah, serta urutan kejadian.</a:t>
            </a:r>
            <a:r>
              <a:rPr lang="en-US" b="1" dirty="0">
                <a:solidFill>
                  <a:prstClr val="black"/>
                </a:solidFill>
                <a:latin typeface="Arial" pitchFamily="34" charset="0"/>
                <a:cs typeface="Arial" pitchFamily="34" charset="0"/>
              </a:rPr>
              <a:t> </a:t>
            </a:r>
            <a:endParaRPr lang="id-ID" sz="2000" b="1" dirty="0">
              <a:latin typeface="Arial" pitchFamily="34" charset="0"/>
              <a:cs typeface="Arial" pitchFamily="34" charset="0"/>
            </a:endParaRPr>
          </a:p>
          <a:p>
            <a:pPr marL="342900" indent="-342900" algn="just">
              <a:spcBef>
                <a:spcPct val="20000"/>
              </a:spcBef>
              <a:buFont typeface="Wingdings" pitchFamily="2" charset="2"/>
              <a:buChar char="ü"/>
              <a:defRPr/>
            </a:pPr>
            <a:r>
              <a:rPr lang="en-US" b="1" dirty="0">
                <a:latin typeface="Arial" pitchFamily="34" charset="0"/>
                <a:cs typeface="Arial" pitchFamily="34" charset="0"/>
              </a:rPr>
              <a:t>S</a:t>
            </a:r>
            <a:r>
              <a:rPr lang="en-US" b="1" dirty="0">
                <a:solidFill>
                  <a:prstClr val="black"/>
                </a:solidFill>
                <a:latin typeface="Arial" pitchFamily="34" charset="0"/>
                <a:cs typeface="Arial" pitchFamily="34" charset="0"/>
              </a:rPr>
              <a:t>ejarah Baru (</a:t>
            </a:r>
            <a:r>
              <a:rPr lang="en-US" b="1" i="1" dirty="0">
                <a:solidFill>
                  <a:prstClr val="black"/>
                </a:solidFill>
                <a:latin typeface="Arial" pitchFamily="34" charset="0"/>
                <a:cs typeface="Arial" pitchFamily="34" charset="0"/>
              </a:rPr>
              <a:t>New History</a:t>
            </a:r>
            <a:r>
              <a:rPr lang="en-US" b="1" dirty="0">
                <a:solidFill>
                  <a:prstClr val="black"/>
                </a:solidFill>
                <a:latin typeface="Arial" pitchFamily="34" charset="0"/>
                <a:cs typeface="Arial" pitchFamily="34" charset="0"/>
              </a:rPr>
              <a:t>)</a:t>
            </a:r>
          </a:p>
          <a:p>
            <a:pPr marL="342900" indent="-342900">
              <a:spcBef>
                <a:spcPct val="20000"/>
              </a:spcBef>
              <a:defRPr/>
            </a:pPr>
            <a:r>
              <a:rPr lang="en-US" sz="2000" dirty="0"/>
              <a:t>		</a:t>
            </a:r>
            <a:r>
              <a:rPr lang="en-US" dirty="0"/>
              <a:t>Sejarah baru lebih berorientasi pada masalah, bukan pada peristiwa dan urutan kejadian.</a:t>
            </a:r>
          </a:p>
        </p:txBody>
      </p:sp>
      <p:sp>
        <p:nvSpPr>
          <p:cNvPr id="6" name="Content Placeholder 2"/>
          <p:cNvSpPr txBox="1">
            <a:spLocks/>
          </p:cNvSpPr>
          <p:nvPr/>
        </p:nvSpPr>
        <p:spPr bwMode="auto">
          <a:xfrm>
            <a:off x="900113" y="4365625"/>
            <a:ext cx="5111750" cy="23479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marL="269875" indent="-269875" fontAlgn="auto">
              <a:spcBef>
                <a:spcPts val="0"/>
              </a:spcBef>
              <a:spcAft>
                <a:spcPts val="0"/>
              </a:spcAft>
              <a:buFont typeface="Arial" pitchFamily="34" charset="0"/>
              <a:buChar char="•"/>
              <a:tabLst>
                <a:tab pos="269875" algn="l"/>
              </a:tabLst>
              <a:defRPr/>
            </a:pPr>
            <a:r>
              <a:rPr lang="en-US" sz="2000" dirty="0"/>
              <a:t>Sejarah Politik</a:t>
            </a:r>
          </a:p>
          <a:p>
            <a:pPr marL="269875" indent="-269875" fontAlgn="auto">
              <a:spcBef>
                <a:spcPts val="0"/>
              </a:spcBef>
              <a:spcAft>
                <a:spcPts val="0"/>
              </a:spcAft>
              <a:buFont typeface="Arial" pitchFamily="34" charset="0"/>
              <a:buChar char="•"/>
              <a:tabLst>
                <a:tab pos="269875" algn="l"/>
              </a:tabLst>
              <a:defRPr/>
            </a:pPr>
            <a:r>
              <a:rPr lang="en-US" sz="2000" dirty="0"/>
              <a:t>Sejarah Sosial</a:t>
            </a:r>
          </a:p>
          <a:p>
            <a:pPr marL="269875" indent="-269875" fontAlgn="auto">
              <a:spcBef>
                <a:spcPts val="0"/>
              </a:spcBef>
              <a:spcAft>
                <a:spcPts val="0"/>
              </a:spcAft>
              <a:buFont typeface="Arial" pitchFamily="34" charset="0"/>
              <a:buChar char="•"/>
              <a:tabLst>
                <a:tab pos="269875" algn="l"/>
              </a:tabLst>
              <a:defRPr/>
            </a:pPr>
            <a:r>
              <a:rPr lang="en-ID" sz="2000" dirty="0"/>
              <a:t>Sejarah Ekonomi</a:t>
            </a:r>
            <a:endParaRPr lang="en-US" sz="2000" dirty="0"/>
          </a:p>
          <a:p>
            <a:pPr marL="269875" indent="-269875" fontAlgn="auto">
              <a:spcBef>
                <a:spcPts val="0"/>
              </a:spcBef>
              <a:spcAft>
                <a:spcPts val="0"/>
              </a:spcAft>
              <a:buFont typeface="Arial" pitchFamily="34" charset="0"/>
              <a:buChar char="•"/>
              <a:tabLst>
                <a:tab pos="269875" algn="l"/>
              </a:tabLst>
              <a:defRPr/>
            </a:pPr>
            <a:r>
              <a:rPr lang="en-US" sz="2000" dirty="0"/>
              <a:t>Sejarah Pemikiran</a:t>
            </a:r>
          </a:p>
          <a:p>
            <a:pPr marL="269875" indent="-269875" fontAlgn="auto">
              <a:spcBef>
                <a:spcPts val="0"/>
              </a:spcBef>
              <a:spcAft>
                <a:spcPts val="0"/>
              </a:spcAft>
              <a:buFont typeface="Arial" pitchFamily="34" charset="0"/>
              <a:buChar char="•"/>
              <a:tabLst>
                <a:tab pos="269875" algn="l"/>
              </a:tabLst>
              <a:defRPr/>
            </a:pPr>
            <a:r>
              <a:rPr lang="en-US" sz="2000" dirty="0"/>
              <a:t>Sejarah Kebudayaan</a:t>
            </a:r>
          </a:p>
          <a:p>
            <a:pPr marL="269875" indent="-269875" fontAlgn="auto">
              <a:spcBef>
                <a:spcPts val="0"/>
              </a:spcBef>
              <a:spcAft>
                <a:spcPts val="0"/>
              </a:spcAft>
              <a:buFont typeface="Arial" pitchFamily="34" charset="0"/>
              <a:buChar char="•"/>
              <a:tabLst>
                <a:tab pos="269875" algn="l"/>
              </a:tabLst>
              <a:defRPr/>
            </a:pPr>
            <a:r>
              <a:rPr lang="en-ID" sz="2000" dirty="0"/>
              <a:t>Sejarah Kota</a:t>
            </a:r>
          </a:p>
          <a:p>
            <a:pPr marL="269875" indent="-269875" fontAlgn="auto">
              <a:spcBef>
                <a:spcPts val="0"/>
              </a:spcBef>
              <a:spcAft>
                <a:spcPts val="0"/>
              </a:spcAft>
              <a:buFont typeface="Arial" pitchFamily="34" charset="0"/>
              <a:buChar char="•"/>
              <a:tabLst>
                <a:tab pos="269875" algn="l"/>
              </a:tabLst>
              <a:defRPr/>
            </a:pPr>
            <a:r>
              <a:rPr lang="en-ID" sz="2000" dirty="0"/>
              <a:t>Sejarah Lisan</a:t>
            </a:r>
            <a:endParaRPr lang="en-US" sz="2000" dirty="0"/>
          </a:p>
        </p:txBody>
      </p:sp>
      <p:sp>
        <p:nvSpPr>
          <p:cNvPr id="8" name="Left Arrow 7">
            <a:hlinkClick r:id="rId3" action="ppaction://hlinksldjump"/>
          </p:cNvPr>
          <p:cNvSpPr/>
          <p:nvPr/>
        </p:nvSpPr>
        <p:spPr>
          <a:xfrm>
            <a:off x="7786688" y="6242050"/>
            <a:ext cx="857250" cy="500063"/>
          </a:xfrm>
          <a:prstGeom prst="lef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ppt_x</p:attrName>
                                        </p:attrNameLst>
                                      </p:cBhvr>
                                      <p:tavLst>
                                        <p:tav tm="0">
                                          <p:val>
                                            <p:strVal val="#ppt_x-.2"/>
                                          </p:val>
                                        </p:tav>
                                        <p:tav tm="100000">
                                          <p:val>
                                            <p:strVal val="#ppt_x"/>
                                          </p:val>
                                        </p:tav>
                                      </p:tavLst>
                                    </p:anim>
                                    <p:anim calcmode="lin" valueType="num">
                                      <p:cBhvr>
                                        <p:cTn id="1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ppt_x</p:attrName>
                                        </p:attrNameLst>
                                      </p:cBhvr>
                                      <p:tavLst>
                                        <p:tav tm="0">
                                          <p:val>
                                            <p:strVal val="#ppt_x-.2"/>
                                          </p:val>
                                        </p:tav>
                                        <p:tav tm="100000">
                                          <p:val>
                                            <p:strVal val="#ppt_x"/>
                                          </p:val>
                                        </p:tav>
                                      </p:tavLst>
                                    </p:anim>
                                    <p:anim calcmode="lin" valueType="num">
                                      <p:cBhvr>
                                        <p:cTn id="3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lide(fromRigh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P spid="5" grpId="0" animBg="1"/>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Pentagon 1"/>
          <p:cNvSpPr/>
          <p:nvPr/>
        </p:nvSpPr>
        <p:spPr>
          <a:xfrm>
            <a:off x="0" y="188913"/>
            <a:ext cx="6227763" cy="5762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4000" b="1" dirty="0"/>
              <a:t>Sejarah sebagai Seni</a:t>
            </a:r>
            <a:endParaRPr lang="en-US" sz="4000" b="1" dirty="0"/>
          </a:p>
        </p:txBody>
      </p:sp>
      <p:sp>
        <p:nvSpPr>
          <p:cNvPr id="3" name="Title 1"/>
          <p:cNvSpPr txBox="1">
            <a:spLocks/>
          </p:cNvSpPr>
          <p:nvPr/>
        </p:nvSpPr>
        <p:spPr>
          <a:xfrm>
            <a:off x="428625" y="1131888"/>
            <a:ext cx="8358188" cy="712787"/>
          </a:xfrm>
          <a:prstGeom prst="rect">
            <a:avLst/>
          </a:prstGeom>
        </p:spPr>
        <p:style>
          <a:lnRef idx="1">
            <a:schemeClr val="accent4"/>
          </a:lnRef>
          <a:fillRef idx="2">
            <a:schemeClr val="accent4"/>
          </a:fillRef>
          <a:effectRef idx="1">
            <a:schemeClr val="accent4"/>
          </a:effectRef>
          <a:fontRef idx="minor">
            <a:schemeClr val="dk1"/>
          </a:fontRef>
        </p:style>
        <p:txBody>
          <a:bodyPr/>
          <a:lstStyle/>
          <a:p>
            <a:pPr algn="ctr" eaLnBrk="0" fontAlgn="auto" hangingPunct="0">
              <a:spcAft>
                <a:spcPts val="0"/>
              </a:spcAft>
              <a:defRPr/>
            </a:pPr>
            <a:r>
              <a:rPr lang="en-ID" sz="3200" dirty="0"/>
              <a:t>Kekuatan dan Kelemahan Sejarah sebagai Seni</a:t>
            </a:r>
            <a:endParaRPr lang="en-US" sz="3200" dirty="0"/>
          </a:p>
        </p:txBody>
      </p:sp>
      <p:sp>
        <p:nvSpPr>
          <p:cNvPr id="4" name="TextBox 3"/>
          <p:cNvSpPr txBox="1">
            <a:spLocks noChangeArrowheads="1"/>
          </p:cNvSpPr>
          <p:nvPr/>
        </p:nvSpPr>
        <p:spPr bwMode="auto">
          <a:xfrm>
            <a:off x="395288" y="2060575"/>
            <a:ext cx="8424862" cy="3602038"/>
          </a:xfrm>
          <a:prstGeom prst="rect">
            <a:avLst/>
          </a:prstGeom>
          <a:noFill/>
          <a:ln w="9525">
            <a:noFill/>
            <a:miter lim="800000"/>
            <a:headEnd/>
            <a:tailEnd/>
          </a:ln>
        </p:spPr>
        <p:txBody>
          <a:bodyPr>
            <a:spAutoFit/>
          </a:bodyPr>
          <a:lstStyle/>
          <a:p>
            <a:pPr marL="449263" indent="-449263">
              <a:buFont typeface="Arial" charset="0"/>
              <a:buChar char="•"/>
            </a:pPr>
            <a:r>
              <a:rPr lang="en-US">
                <a:latin typeface="Verdana" pitchFamily="34" charset="0"/>
              </a:rPr>
              <a:t>Unsur seni dalam sejarah diperlukan untuk memperindah penulisan dan mempermudah pembaca memahami proses rekonstruksi. Jadi, secara umum sejarah sebagai seni memiliki </a:t>
            </a:r>
            <a:r>
              <a:rPr lang="en-US" sz="2000" b="1">
                <a:latin typeface="Verdana" pitchFamily="34" charset="0"/>
              </a:rPr>
              <a:t>kekuatan</a:t>
            </a:r>
            <a:r>
              <a:rPr lang="en-US" sz="2000">
                <a:latin typeface="Verdana" pitchFamily="34" charset="0"/>
              </a:rPr>
              <a:t> </a:t>
            </a:r>
            <a:r>
              <a:rPr lang="en-US">
                <a:latin typeface="Verdana" pitchFamily="34" charset="0"/>
              </a:rPr>
              <a:t>yaitu dalam </a:t>
            </a:r>
            <a:r>
              <a:rPr lang="en-US" sz="2000" b="1">
                <a:latin typeface="Verdana" pitchFamily="34" charset="0"/>
              </a:rPr>
              <a:t>karakterisasi</a:t>
            </a:r>
            <a:r>
              <a:rPr lang="en-US" sz="2000">
                <a:latin typeface="Verdana" pitchFamily="34" charset="0"/>
              </a:rPr>
              <a:t> </a:t>
            </a:r>
            <a:r>
              <a:rPr lang="en-US">
                <a:latin typeface="Verdana" pitchFamily="34" charset="0"/>
              </a:rPr>
              <a:t>dan </a:t>
            </a:r>
            <a:r>
              <a:rPr lang="en-US" sz="2000" b="1">
                <a:latin typeface="Verdana" pitchFamily="34" charset="0"/>
              </a:rPr>
              <a:t>struktur atau alur penulisan</a:t>
            </a:r>
            <a:r>
              <a:rPr lang="en-US">
                <a:latin typeface="Verdana" pitchFamily="34" charset="0"/>
              </a:rPr>
              <a:t>.</a:t>
            </a:r>
          </a:p>
          <a:p>
            <a:pPr marL="449263" indent="-449263">
              <a:buFont typeface="Arial" charset="0"/>
              <a:buChar char="•"/>
            </a:pPr>
            <a:r>
              <a:rPr lang="en-US">
                <a:latin typeface="Verdana" pitchFamily="34" charset="0"/>
              </a:rPr>
              <a:t>Penulisan sejarah sebagai seni kadang tampak kurang ilmiah karena unsur-unsur emosi dan intuisi sejarawan yang lebih dominan. Oleh karena itu, dalam penulisan sejarah keterlibatan semua unsur sejarah diharapkan tidak mengorbankan proses ilmiah. Dapat disimpulkan, </a:t>
            </a:r>
            <a:r>
              <a:rPr lang="en-US" sz="2000" b="1">
                <a:latin typeface="Verdana" pitchFamily="34" charset="0"/>
              </a:rPr>
              <a:t>kelemahan</a:t>
            </a:r>
            <a:r>
              <a:rPr lang="en-US" sz="2000">
                <a:latin typeface="Verdana" pitchFamily="34" charset="0"/>
              </a:rPr>
              <a:t> </a:t>
            </a:r>
            <a:r>
              <a:rPr lang="en-US">
                <a:latin typeface="Verdana" pitchFamily="34" charset="0"/>
              </a:rPr>
              <a:t>sejarah sebagai seni yaitu </a:t>
            </a:r>
            <a:r>
              <a:rPr lang="en-US" sz="2000" b="1">
                <a:latin typeface="Verdana" pitchFamily="34" charset="0"/>
              </a:rPr>
              <a:t>ketetapan dan objektivitas berkurang</a:t>
            </a:r>
            <a:r>
              <a:rPr lang="en-US">
                <a:latin typeface="Verdana" pitchFamily="34" charset="0"/>
              </a:rPr>
              <a:t> serta </a:t>
            </a:r>
            <a:r>
              <a:rPr lang="en-US" sz="2000" b="1">
                <a:latin typeface="Verdana" pitchFamily="34" charset="0"/>
              </a:rPr>
              <a:t>cakupan materi sejarah akan terbatas</a:t>
            </a:r>
            <a:r>
              <a:rPr lang="en-US">
                <a:latin typeface="Verdan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183563" cy="750888"/>
          </a:xfrm>
        </p:spPr>
        <p:style>
          <a:lnRef idx="1">
            <a:schemeClr val="accent4"/>
          </a:lnRef>
          <a:fillRef idx="2">
            <a:schemeClr val="accent4"/>
          </a:fillRef>
          <a:effectRef idx="1">
            <a:schemeClr val="accent4"/>
          </a:effectRef>
          <a:fontRef idx="minor">
            <a:schemeClr val="dk1"/>
          </a:fontRef>
        </p:style>
        <p:txBody>
          <a:bodyPr/>
          <a:lstStyle/>
          <a:p>
            <a:pPr fontAlgn="auto">
              <a:spcAft>
                <a:spcPts val="0"/>
              </a:spcAft>
              <a:defRPr/>
            </a:pPr>
            <a:r>
              <a:rPr lang="en-ID" sz="3200" dirty="0" err="1" smtClean="0"/>
              <a:t>Unsur</a:t>
            </a:r>
            <a:r>
              <a:rPr lang="en-ID" sz="3200" dirty="0" smtClean="0"/>
              <a:t> </a:t>
            </a:r>
            <a:r>
              <a:rPr lang="en-ID" sz="3200" dirty="0" err="1" smtClean="0"/>
              <a:t>Sejarah</a:t>
            </a:r>
            <a:r>
              <a:rPr lang="en-ID" sz="3200" dirty="0" smtClean="0"/>
              <a:t> </a:t>
            </a:r>
            <a:r>
              <a:rPr lang="en-ID" sz="3200" dirty="0" err="1" smtClean="0"/>
              <a:t>sebagai</a:t>
            </a:r>
            <a:r>
              <a:rPr lang="en-ID" sz="3200" dirty="0" smtClean="0"/>
              <a:t> </a:t>
            </a:r>
            <a:r>
              <a:rPr lang="en-ID" sz="3200" dirty="0" err="1" smtClean="0"/>
              <a:t>Seni</a:t>
            </a:r>
            <a:endParaRPr lang="en-US" sz="3200" dirty="0"/>
          </a:p>
        </p:txBody>
      </p:sp>
      <p:sp>
        <p:nvSpPr>
          <p:cNvPr id="3" name="TextBox 2"/>
          <p:cNvSpPr txBox="1"/>
          <p:nvPr/>
        </p:nvSpPr>
        <p:spPr>
          <a:xfrm>
            <a:off x="611188" y="5380038"/>
            <a:ext cx="8072437" cy="369887"/>
          </a:xfrm>
          <a:prstGeom prst="rect">
            <a:avLst/>
          </a:prstGeom>
          <a:noFill/>
        </p:spPr>
        <p:txBody>
          <a:bodyPr>
            <a:spAutoFit/>
          </a:bodyPr>
          <a:lstStyle/>
          <a:p>
            <a:pPr fontAlgn="auto">
              <a:spcBef>
                <a:spcPts val="0"/>
              </a:spcBef>
              <a:spcAft>
                <a:spcPts val="0"/>
              </a:spcAft>
              <a:defRPr/>
            </a:pPr>
            <a:r>
              <a:rPr lang="en-US" dirty="0">
                <a:latin typeface="+mn-lt"/>
                <a:cs typeface="+mn-cs"/>
              </a:rPr>
              <a:t>	</a:t>
            </a:r>
          </a:p>
        </p:txBody>
      </p:sp>
      <p:sp>
        <p:nvSpPr>
          <p:cNvPr id="4" name="Rectangle 3"/>
          <p:cNvSpPr/>
          <p:nvPr/>
        </p:nvSpPr>
        <p:spPr>
          <a:xfrm>
            <a:off x="468313" y="1412875"/>
            <a:ext cx="8135937" cy="201612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1600" dirty="0"/>
              <a:t>	</a:t>
            </a:r>
            <a:r>
              <a:rPr lang="en-US" dirty="0"/>
              <a:t>Menurut Wilhelm Dilthey, seorang sejarawan dan filsuf modern, sejarah adalah pengetahuan tentang rasa. Sejarah tidak hanya mempelajari segala yang bergerak dan berubah atau yang tampak di permukaan, tetapi juga mempelajari motivasi yang mendorong terjadinya perubahan atau bagi pelaku sejarah. Hal tersebut yang mendorong sejarah sebagai seni. </a:t>
            </a:r>
          </a:p>
        </p:txBody>
      </p:sp>
      <p:sp>
        <p:nvSpPr>
          <p:cNvPr id="5" name="Rectangle 4"/>
          <p:cNvSpPr/>
          <p:nvPr/>
        </p:nvSpPr>
        <p:spPr>
          <a:xfrm>
            <a:off x="611188" y="4652963"/>
            <a:ext cx="6121400" cy="15843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69875" indent="-269875" fontAlgn="auto">
              <a:spcBef>
                <a:spcPts val="0"/>
              </a:spcBef>
              <a:spcAft>
                <a:spcPts val="0"/>
              </a:spcAft>
              <a:buFont typeface="Arial" pitchFamily="34" charset="0"/>
              <a:buChar char="•"/>
              <a:defRPr/>
            </a:pPr>
            <a:r>
              <a:rPr lang="en-US" sz="2000" dirty="0"/>
              <a:t>Intuisi</a:t>
            </a:r>
          </a:p>
          <a:p>
            <a:pPr marL="269875" indent="-269875" fontAlgn="auto">
              <a:spcBef>
                <a:spcPts val="0"/>
              </a:spcBef>
              <a:spcAft>
                <a:spcPts val="0"/>
              </a:spcAft>
              <a:buFont typeface="Arial" pitchFamily="34" charset="0"/>
              <a:buChar char="•"/>
              <a:defRPr/>
            </a:pPr>
            <a:r>
              <a:rPr lang="en-US" sz="2000" dirty="0"/>
              <a:t>Imajinasi</a:t>
            </a:r>
          </a:p>
          <a:p>
            <a:pPr marL="269875" indent="-269875" fontAlgn="auto">
              <a:spcBef>
                <a:spcPts val="0"/>
              </a:spcBef>
              <a:spcAft>
                <a:spcPts val="0"/>
              </a:spcAft>
              <a:buFont typeface="Arial" pitchFamily="34" charset="0"/>
              <a:buChar char="•"/>
              <a:defRPr/>
            </a:pPr>
            <a:r>
              <a:rPr lang="en-US" sz="2000" dirty="0"/>
              <a:t>Emosi</a:t>
            </a:r>
          </a:p>
          <a:p>
            <a:pPr marL="269875" indent="-269875" fontAlgn="auto">
              <a:spcBef>
                <a:spcPts val="0"/>
              </a:spcBef>
              <a:spcAft>
                <a:spcPts val="0"/>
              </a:spcAft>
              <a:buFont typeface="Arial" pitchFamily="34" charset="0"/>
              <a:buChar char="•"/>
              <a:defRPr/>
            </a:pPr>
            <a:r>
              <a:rPr lang="en-US" sz="2000" dirty="0"/>
              <a:t>Gaya Bahasa</a:t>
            </a:r>
          </a:p>
        </p:txBody>
      </p:sp>
      <p:cxnSp>
        <p:nvCxnSpPr>
          <p:cNvPr id="6" name="Straight Arrow Connector 5"/>
          <p:cNvCxnSpPr/>
          <p:nvPr/>
        </p:nvCxnSpPr>
        <p:spPr>
          <a:xfrm>
            <a:off x="4427538" y="3500438"/>
            <a:ext cx="0" cy="11604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ectangle 7"/>
          <p:cNvSpPr>
            <a:spLocks noChangeArrowheads="1"/>
          </p:cNvSpPr>
          <p:nvPr/>
        </p:nvSpPr>
        <p:spPr bwMode="auto">
          <a:xfrm>
            <a:off x="611188" y="3789363"/>
            <a:ext cx="4572000" cy="646112"/>
          </a:xfrm>
          <a:prstGeom prst="rect">
            <a:avLst/>
          </a:prstGeom>
          <a:noFill/>
          <a:ln w="9525">
            <a:noFill/>
            <a:miter lim="800000"/>
            <a:headEnd/>
            <a:tailEnd/>
          </a:ln>
        </p:spPr>
        <p:txBody>
          <a:bodyPr>
            <a:spAutoFit/>
          </a:bodyPr>
          <a:lstStyle/>
          <a:p>
            <a:r>
              <a:rPr lang="en-US">
                <a:latin typeface="Comic Sans MS" pitchFamily="82" charset="0"/>
              </a:rPr>
              <a:t>Sejarah sebagai seni memerlukan beberapa unsur berikut.</a:t>
            </a:r>
          </a:p>
        </p:txBody>
      </p:sp>
      <p:sp>
        <p:nvSpPr>
          <p:cNvPr id="9" name="Left Arrow 8">
            <a:hlinkClick r:id="rId3" action="ppaction://hlinksldjump"/>
          </p:cNvPr>
          <p:cNvSpPr/>
          <p:nvPr/>
        </p:nvSpPr>
        <p:spPr>
          <a:xfrm>
            <a:off x="8035925" y="6242050"/>
            <a:ext cx="857250" cy="500063"/>
          </a:xfrm>
          <a:prstGeom prst="lef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1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500"/>
                                        <p:tgtEl>
                                          <p:spTgt spid="6"/>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lide(fromBottom)">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lide(fromRigh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28625" y="285750"/>
            <a:ext cx="8183563" cy="765175"/>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eaLnBrk="0" fontAlgn="auto" hangingPunct="0">
              <a:spcAft>
                <a:spcPts val="0"/>
              </a:spcAft>
              <a:defRPr/>
            </a:pPr>
            <a:r>
              <a:rPr lang="en-ID" sz="3200"/>
              <a:t>Konsep Diakronik</a:t>
            </a:r>
            <a:endParaRPr lang="en-US" sz="3200" dirty="0"/>
          </a:p>
        </p:txBody>
      </p:sp>
      <p:graphicFrame>
        <p:nvGraphicFramePr>
          <p:cNvPr id="6" name="Diagram 5"/>
          <p:cNvGraphicFramePr/>
          <p:nvPr/>
        </p:nvGraphicFramePr>
        <p:xfrm>
          <a:off x="467544" y="1340768"/>
          <a:ext cx="813690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eft Arrow 3">
            <a:hlinkClick r:id="rId7" action="ppaction://hlinksldjump"/>
          </p:cNvPr>
          <p:cNvSpPr/>
          <p:nvPr/>
        </p:nvSpPr>
        <p:spPr>
          <a:xfrm>
            <a:off x="179388" y="6237288"/>
            <a:ext cx="857250" cy="500062"/>
          </a:xfrm>
          <a:prstGeom prst="lef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Righ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323850" y="1700213"/>
            <a:ext cx="1655763" cy="5762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ID" dirty="0">
                <a:solidFill>
                  <a:srgbClr val="000000"/>
                </a:solidFill>
                <a:cs typeface="Arial" pitchFamily="34" charset="0"/>
              </a:rPr>
              <a:t>Konsep Sinkronik</a:t>
            </a:r>
            <a:endParaRPr lang="en-US" altLang="en-US" dirty="0">
              <a:solidFill>
                <a:srgbClr val="000000"/>
              </a:solidFill>
              <a:cs typeface="Arial" pitchFamily="34" charset="0"/>
            </a:endParaRPr>
          </a:p>
        </p:txBody>
      </p:sp>
      <p:sp>
        <p:nvSpPr>
          <p:cNvPr id="3" name="Right Arrow 2"/>
          <p:cNvSpPr/>
          <p:nvPr/>
        </p:nvSpPr>
        <p:spPr>
          <a:xfrm>
            <a:off x="2268538" y="1773238"/>
            <a:ext cx="431800" cy="360362"/>
          </a:xfrm>
          <a:prstGeom prst="rightArrow">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en-US">
              <a:solidFill>
                <a:srgbClr val="FFFFFF"/>
              </a:solidFill>
              <a:cs typeface="Arial" pitchFamily="34" charset="0"/>
            </a:endParaRPr>
          </a:p>
        </p:txBody>
      </p:sp>
      <p:sp>
        <p:nvSpPr>
          <p:cNvPr id="4" name="Rounded Rectangle 3"/>
          <p:cNvSpPr/>
          <p:nvPr/>
        </p:nvSpPr>
        <p:spPr>
          <a:xfrm>
            <a:off x="2771775" y="1341438"/>
            <a:ext cx="2663825" cy="1727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mj-lt"/>
              </a:rPr>
              <a:t>Mengutamakan penggambaran yang meluas dalam ruang dan tidak terlalu memikirkan dimensi waktu.</a:t>
            </a:r>
            <a:endParaRPr lang="en-US" altLang="en-US" dirty="0">
              <a:solidFill>
                <a:srgbClr val="000000"/>
              </a:solidFill>
              <a:latin typeface="+mj-lt"/>
              <a:cs typeface="Arial" pitchFamily="34" charset="0"/>
            </a:endParaRPr>
          </a:p>
        </p:txBody>
      </p:sp>
      <p:sp>
        <p:nvSpPr>
          <p:cNvPr id="5" name="Right Arrow 4"/>
          <p:cNvSpPr/>
          <p:nvPr/>
        </p:nvSpPr>
        <p:spPr>
          <a:xfrm>
            <a:off x="5580063" y="1844675"/>
            <a:ext cx="431800" cy="360363"/>
          </a:xfrm>
          <a:prstGeom prst="rightArrow">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en-US">
              <a:solidFill>
                <a:srgbClr val="FFFFFF"/>
              </a:solidFill>
              <a:cs typeface="Arial" pitchFamily="34" charset="0"/>
            </a:endParaRPr>
          </a:p>
        </p:txBody>
      </p:sp>
      <p:sp>
        <p:nvSpPr>
          <p:cNvPr id="7" name="Title 1"/>
          <p:cNvSpPr txBox="1">
            <a:spLocks/>
          </p:cNvSpPr>
          <p:nvPr/>
        </p:nvSpPr>
        <p:spPr>
          <a:xfrm>
            <a:off x="428625" y="285750"/>
            <a:ext cx="8183563" cy="765175"/>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eaLnBrk="0" fontAlgn="auto" hangingPunct="0">
              <a:spcAft>
                <a:spcPts val="0"/>
              </a:spcAft>
              <a:defRPr/>
            </a:pPr>
            <a:r>
              <a:rPr lang="en-ID" sz="3200"/>
              <a:t>Konsep Sinkronik</a:t>
            </a:r>
            <a:endParaRPr lang="en-US" sz="3200" dirty="0"/>
          </a:p>
        </p:txBody>
      </p:sp>
      <p:sp>
        <p:nvSpPr>
          <p:cNvPr id="8" name="Rounded Rectangle 7"/>
          <p:cNvSpPr/>
          <p:nvPr/>
        </p:nvSpPr>
        <p:spPr>
          <a:xfrm>
            <a:off x="6300788" y="1341438"/>
            <a:ext cx="2159000" cy="280828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t>Ditandai dengan adanya pembahasan tentang aspek ilmu-ilmu sosial seperti politik, ekonomi, sosial, dan budaya.</a:t>
            </a:r>
            <a:endParaRPr lang="en-US" altLang="en-US" dirty="0">
              <a:solidFill>
                <a:srgbClr val="000000"/>
              </a:solidFill>
              <a:cs typeface="Arial" pitchFamily="34" charset="0"/>
            </a:endParaRPr>
          </a:p>
        </p:txBody>
      </p:sp>
      <p:sp>
        <p:nvSpPr>
          <p:cNvPr id="9" name="TextBox 8"/>
          <p:cNvSpPr txBox="1">
            <a:spLocks noChangeArrowheads="1"/>
          </p:cNvSpPr>
          <p:nvPr/>
        </p:nvSpPr>
        <p:spPr bwMode="auto">
          <a:xfrm>
            <a:off x="179388" y="3646488"/>
            <a:ext cx="5472112" cy="646112"/>
          </a:xfrm>
          <a:prstGeom prst="rect">
            <a:avLst/>
          </a:prstGeom>
          <a:noFill/>
          <a:ln w="9525">
            <a:noFill/>
            <a:miter lim="800000"/>
            <a:headEnd/>
            <a:tailEnd/>
          </a:ln>
        </p:spPr>
        <p:txBody>
          <a:bodyPr>
            <a:spAutoFit/>
          </a:bodyPr>
          <a:lstStyle/>
          <a:p>
            <a:pPr algn="ctr"/>
            <a:r>
              <a:rPr lang="en-ID">
                <a:latin typeface="Comic Sans MS" pitchFamily="82" charset="0"/>
              </a:rPr>
              <a:t>Mengapa aspek ilmu sosial diperlukan dalam penulisan sejarah?</a:t>
            </a:r>
            <a:endParaRPr lang="en-US">
              <a:latin typeface="Comic Sans MS" pitchFamily="82" charset="0"/>
            </a:endParaRPr>
          </a:p>
        </p:txBody>
      </p:sp>
      <p:sp>
        <p:nvSpPr>
          <p:cNvPr id="10" name="Rounded Rectangle 9"/>
          <p:cNvSpPr/>
          <p:nvPr/>
        </p:nvSpPr>
        <p:spPr>
          <a:xfrm>
            <a:off x="468313" y="4581525"/>
            <a:ext cx="6191250" cy="1727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2000" dirty="0">
                <a:latin typeface="+mj-lt"/>
              </a:rPr>
              <a:t>Sartono Kartodirdjo menjelaskan ilmu sosial telah mengalami perkembangan pesat sehingga dapat menyediakan teori dan konsep yang berguna bagi analisis sejarah. </a:t>
            </a:r>
          </a:p>
        </p:txBody>
      </p:sp>
      <p:sp>
        <p:nvSpPr>
          <p:cNvPr id="11" name="Left Arrow 10">
            <a:hlinkClick r:id="rId3" action="ppaction://hlinksldjump"/>
          </p:cNvPr>
          <p:cNvSpPr/>
          <p:nvPr/>
        </p:nvSpPr>
        <p:spPr>
          <a:xfrm>
            <a:off x="7786688" y="6242050"/>
            <a:ext cx="857250" cy="500063"/>
          </a:xfrm>
          <a:prstGeom prst="lef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2"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slide(fromRigh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9" grpId="0"/>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183563" cy="765175"/>
          </a:xfrm>
        </p:spPr>
        <p:style>
          <a:lnRef idx="1">
            <a:schemeClr val="accent6"/>
          </a:lnRef>
          <a:fillRef idx="3">
            <a:schemeClr val="accent6"/>
          </a:fillRef>
          <a:effectRef idx="2">
            <a:schemeClr val="accent6"/>
          </a:effectRef>
          <a:fontRef idx="minor">
            <a:schemeClr val="lt1"/>
          </a:fontRef>
        </p:style>
        <p:txBody>
          <a:bodyPr/>
          <a:lstStyle/>
          <a:p>
            <a:pPr fontAlgn="auto">
              <a:spcAft>
                <a:spcPts val="0"/>
              </a:spcAft>
              <a:defRPr/>
            </a:pPr>
            <a:r>
              <a:rPr lang="en-ID" sz="3200" dirty="0" err="1" smtClean="0"/>
              <a:t>Konsep</a:t>
            </a:r>
            <a:r>
              <a:rPr lang="en-ID" sz="3200" dirty="0" smtClean="0"/>
              <a:t> </a:t>
            </a:r>
            <a:r>
              <a:rPr lang="en-ID" sz="3200" dirty="0" err="1" smtClean="0"/>
              <a:t>Periodisasi</a:t>
            </a:r>
            <a:endParaRPr lang="en-US" sz="3200" dirty="0"/>
          </a:p>
        </p:txBody>
      </p:sp>
      <p:graphicFrame>
        <p:nvGraphicFramePr>
          <p:cNvPr id="5" name="Diagram 4"/>
          <p:cNvGraphicFramePr/>
          <p:nvPr/>
        </p:nvGraphicFramePr>
        <p:xfrm>
          <a:off x="467544" y="1124744"/>
          <a:ext cx="8136904"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979613" y="3716338"/>
            <a:ext cx="5256212" cy="72072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dirty="0">
                <a:latin typeface="+mj-lt"/>
              </a:rPr>
              <a:t>Penyusunan periodisasi bergantung pada jenis sejarah yang ditulis.</a:t>
            </a:r>
            <a:endParaRPr lang="en-US" altLang="en-US" dirty="0">
              <a:solidFill>
                <a:srgbClr val="000000"/>
              </a:solidFill>
              <a:latin typeface="+mj-lt"/>
              <a:cs typeface="Arial" pitchFamily="34" charset="0"/>
            </a:endParaRPr>
          </a:p>
        </p:txBody>
      </p:sp>
      <p:sp>
        <p:nvSpPr>
          <p:cNvPr id="7" name="Oval 6"/>
          <p:cNvSpPr/>
          <p:nvPr/>
        </p:nvSpPr>
        <p:spPr>
          <a:xfrm>
            <a:off x="5500688" y="5013325"/>
            <a:ext cx="1735137" cy="719138"/>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ID" sz="1600" dirty="0">
                <a:solidFill>
                  <a:srgbClr val="000000"/>
                </a:solidFill>
                <a:cs typeface="Arial" pitchFamily="34" charset="0"/>
              </a:rPr>
              <a:t>Kebudayaan</a:t>
            </a:r>
            <a:endParaRPr lang="en-US" altLang="en-US" sz="1600" dirty="0">
              <a:solidFill>
                <a:srgbClr val="000000"/>
              </a:solidFill>
              <a:cs typeface="Arial" pitchFamily="34" charset="0"/>
            </a:endParaRPr>
          </a:p>
        </p:txBody>
      </p:sp>
      <p:sp>
        <p:nvSpPr>
          <p:cNvPr id="8" name="Oval 7"/>
          <p:cNvSpPr/>
          <p:nvPr/>
        </p:nvSpPr>
        <p:spPr>
          <a:xfrm>
            <a:off x="3708400" y="5013325"/>
            <a:ext cx="1655763" cy="719138"/>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ID" dirty="0">
                <a:solidFill>
                  <a:srgbClr val="000000"/>
                </a:solidFill>
                <a:cs typeface="Arial" pitchFamily="34" charset="0"/>
              </a:rPr>
              <a:t>Ekonomi</a:t>
            </a:r>
            <a:endParaRPr lang="en-US" altLang="en-US" dirty="0">
              <a:solidFill>
                <a:srgbClr val="000000"/>
              </a:solidFill>
              <a:cs typeface="Arial" pitchFamily="34" charset="0"/>
            </a:endParaRPr>
          </a:p>
        </p:txBody>
      </p:sp>
      <p:sp>
        <p:nvSpPr>
          <p:cNvPr id="9" name="Oval 8"/>
          <p:cNvSpPr/>
          <p:nvPr/>
        </p:nvSpPr>
        <p:spPr>
          <a:xfrm>
            <a:off x="1835150" y="5013325"/>
            <a:ext cx="1692275" cy="7191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D" dirty="0">
                <a:solidFill>
                  <a:srgbClr val="000000"/>
                </a:solidFill>
                <a:cs typeface="Arial" pitchFamily="34" charset="0"/>
              </a:rPr>
              <a:t>Sosial</a:t>
            </a:r>
            <a:endParaRPr lang="en-US" altLang="en-US" dirty="0">
              <a:solidFill>
                <a:srgbClr val="000000"/>
              </a:solidFill>
              <a:cs typeface="Arial" pitchFamily="34" charset="0"/>
            </a:endParaRPr>
          </a:p>
        </p:txBody>
      </p:sp>
      <p:sp>
        <p:nvSpPr>
          <p:cNvPr id="10" name="Oval 9"/>
          <p:cNvSpPr/>
          <p:nvPr/>
        </p:nvSpPr>
        <p:spPr>
          <a:xfrm>
            <a:off x="0" y="5013325"/>
            <a:ext cx="1692275" cy="792163"/>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ID" dirty="0">
                <a:solidFill>
                  <a:srgbClr val="000000"/>
                </a:solidFill>
                <a:cs typeface="Arial" pitchFamily="34" charset="0"/>
              </a:rPr>
              <a:t>Politik</a:t>
            </a:r>
            <a:endParaRPr lang="en-US" altLang="en-US" dirty="0">
              <a:solidFill>
                <a:srgbClr val="000000"/>
              </a:solidFill>
              <a:cs typeface="Arial" pitchFamily="34" charset="0"/>
            </a:endParaRPr>
          </a:p>
        </p:txBody>
      </p:sp>
      <p:sp>
        <p:nvSpPr>
          <p:cNvPr id="15" name="Oval 14"/>
          <p:cNvSpPr/>
          <p:nvPr/>
        </p:nvSpPr>
        <p:spPr>
          <a:xfrm>
            <a:off x="7451725" y="5013325"/>
            <a:ext cx="1657350" cy="719138"/>
          </a:xfrm>
          <a:prstGeom prst="ellipse">
            <a:avLst/>
          </a:prstGeom>
          <a:solidFill>
            <a:srgbClr val="FFC000"/>
          </a:solidFill>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ID" dirty="0">
                <a:solidFill>
                  <a:srgbClr val="000000"/>
                </a:solidFill>
                <a:cs typeface="Arial" pitchFamily="34" charset="0"/>
              </a:rPr>
              <a:t>Agama</a:t>
            </a:r>
            <a:endParaRPr lang="en-US" altLang="en-US" dirty="0">
              <a:solidFill>
                <a:srgbClr val="000000"/>
              </a:solidFill>
              <a:cs typeface="Arial" pitchFamily="34" charset="0"/>
            </a:endParaRPr>
          </a:p>
        </p:txBody>
      </p:sp>
      <p:cxnSp>
        <p:nvCxnSpPr>
          <p:cNvPr id="16" name="Straight Arrow Connector 15"/>
          <p:cNvCxnSpPr>
            <a:stCxn id="6" idx="2"/>
            <a:endCxn id="15" idx="0"/>
          </p:cNvCxnSpPr>
          <p:nvPr/>
        </p:nvCxnSpPr>
        <p:spPr>
          <a:xfrm>
            <a:off x="4608513" y="4437063"/>
            <a:ext cx="3671887" cy="5762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6" idx="2"/>
            <a:endCxn id="7" idx="0"/>
          </p:cNvCxnSpPr>
          <p:nvPr/>
        </p:nvCxnSpPr>
        <p:spPr>
          <a:xfrm rot="16200000" flipH="1">
            <a:off x="5199857" y="3844131"/>
            <a:ext cx="576262" cy="17621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6" idx="2"/>
            <a:endCxn id="8" idx="0"/>
          </p:cNvCxnSpPr>
          <p:nvPr/>
        </p:nvCxnSpPr>
        <p:spPr>
          <a:xfrm flipH="1">
            <a:off x="4535488" y="4437063"/>
            <a:ext cx="73025" cy="5762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a:stCxn id="6" idx="2"/>
            <a:endCxn id="9" idx="0"/>
          </p:cNvCxnSpPr>
          <p:nvPr/>
        </p:nvCxnSpPr>
        <p:spPr>
          <a:xfrm flipH="1">
            <a:off x="2681288" y="4437063"/>
            <a:ext cx="1927225" cy="5762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6" idx="2"/>
          </p:cNvCxnSpPr>
          <p:nvPr/>
        </p:nvCxnSpPr>
        <p:spPr>
          <a:xfrm flipH="1">
            <a:off x="755650" y="4437063"/>
            <a:ext cx="3852863" cy="5762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Left Arrow 18">
            <a:hlinkClick r:id="rId7" action="ppaction://hlinksldjump"/>
          </p:cNvPr>
          <p:cNvSpPr/>
          <p:nvPr/>
        </p:nvSpPr>
        <p:spPr>
          <a:xfrm>
            <a:off x="8035925" y="6242050"/>
            <a:ext cx="857250" cy="500063"/>
          </a:xfrm>
          <a:prstGeom prst="lef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trips(downLeft)">
                                      <p:cBhvr>
                                        <p:cTn id="20" dur="500"/>
                                        <p:tgtEl>
                                          <p:spTgt spid="16"/>
                                        </p:tgtEl>
                                      </p:cBhvr>
                                    </p:animEffect>
                                  </p:childTnLst>
                                </p:cTn>
                              </p:par>
                              <p:par>
                                <p:cTn id="21" presetID="18" presetClass="entr" presetSubtype="1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trips(downLeft)">
                                      <p:cBhvr>
                                        <p:cTn id="23" dur="500"/>
                                        <p:tgtEl>
                                          <p:spTgt spid="17"/>
                                        </p:tgtEl>
                                      </p:cBhvr>
                                    </p:animEffect>
                                  </p:childTnLst>
                                </p:cTn>
                              </p:par>
                              <p:par>
                                <p:cTn id="24" presetID="18" presetClass="entr" presetSubtype="12"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strips(downLeft)">
                                      <p:cBhvr>
                                        <p:cTn id="26" dur="500"/>
                                        <p:tgtEl>
                                          <p:spTgt spid="18"/>
                                        </p:tgtEl>
                                      </p:cBhvr>
                                    </p:animEffect>
                                  </p:childTnLst>
                                </p:cTn>
                              </p:par>
                              <p:par>
                                <p:cTn id="27" presetID="18" presetClass="entr" presetSubtype="12"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strips(downLeft)">
                                      <p:cBhvr>
                                        <p:cTn id="29" dur="500"/>
                                        <p:tgtEl>
                                          <p:spTgt spid="25"/>
                                        </p:tgtEl>
                                      </p:cBhvr>
                                    </p:animEffect>
                                  </p:childTnLst>
                                </p:cTn>
                              </p:par>
                              <p:par>
                                <p:cTn id="30" presetID="18" presetClass="entr" presetSubtype="12"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downLeft)">
                                      <p:cBhvr>
                                        <p:cTn id="32" dur="500"/>
                                        <p:tgtEl>
                                          <p:spTgt spid="2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lide(fromBottom)">
                                      <p:cBhvr>
                                        <p:cTn id="35" dur="500"/>
                                        <p:tgtEl>
                                          <p:spTgt spid="10"/>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lide(fromBottom)">
                                      <p:cBhvr>
                                        <p:cTn id="38" dur="500"/>
                                        <p:tgtEl>
                                          <p:spTgt spid="9"/>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slide(fromBottom)">
                                      <p:cBhvr>
                                        <p:cTn id="41" dur="500"/>
                                        <p:tgtEl>
                                          <p:spTgt spid="8"/>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slide(fromBottom)">
                                      <p:cBhvr>
                                        <p:cTn id="44" dur="500"/>
                                        <p:tgtEl>
                                          <p:spTgt spid="7"/>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slide(fromBottom)">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lide(fromRight)">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animBg="1"/>
      <p:bldP spid="8" grpId="0" animBg="1"/>
      <p:bldP spid="9" grpId="0" animBg="1"/>
      <p:bldP spid="10" grpId="0" animBg="1"/>
      <p:bldP spid="1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646238" y="2662238"/>
            <a:ext cx="5805487" cy="6477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ID" sz="2300" dirty="0"/>
              <a:t>Konsep kausalitas menurut Kuntowijoyo</a:t>
            </a:r>
            <a:endParaRPr lang="en-US" sz="2300" dirty="0"/>
          </a:p>
        </p:txBody>
      </p:sp>
      <p:sp>
        <p:nvSpPr>
          <p:cNvPr id="3" name="Rectangle 2"/>
          <p:cNvSpPr/>
          <p:nvPr/>
        </p:nvSpPr>
        <p:spPr>
          <a:xfrm>
            <a:off x="828675" y="4005263"/>
            <a:ext cx="2735263" cy="57626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t>Analisis monokausal</a:t>
            </a:r>
          </a:p>
        </p:txBody>
      </p:sp>
      <p:sp>
        <p:nvSpPr>
          <p:cNvPr id="4" name="Rectangle 3"/>
          <p:cNvSpPr/>
          <p:nvPr/>
        </p:nvSpPr>
        <p:spPr>
          <a:xfrm>
            <a:off x="468313" y="5229225"/>
            <a:ext cx="3455987" cy="11525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Mendeskripsikan terjadinya sebuah fenomena/peristiwa yang disebabkan oleh satu faktor.</a:t>
            </a:r>
          </a:p>
        </p:txBody>
      </p:sp>
      <p:sp>
        <p:nvSpPr>
          <p:cNvPr id="6" name="Rectangle 5"/>
          <p:cNvSpPr/>
          <p:nvPr/>
        </p:nvSpPr>
        <p:spPr>
          <a:xfrm>
            <a:off x="5292725" y="5229225"/>
            <a:ext cx="3382963" cy="11525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t>Mendeskripsikan terjadinya sebuah fenomena/peristiwa karena beberapa faktor penyebab. </a:t>
            </a:r>
          </a:p>
        </p:txBody>
      </p:sp>
      <p:cxnSp>
        <p:nvCxnSpPr>
          <p:cNvPr id="7" name="Straight Arrow Connector 6"/>
          <p:cNvCxnSpPr/>
          <p:nvPr/>
        </p:nvCxnSpPr>
        <p:spPr>
          <a:xfrm rot="10800000" flipV="1">
            <a:off x="2289175" y="3305175"/>
            <a:ext cx="2428875" cy="5000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4646613" y="3305175"/>
            <a:ext cx="2214562" cy="5000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Down Arrow 8"/>
          <p:cNvSpPr/>
          <p:nvPr/>
        </p:nvSpPr>
        <p:spPr>
          <a:xfrm>
            <a:off x="1979613" y="4724400"/>
            <a:ext cx="428625" cy="357188"/>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id-ID"/>
          </a:p>
        </p:txBody>
      </p:sp>
      <p:sp>
        <p:nvSpPr>
          <p:cNvPr id="10" name="Down Arrow 9"/>
          <p:cNvSpPr/>
          <p:nvPr/>
        </p:nvSpPr>
        <p:spPr>
          <a:xfrm>
            <a:off x="6732588" y="4724400"/>
            <a:ext cx="428625" cy="357188"/>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id-ID"/>
          </a:p>
        </p:txBody>
      </p:sp>
      <p:sp>
        <p:nvSpPr>
          <p:cNvPr id="12" name="Title 1"/>
          <p:cNvSpPr txBox="1">
            <a:spLocks/>
          </p:cNvSpPr>
          <p:nvPr/>
        </p:nvSpPr>
        <p:spPr>
          <a:xfrm>
            <a:off x="468313" y="333375"/>
            <a:ext cx="8183562" cy="765175"/>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eaLnBrk="0" fontAlgn="auto" hangingPunct="0">
              <a:spcAft>
                <a:spcPts val="0"/>
              </a:spcAft>
              <a:defRPr/>
            </a:pPr>
            <a:r>
              <a:rPr lang="en-ID" sz="3200"/>
              <a:t>Konsep Kausalitas</a:t>
            </a:r>
            <a:endParaRPr lang="en-US" sz="3200" dirty="0"/>
          </a:p>
        </p:txBody>
      </p:sp>
      <p:sp>
        <p:nvSpPr>
          <p:cNvPr id="13" name="TextBox 12"/>
          <p:cNvSpPr txBox="1"/>
          <p:nvPr/>
        </p:nvSpPr>
        <p:spPr>
          <a:xfrm>
            <a:off x="468313" y="1341438"/>
            <a:ext cx="8207375" cy="1200150"/>
          </a:xfrm>
          <a:prstGeom prst="rect">
            <a:avLst/>
          </a:prstGeom>
          <a:solidFill>
            <a:schemeClr val="accent4">
              <a:lumMod val="40000"/>
              <a:lumOff val="60000"/>
            </a:schemeClr>
          </a:solidFill>
        </p:spPr>
        <p:txBody>
          <a:bodyPr>
            <a:spAutoFit/>
          </a:bodyPr>
          <a:lstStyle/>
          <a:p>
            <a:pPr>
              <a:defRPr/>
            </a:pPr>
            <a:r>
              <a:rPr lang="en-US" dirty="0"/>
              <a:t>	Konsep kausalitas dalam sejarah berupaya menjelaskan peristiwa dengan merangkaikan berbagai fakta dalam sintesis hubungan sebab akibat (</a:t>
            </a:r>
            <a:r>
              <a:rPr lang="en-US" i="1" dirty="0"/>
              <a:t>cause-effect</a:t>
            </a:r>
            <a:r>
              <a:rPr lang="en-US" dirty="0"/>
              <a:t>).</a:t>
            </a:r>
          </a:p>
          <a:p>
            <a:pPr>
              <a:defRPr/>
            </a:pPr>
            <a:endParaRPr lang="en-US" dirty="0"/>
          </a:p>
        </p:txBody>
      </p:sp>
      <p:sp>
        <p:nvSpPr>
          <p:cNvPr id="14" name="Rectangle 13"/>
          <p:cNvSpPr/>
          <p:nvPr/>
        </p:nvSpPr>
        <p:spPr>
          <a:xfrm>
            <a:off x="5581650" y="4005263"/>
            <a:ext cx="2735263" cy="576262"/>
          </a:xfrm>
          <a:prstGeom prst="rect">
            <a:avLst/>
          </a:prstGeom>
          <a:solidFill>
            <a:schemeClr val="accent2">
              <a:lumMod val="40000"/>
              <a:lumOff val="60000"/>
            </a:schemeClr>
          </a:solidFill>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t>Analisis multikausal</a:t>
            </a:r>
          </a:p>
        </p:txBody>
      </p:sp>
      <p:sp>
        <p:nvSpPr>
          <p:cNvPr id="15" name="Left Arrow 14">
            <a:hlinkClick r:id="rId3" action="ppaction://hlinksldjump"/>
          </p:cNvPr>
          <p:cNvSpPr/>
          <p:nvPr/>
        </p:nvSpPr>
        <p:spPr>
          <a:xfrm>
            <a:off x="4211638" y="6242050"/>
            <a:ext cx="857250" cy="500063"/>
          </a:xfrm>
          <a:prstGeom prst="lef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par>
                                <p:cTn id="18" presetID="9"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lide(fromBottom)">
                                      <p:cBhvr>
                                        <p:cTn id="25" dur="500"/>
                                        <p:tgtEl>
                                          <p:spTgt spid="3"/>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lide(fromBottom)">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lide(fromBottom)">
                                      <p:cBhvr>
                                        <p:cTn id="33" dur="500"/>
                                        <p:tgtEl>
                                          <p:spTgt spid="9"/>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lide(fromBottom)">
                                      <p:cBhvr>
                                        <p:cTn id="42" dur="500"/>
                                        <p:tgtEl>
                                          <p:spTgt spid="10"/>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slide(fromRight)">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9" grpId="0" animBg="1"/>
      <p:bldP spid="10"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7000"/>
            <a:lum/>
          </a:blip>
          <a:srcRect/>
          <a:stretch>
            <a:fillRect l="-6000" t="-2000" r="-3000" b="-2000"/>
          </a:stretch>
        </a:blipFill>
        <a:effectLst/>
      </p:bgPr>
    </p:bg>
    <p:spTree>
      <p:nvGrpSpPr>
        <p:cNvPr id="1" name=""/>
        <p:cNvGrpSpPr/>
        <p:nvPr/>
      </p:nvGrpSpPr>
      <p:grpSpPr>
        <a:xfrm>
          <a:off x="0" y="0"/>
          <a:ext cx="0" cy="0"/>
          <a:chOff x="0" y="0"/>
          <a:chExt cx="0" cy="0"/>
        </a:xfrm>
      </p:grpSpPr>
      <p:sp>
        <p:nvSpPr>
          <p:cNvPr id="29698" name="Title 1"/>
          <p:cNvSpPr>
            <a:spLocks noGrp="1"/>
          </p:cNvSpPr>
          <p:nvPr>
            <p:ph type="ctrTitle"/>
          </p:nvPr>
        </p:nvSpPr>
        <p:spPr>
          <a:xfrm>
            <a:off x="755650" y="0"/>
            <a:ext cx="7772400" cy="1470025"/>
          </a:xfrm>
        </p:spPr>
        <p:txBody>
          <a:bodyPr/>
          <a:lstStyle/>
          <a:p>
            <a:pPr eaLnBrk="1" hangingPunct="1"/>
            <a:r>
              <a:rPr lang="id-ID" b="1" smtClean="0"/>
              <a:t>Bab III</a:t>
            </a:r>
            <a:br>
              <a:rPr lang="id-ID" b="1" smtClean="0"/>
            </a:br>
            <a:r>
              <a:rPr lang="id-ID" b="1" smtClean="0"/>
              <a:t>Penelitian dan Penulisan Sejarah</a:t>
            </a:r>
            <a:endParaRPr lang="id-ID" smtClean="0"/>
          </a:p>
        </p:txBody>
      </p:sp>
      <p:grpSp>
        <p:nvGrpSpPr>
          <p:cNvPr id="2" name="Group 17"/>
          <p:cNvGrpSpPr>
            <a:grpSpLocks/>
          </p:cNvGrpSpPr>
          <p:nvPr/>
        </p:nvGrpSpPr>
        <p:grpSpPr bwMode="auto">
          <a:xfrm>
            <a:off x="5076825" y="1916113"/>
            <a:ext cx="2951163" cy="4176712"/>
            <a:chOff x="5076056" y="1916832"/>
            <a:chExt cx="2952328" cy="4176464"/>
          </a:xfrm>
        </p:grpSpPr>
        <p:sp>
          <p:nvSpPr>
            <p:cNvPr id="6" name="Round Diagonal Corner Rectangle 5"/>
            <p:cNvSpPr/>
            <p:nvPr/>
          </p:nvSpPr>
          <p:spPr>
            <a:xfrm>
              <a:off x="5076056" y="2924944"/>
              <a:ext cx="2952328" cy="576064"/>
            </a:xfrm>
            <a:prstGeom prst="round2DiagRect">
              <a:avLst/>
            </a:prstGeom>
            <a:effectLst>
              <a:innerShdw blurRad="63500" dist="50800" dir="27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sz="2400" b="1" dirty="0">
                  <a:hlinkClick r:id="rId3" action="ppaction://hlinksldjump"/>
                </a:rPr>
                <a:t>Pemilihan Topik</a:t>
              </a:r>
              <a:endParaRPr lang="id-ID" sz="2200" b="1" dirty="0"/>
            </a:p>
          </p:txBody>
        </p:sp>
        <p:sp>
          <p:nvSpPr>
            <p:cNvPr id="9" name="Down Arrow Callout 8"/>
            <p:cNvSpPr/>
            <p:nvPr/>
          </p:nvSpPr>
          <p:spPr>
            <a:xfrm>
              <a:off x="5076056" y="1916832"/>
              <a:ext cx="2952328" cy="864096"/>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id-ID" sz="2800" b="1" dirty="0"/>
                <a:t>Penelitian Sejarah</a:t>
              </a:r>
            </a:p>
          </p:txBody>
        </p:sp>
        <p:sp>
          <p:nvSpPr>
            <p:cNvPr id="12" name="Round Diagonal Corner Rectangle 11"/>
            <p:cNvSpPr/>
            <p:nvPr/>
          </p:nvSpPr>
          <p:spPr>
            <a:xfrm>
              <a:off x="5076056" y="3573016"/>
              <a:ext cx="2952328" cy="576064"/>
            </a:xfrm>
            <a:prstGeom prst="round2DiagRect">
              <a:avLst/>
            </a:prstGeom>
            <a:effectLst>
              <a:innerShdw blurRad="63500" dist="50800" dir="27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sz="2400" b="1" dirty="0">
                  <a:hlinkClick r:id="rId4" action="ppaction://hlinksldjump"/>
                </a:rPr>
                <a:t>Heuristik</a:t>
              </a:r>
              <a:endParaRPr lang="id-ID" sz="2200" b="1" dirty="0"/>
            </a:p>
          </p:txBody>
        </p:sp>
        <p:sp>
          <p:nvSpPr>
            <p:cNvPr id="13" name="Round Diagonal Corner Rectangle 12"/>
            <p:cNvSpPr/>
            <p:nvPr/>
          </p:nvSpPr>
          <p:spPr>
            <a:xfrm>
              <a:off x="5076056" y="4221088"/>
              <a:ext cx="2952328" cy="576064"/>
            </a:xfrm>
            <a:prstGeom prst="round2DiagRect">
              <a:avLst/>
            </a:prstGeom>
            <a:effectLst>
              <a:innerShdw blurRad="63500" dist="50800" dir="27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sz="2400" b="1" dirty="0">
                  <a:hlinkClick r:id="rId5" action="ppaction://hlinksldjump"/>
                </a:rPr>
                <a:t>Verifikasi</a:t>
              </a:r>
              <a:endParaRPr lang="id-ID" sz="2200" b="1" dirty="0"/>
            </a:p>
          </p:txBody>
        </p:sp>
        <p:sp>
          <p:nvSpPr>
            <p:cNvPr id="14" name="Round Diagonal Corner Rectangle 13"/>
            <p:cNvSpPr/>
            <p:nvPr/>
          </p:nvSpPr>
          <p:spPr>
            <a:xfrm>
              <a:off x="5076056" y="4869160"/>
              <a:ext cx="2952328" cy="576064"/>
            </a:xfrm>
            <a:prstGeom prst="round2DiagRect">
              <a:avLst/>
            </a:prstGeom>
            <a:effectLst>
              <a:innerShdw blurRad="63500" dist="50800" dir="27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sz="2400" b="1" dirty="0">
                  <a:hlinkClick r:id="rId6" action="ppaction://hlinksldjump"/>
                </a:rPr>
                <a:t>Interpretasi</a:t>
              </a:r>
              <a:endParaRPr lang="id-ID" sz="2200" b="1" dirty="0"/>
            </a:p>
          </p:txBody>
        </p:sp>
        <p:sp>
          <p:nvSpPr>
            <p:cNvPr id="15" name="Round Diagonal Corner Rectangle 14"/>
            <p:cNvSpPr/>
            <p:nvPr/>
          </p:nvSpPr>
          <p:spPr>
            <a:xfrm>
              <a:off x="5076056" y="5517232"/>
              <a:ext cx="2952328" cy="576064"/>
            </a:xfrm>
            <a:prstGeom prst="round2DiagRect">
              <a:avLst/>
            </a:prstGeom>
            <a:effectLst>
              <a:innerShdw blurRad="63500" dist="50800" dir="27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sz="2400" b="1" dirty="0">
                  <a:hlinkClick r:id="rId7" action="ppaction://hlinksldjump"/>
                </a:rPr>
                <a:t>Historiografi</a:t>
              </a:r>
              <a:endParaRPr lang="id-ID" sz="2200" b="1" dirty="0"/>
            </a:p>
          </p:txBody>
        </p:sp>
      </p:grpSp>
      <p:grpSp>
        <p:nvGrpSpPr>
          <p:cNvPr id="3" name="Group 16"/>
          <p:cNvGrpSpPr>
            <a:grpSpLocks/>
          </p:cNvGrpSpPr>
          <p:nvPr/>
        </p:nvGrpSpPr>
        <p:grpSpPr bwMode="auto">
          <a:xfrm>
            <a:off x="1258888" y="1916113"/>
            <a:ext cx="2665412" cy="2952750"/>
            <a:chOff x="1259632" y="1916832"/>
            <a:chExt cx="2664296" cy="2952328"/>
          </a:xfrm>
        </p:grpSpPr>
        <p:sp>
          <p:nvSpPr>
            <p:cNvPr id="7" name="Down Arrow Callout 6"/>
            <p:cNvSpPr/>
            <p:nvPr/>
          </p:nvSpPr>
          <p:spPr>
            <a:xfrm>
              <a:off x="1259632" y="1916832"/>
              <a:ext cx="2664296" cy="864096"/>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id-ID" sz="2800" b="1" dirty="0"/>
                <a:t>Sumber Sejarah</a:t>
              </a:r>
            </a:p>
          </p:txBody>
        </p:sp>
        <p:sp>
          <p:nvSpPr>
            <p:cNvPr id="21" name="Round Diagonal Corner Rectangle 20"/>
            <p:cNvSpPr/>
            <p:nvPr/>
          </p:nvSpPr>
          <p:spPr>
            <a:xfrm>
              <a:off x="1259632" y="3068960"/>
              <a:ext cx="2592288" cy="792088"/>
            </a:xfrm>
            <a:prstGeom prst="round2Diag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ID" sz="2400" b="1" dirty="0">
                  <a:hlinkClick r:id="rId8" action="ppaction://hlinksldjump"/>
                </a:rPr>
                <a:t>Jenis Sumber Sejarah</a:t>
              </a:r>
              <a:endParaRPr lang="id-ID" sz="2200" b="1" dirty="0"/>
            </a:p>
          </p:txBody>
        </p:sp>
        <p:sp>
          <p:nvSpPr>
            <p:cNvPr id="22" name="Round Diagonal Corner Rectangle 21"/>
            <p:cNvSpPr/>
            <p:nvPr/>
          </p:nvSpPr>
          <p:spPr>
            <a:xfrm>
              <a:off x="1259632" y="4077072"/>
              <a:ext cx="2592288" cy="792088"/>
            </a:xfrm>
            <a:prstGeom prst="round2Diag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ID" sz="2400" b="1" dirty="0">
                  <a:hlinkClick r:id="rId9" action="ppaction://hlinksldjump"/>
                </a:rPr>
                <a:t>Fakta Sejarah</a:t>
              </a:r>
              <a:endParaRPr lang="id-ID" sz="2200" b="1" dirty="0"/>
            </a:p>
          </p:txBody>
        </p:sp>
      </p:grpSp>
      <p:sp>
        <p:nvSpPr>
          <p:cNvPr id="16" name="Notched Right Arrow 15"/>
          <p:cNvSpPr/>
          <p:nvPr/>
        </p:nvSpPr>
        <p:spPr>
          <a:xfrm>
            <a:off x="250825" y="6092825"/>
            <a:ext cx="1152525" cy="576263"/>
          </a:xfrm>
          <a:prstGeom prst="notchedRightArrow">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id-ID" dirty="0">
                <a:solidFill>
                  <a:schemeClr val="bg1"/>
                </a:solidFill>
                <a:latin typeface="Aharoni" pitchFamily="2" charset="-79"/>
                <a:cs typeface="Aharoni" pitchFamily="2" charset="-79"/>
                <a:hlinkClick r:id="rId10" action="ppaction://hlinksldjump"/>
              </a:rPr>
              <a:t>Back</a:t>
            </a:r>
            <a:endParaRPr lang="en-US"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ppt_x</p:attrName>
                                        </p:attrNameLst>
                                      </p:cBhvr>
                                      <p:tavLst>
                                        <p:tav tm="0">
                                          <p:val>
                                            <p:strVal val="#ppt_x-.2"/>
                                          </p:val>
                                        </p:tav>
                                        <p:tav tm="100000">
                                          <p:val>
                                            <p:strVal val="#ppt_x"/>
                                          </p:val>
                                        </p:tav>
                                      </p:tavLst>
                                    </p:anim>
                                    <p:anim calcmode="lin" valueType="num">
                                      <p:cBhvr>
                                        <p:cTn id="16"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35000">
              <a:schemeClr val="accent4">
                <a:tint val="37000"/>
                <a:satMod val="300000"/>
              </a:schemeClr>
            </a:gs>
            <a:gs pos="100000">
              <a:schemeClr val="accent4">
                <a:tint val="15000"/>
                <a:satMod val="350000"/>
              </a:schemeClr>
            </a:gs>
          </a:gsLst>
          <a:lin ang="16200000" scaled="1"/>
        </a:gradFill>
        <a:effectLst/>
      </p:bgPr>
    </p:bg>
    <p:spTree>
      <p:nvGrpSpPr>
        <p:cNvPr id="1" name=""/>
        <p:cNvGrpSpPr/>
        <p:nvPr/>
      </p:nvGrpSpPr>
      <p:grpSpPr>
        <a:xfrm>
          <a:off x="0" y="0"/>
          <a:ext cx="0" cy="0"/>
          <a:chOff x="0" y="0"/>
          <a:chExt cx="0" cy="0"/>
        </a:xfrm>
      </p:grpSpPr>
      <p:sp>
        <p:nvSpPr>
          <p:cNvPr id="2" name="Rounded Rectangle 1"/>
          <p:cNvSpPr/>
          <p:nvPr/>
        </p:nvSpPr>
        <p:spPr>
          <a:xfrm>
            <a:off x="1619250" y="0"/>
            <a:ext cx="5759450" cy="692150"/>
          </a:xfrm>
          <a:prstGeom prst="round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ID" sz="3200" b="1" dirty="0"/>
              <a:t>Jenis </a:t>
            </a:r>
            <a:r>
              <a:rPr lang="id-ID" sz="3200" b="1" dirty="0"/>
              <a:t>Sumber Sejarah</a:t>
            </a:r>
          </a:p>
        </p:txBody>
      </p:sp>
      <p:sp>
        <p:nvSpPr>
          <p:cNvPr id="4" name="TextBox 3"/>
          <p:cNvSpPr txBox="1"/>
          <p:nvPr/>
        </p:nvSpPr>
        <p:spPr>
          <a:xfrm>
            <a:off x="323850" y="981075"/>
            <a:ext cx="8424863" cy="1323975"/>
          </a:xfrm>
          <a:prstGeom prst="rect">
            <a:avLst/>
          </a:prstGeom>
          <a:noFill/>
        </p:spPr>
        <p:txBody>
          <a:bodyPr>
            <a:spAutoFit/>
          </a:bodyPr>
          <a:lstStyle/>
          <a:p>
            <a:pPr>
              <a:defRPr/>
            </a:pPr>
            <a:r>
              <a:rPr lang="en-US" sz="2000" dirty="0">
                <a:latin typeface="+mj-lt"/>
              </a:rPr>
              <a:t>Sumber sejarah adalah benda-benda yang dapat digunakan sejarawan dalam rangka meneliti peristiwa sejarah. Bagi sejarawan, sumber sejarah dianggap sebagai ”nyawa” untuk merekonstruksi peristiwa sejarah. Sejarah ada karena rekonstruksi yang dilakukan sejarawan terhadap sumber sejarah. </a:t>
            </a:r>
          </a:p>
        </p:txBody>
      </p:sp>
      <p:sp>
        <p:nvSpPr>
          <p:cNvPr id="6" name="Pentagon 5"/>
          <p:cNvSpPr/>
          <p:nvPr/>
        </p:nvSpPr>
        <p:spPr>
          <a:xfrm>
            <a:off x="0" y="3357563"/>
            <a:ext cx="4572000" cy="574675"/>
          </a:xfrm>
          <a:prstGeom prst="homePlat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2000" b="1" dirty="0">
                <a:hlinkClick r:id="rId2" action="ppaction://hlinksldjump"/>
              </a:rPr>
              <a:t>Sumber Sejarah Berdasarkan Bentuknya</a:t>
            </a:r>
            <a:endParaRPr lang="en-US" sz="2000" b="1" dirty="0"/>
          </a:p>
        </p:txBody>
      </p:sp>
      <p:sp>
        <p:nvSpPr>
          <p:cNvPr id="7" name="Pentagon 6"/>
          <p:cNvSpPr/>
          <p:nvPr/>
        </p:nvSpPr>
        <p:spPr>
          <a:xfrm>
            <a:off x="0" y="4222750"/>
            <a:ext cx="6075363" cy="574675"/>
          </a:xfrm>
          <a:prstGeom prst="homePlat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2000" b="1" dirty="0">
                <a:hlinkClick r:id="rId3" action="ppaction://hlinksldjump"/>
              </a:rPr>
              <a:t>Sumber Sejarah Berdasarkan Urutan Penyampaiannya</a:t>
            </a:r>
            <a:endParaRPr lang="en-US" sz="2000" b="1" dirty="0"/>
          </a:p>
        </p:txBody>
      </p:sp>
      <p:sp>
        <p:nvSpPr>
          <p:cNvPr id="8" name="TextBox 7"/>
          <p:cNvSpPr txBox="1">
            <a:spLocks noChangeArrowheads="1"/>
          </p:cNvSpPr>
          <p:nvPr/>
        </p:nvSpPr>
        <p:spPr bwMode="auto">
          <a:xfrm>
            <a:off x="1116013" y="2679700"/>
            <a:ext cx="7272337" cy="461963"/>
          </a:xfrm>
          <a:prstGeom prst="rect">
            <a:avLst/>
          </a:prstGeom>
          <a:noFill/>
          <a:ln w="9525">
            <a:noFill/>
            <a:miter lim="800000"/>
            <a:headEnd/>
            <a:tailEnd/>
          </a:ln>
        </p:spPr>
        <p:txBody>
          <a:bodyPr>
            <a:spAutoFit/>
          </a:bodyPr>
          <a:lstStyle/>
          <a:p>
            <a:r>
              <a:rPr lang="en-ID" sz="2400">
                <a:latin typeface="Comic Sans MS" pitchFamily="82" charset="0"/>
              </a:rPr>
              <a:t>Sumber sejarah dibedakan menjadi dua jenis.</a:t>
            </a:r>
            <a:endParaRPr lang="en-US" sz="2400">
              <a:latin typeface="Comic Sans MS" pitchFamily="82" charset="0"/>
            </a:endParaRPr>
          </a:p>
        </p:txBody>
      </p:sp>
      <p:sp>
        <p:nvSpPr>
          <p:cNvPr id="9" name="Up Arrow 8">
            <a:hlinkClick r:id="rId4" action="ppaction://hlinksldjump"/>
          </p:cNvPr>
          <p:cNvSpPr/>
          <p:nvPr/>
        </p:nvSpPr>
        <p:spPr>
          <a:xfrm>
            <a:off x="8280400" y="6092825"/>
            <a:ext cx="684213" cy="693738"/>
          </a:xfrm>
          <a:prstGeom prst="upArrow">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900" decel="100000" fill="hold"/>
                                        <p:tgtEl>
                                          <p:spTgt spid="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4098" name="Title 1"/>
          <p:cNvSpPr>
            <a:spLocks noGrp="1"/>
          </p:cNvSpPr>
          <p:nvPr>
            <p:ph type="ctrTitle"/>
          </p:nvPr>
        </p:nvSpPr>
        <p:spPr>
          <a:xfrm>
            <a:off x="250825" y="188913"/>
            <a:ext cx="8642350" cy="1295400"/>
          </a:xfrm>
          <a:solidFill>
            <a:schemeClr val="accent4">
              <a:lumMod val="20000"/>
              <a:lumOff val="80000"/>
            </a:schemeClr>
          </a:solidFill>
          <a:ln w="38100">
            <a:solidFill>
              <a:schemeClr val="tx1"/>
            </a:solidFill>
          </a:ln>
        </p:spPr>
        <p:txBody>
          <a:bodyPr/>
          <a:lstStyle/>
          <a:p>
            <a:pPr eaLnBrk="1" hangingPunct="1">
              <a:defRPr/>
            </a:pPr>
            <a:r>
              <a:rPr lang="en-ID" sz="4000" b="1" dirty="0" smtClean="0"/>
              <a:t>BAB I</a:t>
            </a:r>
            <a:r>
              <a:rPr lang="en-ID" dirty="0" smtClean="0"/>
              <a:t/>
            </a:r>
            <a:br>
              <a:rPr lang="en-ID" dirty="0" smtClean="0"/>
            </a:br>
            <a:r>
              <a:rPr lang="en-ID" sz="3400" b="1" dirty="0" smtClean="0"/>
              <a:t>Kehidupan Manusia dalam Ruang dan Waktu</a:t>
            </a:r>
            <a:endParaRPr lang="en-US" sz="3400" b="1" dirty="0" smtClean="0"/>
          </a:p>
        </p:txBody>
      </p:sp>
      <p:graphicFrame>
        <p:nvGraphicFramePr>
          <p:cNvPr id="3" name="Diagram 2"/>
          <p:cNvGraphicFramePr/>
          <p:nvPr/>
        </p:nvGraphicFramePr>
        <p:xfrm>
          <a:off x="467544" y="1412776"/>
          <a:ext cx="8136904"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Notched Right Arrow 3"/>
          <p:cNvSpPr/>
          <p:nvPr/>
        </p:nvSpPr>
        <p:spPr>
          <a:xfrm>
            <a:off x="250825" y="6092825"/>
            <a:ext cx="1152525" cy="576263"/>
          </a:xfrm>
          <a:prstGeom prst="notched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id-ID" dirty="0">
                <a:solidFill>
                  <a:schemeClr val="bg1"/>
                </a:solidFill>
                <a:latin typeface="Aharoni" pitchFamily="2" charset="-79"/>
                <a:cs typeface="Aharoni" pitchFamily="2" charset="-79"/>
                <a:hlinkClick r:id="rId7" action="ppaction://hlinksldjump"/>
              </a:rPr>
              <a:t>Back</a:t>
            </a:r>
            <a:endParaRPr lang="en-US"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t="-1000" b="-11000"/>
          </a:stretch>
        </a:blipFill>
        <a:effectLst/>
      </p:bgPr>
    </p:bg>
    <p:spTree>
      <p:nvGrpSpPr>
        <p:cNvPr id="1" name=""/>
        <p:cNvGrpSpPr/>
        <p:nvPr/>
      </p:nvGrpSpPr>
      <p:grpSpPr>
        <a:xfrm>
          <a:off x="0" y="0"/>
          <a:ext cx="0" cy="0"/>
          <a:chOff x="0" y="0"/>
          <a:chExt cx="0" cy="0"/>
        </a:xfrm>
      </p:grpSpPr>
      <p:pic>
        <p:nvPicPr>
          <p:cNvPr id="6" name="Picture 5" descr="Mohammad-Hatta-Indonesia-Patriot-Large.jpg"/>
          <p:cNvPicPr>
            <a:picLocks noChangeAspect="1"/>
          </p:cNvPicPr>
          <p:nvPr/>
        </p:nvPicPr>
        <p:blipFill>
          <a:blip r:embed="rId3"/>
          <a:stretch>
            <a:fillRect/>
          </a:stretch>
        </p:blipFill>
        <p:spPr>
          <a:xfrm>
            <a:off x="6804025" y="908050"/>
            <a:ext cx="2292350" cy="3024188"/>
          </a:xfrm>
          <a:prstGeom prst="rect">
            <a:avLst/>
          </a:prstGeom>
          <a:ln>
            <a:noFill/>
          </a:ln>
          <a:effectLst>
            <a:outerShdw blurRad="292100" dist="139700" dir="2700000" algn="tl" rotWithShape="0">
              <a:srgbClr val="333333">
                <a:alpha val="65000"/>
              </a:srgbClr>
            </a:outerShdw>
          </a:effectLst>
        </p:spPr>
      </p:pic>
      <p:sp>
        <p:nvSpPr>
          <p:cNvPr id="31750" name="Content Placeholder 2"/>
          <p:cNvSpPr txBox="1">
            <a:spLocks/>
          </p:cNvSpPr>
          <p:nvPr/>
        </p:nvSpPr>
        <p:spPr bwMode="auto">
          <a:xfrm>
            <a:off x="539750" y="2420938"/>
            <a:ext cx="1655763" cy="503237"/>
          </a:xfrm>
          <a:prstGeom prst="rect">
            <a:avLst/>
          </a:prstGeom>
          <a:noFill/>
          <a:ln w="9525">
            <a:noFill/>
            <a:miter lim="800000"/>
            <a:headEnd/>
            <a:tailEnd/>
          </a:ln>
        </p:spPr>
        <p:txBody>
          <a:bodyPr/>
          <a:lstStyle/>
          <a:p>
            <a:pPr marL="342900" indent="-342900">
              <a:spcBef>
                <a:spcPct val="20000"/>
              </a:spcBef>
              <a:buFont typeface="Wingdings" pitchFamily="2" charset="2"/>
              <a:buChar char="ü"/>
            </a:pPr>
            <a:r>
              <a:rPr lang="id-ID" sz="2200" b="1">
                <a:solidFill>
                  <a:srgbClr val="FF0000"/>
                </a:solidFill>
                <a:latin typeface="Times New Roman" pitchFamily="18" charset="0"/>
                <a:cs typeface="Times New Roman" pitchFamily="18" charset="0"/>
              </a:rPr>
              <a:t>Laporan</a:t>
            </a:r>
          </a:p>
        </p:txBody>
      </p:sp>
      <p:sp>
        <p:nvSpPr>
          <p:cNvPr id="31751" name="Content Placeholder 2"/>
          <p:cNvSpPr txBox="1">
            <a:spLocks/>
          </p:cNvSpPr>
          <p:nvPr/>
        </p:nvSpPr>
        <p:spPr bwMode="auto">
          <a:xfrm>
            <a:off x="2555875" y="2420938"/>
            <a:ext cx="1655763" cy="503237"/>
          </a:xfrm>
          <a:prstGeom prst="rect">
            <a:avLst/>
          </a:prstGeom>
          <a:noFill/>
          <a:ln w="9525">
            <a:noFill/>
            <a:miter lim="800000"/>
            <a:headEnd/>
            <a:tailEnd/>
          </a:ln>
        </p:spPr>
        <p:txBody>
          <a:bodyPr/>
          <a:lstStyle/>
          <a:p>
            <a:pPr marL="342900" indent="-342900">
              <a:spcBef>
                <a:spcPct val="20000"/>
              </a:spcBef>
              <a:buFont typeface="Wingdings" pitchFamily="2" charset="2"/>
              <a:buChar char="ü"/>
            </a:pPr>
            <a:r>
              <a:rPr lang="id-ID" sz="2200" b="1">
                <a:solidFill>
                  <a:srgbClr val="FF0000"/>
                </a:solidFill>
                <a:latin typeface="Times New Roman" pitchFamily="18" charset="0"/>
                <a:cs typeface="Times New Roman" pitchFamily="18" charset="0"/>
              </a:rPr>
              <a:t>Surat</a:t>
            </a:r>
          </a:p>
        </p:txBody>
      </p:sp>
      <p:sp>
        <p:nvSpPr>
          <p:cNvPr id="31752" name="Content Placeholder 2"/>
          <p:cNvSpPr txBox="1">
            <a:spLocks/>
          </p:cNvSpPr>
          <p:nvPr/>
        </p:nvSpPr>
        <p:spPr bwMode="auto">
          <a:xfrm>
            <a:off x="4067175" y="2419350"/>
            <a:ext cx="2089150" cy="504825"/>
          </a:xfrm>
          <a:prstGeom prst="rect">
            <a:avLst/>
          </a:prstGeom>
          <a:noFill/>
          <a:ln w="9525">
            <a:noFill/>
            <a:miter lim="800000"/>
            <a:headEnd/>
            <a:tailEnd/>
          </a:ln>
        </p:spPr>
        <p:txBody>
          <a:bodyPr/>
          <a:lstStyle/>
          <a:p>
            <a:pPr marL="342900" indent="-342900">
              <a:spcBef>
                <a:spcPct val="20000"/>
              </a:spcBef>
              <a:buFont typeface="Wingdings" pitchFamily="2" charset="2"/>
              <a:buChar char="ü"/>
            </a:pPr>
            <a:r>
              <a:rPr lang="id-ID" sz="2200" b="1">
                <a:solidFill>
                  <a:srgbClr val="FF0000"/>
                </a:solidFill>
                <a:latin typeface="Times New Roman" pitchFamily="18" charset="0"/>
                <a:cs typeface="Times New Roman" pitchFamily="18" charset="0"/>
              </a:rPr>
              <a:t>Surat Kabar</a:t>
            </a:r>
          </a:p>
        </p:txBody>
      </p:sp>
      <p:sp>
        <p:nvSpPr>
          <p:cNvPr id="31753" name="Rectangle 11"/>
          <p:cNvSpPr>
            <a:spLocks noChangeArrowheads="1"/>
          </p:cNvSpPr>
          <p:nvPr/>
        </p:nvSpPr>
        <p:spPr bwMode="auto">
          <a:xfrm>
            <a:off x="1042988" y="2995613"/>
            <a:ext cx="2436812" cy="431800"/>
          </a:xfrm>
          <a:prstGeom prst="rect">
            <a:avLst/>
          </a:prstGeom>
          <a:noFill/>
          <a:ln w="9525">
            <a:noFill/>
            <a:miter lim="800000"/>
            <a:headEnd/>
            <a:tailEnd/>
          </a:ln>
        </p:spPr>
        <p:txBody>
          <a:bodyPr wrap="none">
            <a:spAutoFit/>
          </a:bodyPr>
          <a:lstStyle/>
          <a:p>
            <a:pPr marL="342900" indent="-342900">
              <a:spcBef>
                <a:spcPct val="20000"/>
              </a:spcBef>
              <a:buFont typeface="Wingdings" pitchFamily="2" charset="2"/>
              <a:buChar char="ü"/>
            </a:pPr>
            <a:r>
              <a:rPr lang="id-ID" sz="2200" b="1">
                <a:solidFill>
                  <a:srgbClr val="003300"/>
                </a:solidFill>
                <a:latin typeface="Times New Roman" pitchFamily="18" charset="0"/>
                <a:cs typeface="Times New Roman" pitchFamily="18" charset="0"/>
              </a:rPr>
              <a:t>Catatan Harian</a:t>
            </a:r>
          </a:p>
        </p:txBody>
      </p:sp>
      <p:sp>
        <p:nvSpPr>
          <p:cNvPr id="31754" name="Content Placeholder 2"/>
          <p:cNvSpPr txBox="1">
            <a:spLocks/>
          </p:cNvSpPr>
          <p:nvPr/>
        </p:nvSpPr>
        <p:spPr bwMode="auto">
          <a:xfrm>
            <a:off x="3563938" y="2995613"/>
            <a:ext cx="2160587" cy="504825"/>
          </a:xfrm>
          <a:prstGeom prst="rect">
            <a:avLst/>
          </a:prstGeom>
          <a:noFill/>
          <a:ln w="9525">
            <a:noFill/>
            <a:miter lim="800000"/>
            <a:headEnd/>
            <a:tailEnd/>
          </a:ln>
        </p:spPr>
        <p:txBody>
          <a:bodyPr/>
          <a:lstStyle/>
          <a:p>
            <a:pPr marL="342900" indent="-342900">
              <a:spcBef>
                <a:spcPct val="20000"/>
              </a:spcBef>
              <a:buFont typeface="Wingdings" pitchFamily="2" charset="2"/>
              <a:buChar char="ü"/>
            </a:pPr>
            <a:r>
              <a:rPr lang="id-ID" sz="2200" b="1">
                <a:solidFill>
                  <a:srgbClr val="003300"/>
                </a:solidFill>
                <a:latin typeface="Times New Roman" pitchFamily="18" charset="0"/>
                <a:cs typeface="Times New Roman" pitchFamily="18" charset="0"/>
              </a:rPr>
              <a:t>Autobiografi</a:t>
            </a:r>
          </a:p>
        </p:txBody>
      </p:sp>
      <p:sp>
        <p:nvSpPr>
          <p:cNvPr id="14" name="Content Placeholder 2"/>
          <p:cNvSpPr txBox="1">
            <a:spLocks/>
          </p:cNvSpPr>
          <p:nvPr/>
        </p:nvSpPr>
        <p:spPr bwMode="auto">
          <a:xfrm>
            <a:off x="2411413" y="4292600"/>
            <a:ext cx="5616575" cy="504825"/>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spcBef>
                <a:spcPct val="20000"/>
              </a:spcBef>
              <a:defRPr/>
            </a:pPr>
            <a:r>
              <a:rPr lang="id-ID" sz="1600" b="1" dirty="0">
                <a:solidFill>
                  <a:srgbClr val="C00000"/>
                </a:solidFill>
                <a:latin typeface="Times New Roman" pitchFamily="18" charset="0"/>
                <a:cs typeface="Times New Roman" pitchFamily="18" charset="0"/>
              </a:rPr>
              <a:t>Informasi yang disampaikan secara lisan oleh saksi sejarah</a:t>
            </a:r>
            <a:r>
              <a:rPr lang="en-ID" sz="1600" b="1" dirty="0">
                <a:solidFill>
                  <a:srgbClr val="C00000"/>
                </a:solidFill>
                <a:latin typeface="Times New Roman" pitchFamily="18" charset="0"/>
                <a:cs typeface="Times New Roman" pitchFamily="18" charset="0"/>
              </a:rPr>
              <a:t>.</a:t>
            </a:r>
            <a:r>
              <a:rPr lang="id-ID" sz="1600" b="1" dirty="0">
                <a:solidFill>
                  <a:srgbClr val="C00000"/>
                </a:solidFill>
                <a:latin typeface="Times New Roman" pitchFamily="18" charset="0"/>
                <a:cs typeface="Times New Roman" pitchFamily="18" charset="0"/>
              </a:rPr>
              <a:t> </a:t>
            </a:r>
          </a:p>
        </p:txBody>
      </p:sp>
      <p:sp>
        <p:nvSpPr>
          <p:cNvPr id="31756" name="Content Placeholder 2"/>
          <p:cNvSpPr txBox="1">
            <a:spLocks/>
          </p:cNvSpPr>
          <p:nvPr/>
        </p:nvSpPr>
        <p:spPr bwMode="auto">
          <a:xfrm>
            <a:off x="1692275" y="5229225"/>
            <a:ext cx="6192838" cy="836613"/>
          </a:xfrm>
          <a:prstGeom prst="rect">
            <a:avLst/>
          </a:prstGeom>
          <a:noFill/>
          <a:ln w="9525">
            <a:noFill/>
            <a:miter lim="800000"/>
            <a:headEnd/>
            <a:tailEnd/>
          </a:ln>
        </p:spPr>
        <p:txBody>
          <a:bodyPr/>
          <a:lstStyle/>
          <a:p>
            <a:pPr>
              <a:spcBef>
                <a:spcPct val="20000"/>
              </a:spcBef>
            </a:pPr>
            <a:r>
              <a:rPr lang="id-ID" b="1">
                <a:solidFill>
                  <a:srgbClr val="002060"/>
                </a:solidFill>
                <a:latin typeface="Times New Roman" pitchFamily="18" charset="0"/>
                <a:cs typeface="Times New Roman" pitchFamily="18" charset="0"/>
              </a:rPr>
              <a:t>Metode </a:t>
            </a:r>
            <a:r>
              <a:rPr lang="en-ID" b="1">
                <a:solidFill>
                  <a:srgbClr val="002060"/>
                </a:solidFill>
                <a:latin typeface="Times New Roman" pitchFamily="18" charset="0"/>
                <a:cs typeface="Times New Roman" pitchFamily="18" charset="0"/>
                <a:sym typeface="Wingdings" pitchFamily="2" charset="2"/>
              </a:rPr>
              <a:t>untuk mendapatkan sumber lisan disebut dengan</a:t>
            </a:r>
            <a:r>
              <a:rPr lang="id-ID" b="1">
                <a:solidFill>
                  <a:srgbClr val="002060"/>
                </a:solidFill>
                <a:latin typeface="Times New Roman" pitchFamily="18" charset="0"/>
                <a:cs typeface="Times New Roman" pitchFamily="18" charset="0"/>
                <a:sym typeface="Wingdings" pitchFamily="2" charset="2"/>
              </a:rPr>
              <a:t> </a:t>
            </a:r>
            <a:r>
              <a:rPr lang="en-ID" b="1">
                <a:solidFill>
                  <a:srgbClr val="002060"/>
                </a:solidFill>
                <a:latin typeface="Times New Roman" pitchFamily="18" charset="0"/>
                <a:cs typeface="Times New Roman" pitchFamily="18" charset="0"/>
                <a:sym typeface="Wingdings" pitchFamily="2" charset="2"/>
              </a:rPr>
              <a:t>s</a:t>
            </a:r>
            <a:r>
              <a:rPr lang="id-ID" b="1">
                <a:solidFill>
                  <a:srgbClr val="002060"/>
                </a:solidFill>
                <a:latin typeface="Times New Roman" pitchFamily="18" charset="0"/>
                <a:cs typeface="Times New Roman" pitchFamily="18" charset="0"/>
                <a:sym typeface="Wingdings" pitchFamily="2" charset="2"/>
              </a:rPr>
              <a:t>ejarah </a:t>
            </a:r>
            <a:r>
              <a:rPr lang="en-ID" b="1">
                <a:solidFill>
                  <a:srgbClr val="002060"/>
                </a:solidFill>
                <a:latin typeface="Times New Roman" pitchFamily="18" charset="0"/>
                <a:cs typeface="Times New Roman" pitchFamily="18" charset="0"/>
                <a:sym typeface="Wingdings" pitchFamily="2" charset="2"/>
              </a:rPr>
              <a:t>l</a:t>
            </a:r>
            <a:r>
              <a:rPr lang="id-ID" b="1">
                <a:solidFill>
                  <a:srgbClr val="002060"/>
                </a:solidFill>
                <a:latin typeface="Times New Roman" pitchFamily="18" charset="0"/>
                <a:cs typeface="Times New Roman" pitchFamily="18" charset="0"/>
                <a:sym typeface="Wingdings" pitchFamily="2" charset="2"/>
              </a:rPr>
              <a:t>isan (</a:t>
            </a:r>
            <a:r>
              <a:rPr lang="en-ID" b="1" i="1">
                <a:solidFill>
                  <a:srgbClr val="002060"/>
                </a:solidFill>
                <a:latin typeface="Times New Roman" pitchFamily="18" charset="0"/>
                <a:cs typeface="Times New Roman" pitchFamily="18" charset="0"/>
                <a:sym typeface="Wingdings" pitchFamily="2" charset="2"/>
              </a:rPr>
              <a:t>o</a:t>
            </a:r>
            <a:r>
              <a:rPr lang="id-ID" b="1" i="1">
                <a:solidFill>
                  <a:srgbClr val="002060"/>
                </a:solidFill>
                <a:latin typeface="Times New Roman" pitchFamily="18" charset="0"/>
                <a:cs typeface="Times New Roman" pitchFamily="18" charset="0"/>
                <a:sym typeface="Wingdings" pitchFamily="2" charset="2"/>
              </a:rPr>
              <a:t>ral </a:t>
            </a:r>
            <a:r>
              <a:rPr lang="en-ID" b="1" i="1">
                <a:solidFill>
                  <a:srgbClr val="002060"/>
                </a:solidFill>
                <a:latin typeface="Times New Roman" pitchFamily="18" charset="0"/>
                <a:cs typeface="Times New Roman" pitchFamily="18" charset="0"/>
                <a:sym typeface="Wingdings" pitchFamily="2" charset="2"/>
              </a:rPr>
              <a:t>h</a:t>
            </a:r>
            <a:r>
              <a:rPr lang="id-ID" b="1" i="1">
                <a:solidFill>
                  <a:srgbClr val="002060"/>
                </a:solidFill>
                <a:latin typeface="Times New Roman" pitchFamily="18" charset="0"/>
                <a:cs typeface="Times New Roman" pitchFamily="18" charset="0"/>
                <a:sym typeface="Wingdings" pitchFamily="2" charset="2"/>
              </a:rPr>
              <a:t>istory)</a:t>
            </a:r>
            <a:endParaRPr lang="id-ID" b="1">
              <a:solidFill>
                <a:srgbClr val="002060"/>
              </a:solidFill>
              <a:latin typeface="Times New Roman" pitchFamily="18" charset="0"/>
              <a:cs typeface="Times New Roman" pitchFamily="18" charset="0"/>
            </a:endParaRPr>
          </a:p>
        </p:txBody>
      </p:sp>
      <p:sp>
        <p:nvSpPr>
          <p:cNvPr id="2" name="Content Placeholder 2"/>
          <p:cNvSpPr txBox="1">
            <a:spLocks/>
          </p:cNvSpPr>
          <p:nvPr/>
        </p:nvSpPr>
        <p:spPr bwMode="auto">
          <a:xfrm>
            <a:off x="4211638" y="6742113"/>
            <a:ext cx="3455987" cy="503237"/>
          </a:xfrm>
          <a:prstGeom prst="rect">
            <a:avLst/>
          </a:prstGeom>
          <a:noFill/>
          <a:ln w="9525">
            <a:noFill/>
            <a:miter lim="800000"/>
            <a:headEnd/>
            <a:tailEnd/>
          </a:ln>
        </p:spPr>
        <p:txBody>
          <a:bodyPr/>
          <a:lstStyle/>
          <a:p>
            <a:pPr marL="342900" indent="-342900">
              <a:spcBef>
                <a:spcPct val="20000"/>
              </a:spcBef>
              <a:buFont typeface="Wingdings" pitchFamily="2" charset="2"/>
              <a:buChar char="ü"/>
            </a:pPr>
            <a:r>
              <a:rPr lang="id-ID" sz="2200" b="1">
                <a:solidFill>
                  <a:srgbClr val="003300"/>
                </a:solidFill>
                <a:latin typeface="Times New Roman" pitchFamily="18" charset="0"/>
                <a:cs typeface="Times New Roman" pitchFamily="18" charset="0"/>
              </a:rPr>
              <a:t>Sumber Lisan Primer</a:t>
            </a:r>
          </a:p>
        </p:txBody>
      </p:sp>
      <p:sp>
        <p:nvSpPr>
          <p:cNvPr id="31755" name="Content Placeholder 2"/>
          <p:cNvSpPr txBox="1">
            <a:spLocks/>
          </p:cNvSpPr>
          <p:nvPr/>
        </p:nvSpPr>
        <p:spPr bwMode="auto">
          <a:xfrm>
            <a:off x="4211638" y="7318375"/>
            <a:ext cx="3455987" cy="503238"/>
          </a:xfrm>
          <a:prstGeom prst="rect">
            <a:avLst/>
          </a:prstGeom>
          <a:noFill/>
          <a:ln w="9525">
            <a:noFill/>
            <a:miter lim="800000"/>
            <a:headEnd/>
            <a:tailEnd/>
          </a:ln>
        </p:spPr>
        <p:txBody>
          <a:bodyPr/>
          <a:lstStyle/>
          <a:p>
            <a:pPr marL="342900" indent="-342900">
              <a:spcBef>
                <a:spcPct val="20000"/>
              </a:spcBef>
              <a:buFont typeface="Wingdings" pitchFamily="2" charset="2"/>
              <a:buChar char="ü"/>
            </a:pPr>
            <a:r>
              <a:rPr lang="id-ID" sz="2200" b="1">
                <a:solidFill>
                  <a:srgbClr val="003300"/>
                </a:solidFill>
                <a:latin typeface="Times New Roman" pitchFamily="18" charset="0"/>
                <a:cs typeface="Times New Roman" pitchFamily="18" charset="0"/>
              </a:rPr>
              <a:t>Sumber Lisan Sekunder</a:t>
            </a:r>
          </a:p>
        </p:txBody>
      </p:sp>
      <p:sp>
        <p:nvSpPr>
          <p:cNvPr id="19" name="Content Placeholder 2"/>
          <p:cNvSpPr txBox="1">
            <a:spLocks/>
          </p:cNvSpPr>
          <p:nvPr/>
        </p:nvSpPr>
        <p:spPr bwMode="auto">
          <a:xfrm>
            <a:off x="2339975" y="1341438"/>
            <a:ext cx="4319588" cy="64770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spcBef>
                <a:spcPct val="20000"/>
              </a:spcBef>
              <a:defRPr/>
            </a:pPr>
            <a:r>
              <a:rPr lang="id-ID" sz="1600" b="1" dirty="0">
                <a:solidFill>
                  <a:srgbClr val="002060"/>
                </a:solidFill>
                <a:latin typeface="Times New Roman" pitchFamily="18" charset="0"/>
                <a:cs typeface="Times New Roman" pitchFamily="18" charset="0"/>
              </a:rPr>
              <a:t>Keterangan tertulis yang berkaitan dengan peristiwa sejarah</a:t>
            </a:r>
            <a:r>
              <a:rPr lang="en-ID" sz="1600" b="1" dirty="0">
                <a:solidFill>
                  <a:srgbClr val="002060"/>
                </a:solidFill>
                <a:latin typeface="Times New Roman" pitchFamily="18" charset="0"/>
                <a:cs typeface="Times New Roman" pitchFamily="18" charset="0"/>
              </a:rPr>
              <a:t>.</a:t>
            </a:r>
            <a:endParaRPr lang="id-ID" sz="1600" b="1" dirty="0">
              <a:solidFill>
                <a:srgbClr val="002060"/>
              </a:solidFill>
              <a:latin typeface="Times New Roman" pitchFamily="18" charset="0"/>
              <a:cs typeface="Times New Roman" pitchFamily="18" charset="0"/>
            </a:endParaRPr>
          </a:p>
          <a:p>
            <a:pPr>
              <a:spcBef>
                <a:spcPct val="20000"/>
              </a:spcBef>
              <a:defRPr/>
            </a:pPr>
            <a:endParaRPr lang="id-ID" sz="1600" b="1" dirty="0">
              <a:solidFill>
                <a:srgbClr val="C00000"/>
              </a:solidFill>
              <a:latin typeface="Times New Roman" pitchFamily="18" charset="0"/>
              <a:cs typeface="Times New Roman" pitchFamily="18" charset="0"/>
            </a:endParaRPr>
          </a:p>
        </p:txBody>
      </p:sp>
      <p:sp>
        <p:nvSpPr>
          <p:cNvPr id="17" name="Oval 16"/>
          <p:cNvSpPr/>
          <p:nvPr/>
        </p:nvSpPr>
        <p:spPr>
          <a:xfrm>
            <a:off x="395288" y="1341438"/>
            <a:ext cx="1800225"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b="1" dirty="0"/>
              <a:t>Sumber Tertulis</a:t>
            </a:r>
            <a:endParaRPr lang="en-US" b="1" dirty="0"/>
          </a:p>
        </p:txBody>
      </p:sp>
      <p:sp>
        <p:nvSpPr>
          <p:cNvPr id="18" name="Oval 17"/>
          <p:cNvSpPr/>
          <p:nvPr/>
        </p:nvSpPr>
        <p:spPr>
          <a:xfrm>
            <a:off x="395288" y="4221163"/>
            <a:ext cx="1800225"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b="1" dirty="0"/>
              <a:t>Sumber Lisan</a:t>
            </a:r>
            <a:endParaRPr lang="en-US" b="1" dirty="0"/>
          </a:p>
        </p:txBody>
      </p:sp>
      <p:sp>
        <p:nvSpPr>
          <p:cNvPr id="20" name="Pentagon 19"/>
          <p:cNvSpPr/>
          <p:nvPr/>
        </p:nvSpPr>
        <p:spPr>
          <a:xfrm>
            <a:off x="0" y="404813"/>
            <a:ext cx="4572000" cy="5746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2000" b="1" dirty="0"/>
              <a:t>Sumber Sejarah Berdasarkan Bentuknya</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lide(fromBottom)">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strips(downLeft)">
                                      <p:cBhvr>
                                        <p:cTn id="15" dur="500"/>
                                        <p:tgtEl>
                                          <p:spTgt spid="3175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1751"/>
                                        </p:tgtEl>
                                        <p:attrNameLst>
                                          <p:attrName>style.visibility</p:attrName>
                                        </p:attrNameLst>
                                      </p:cBhvr>
                                      <p:to>
                                        <p:strVal val="visible"/>
                                      </p:to>
                                    </p:set>
                                    <p:animEffect transition="in" filter="strips(downLeft)">
                                      <p:cBhvr>
                                        <p:cTn id="18" dur="500"/>
                                        <p:tgtEl>
                                          <p:spTgt spid="31751"/>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31752"/>
                                        </p:tgtEl>
                                        <p:attrNameLst>
                                          <p:attrName>style.visibility</p:attrName>
                                        </p:attrNameLst>
                                      </p:cBhvr>
                                      <p:to>
                                        <p:strVal val="visible"/>
                                      </p:to>
                                    </p:set>
                                    <p:animEffect transition="in" filter="strips(downLeft)">
                                      <p:cBhvr>
                                        <p:cTn id="21" dur="500"/>
                                        <p:tgtEl>
                                          <p:spTgt spid="31752"/>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31753"/>
                                        </p:tgtEl>
                                        <p:attrNameLst>
                                          <p:attrName>style.visibility</p:attrName>
                                        </p:attrNameLst>
                                      </p:cBhvr>
                                      <p:to>
                                        <p:strVal val="visible"/>
                                      </p:to>
                                    </p:set>
                                    <p:animEffect transition="in" filter="strips(downLeft)">
                                      <p:cBhvr>
                                        <p:cTn id="24" dur="500"/>
                                        <p:tgtEl>
                                          <p:spTgt spid="31753"/>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31754"/>
                                        </p:tgtEl>
                                        <p:attrNameLst>
                                          <p:attrName>style.visibility</p:attrName>
                                        </p:attrNameLst>
                                      </p:cBhvr>
                                      <p:to>
                                        <p:strVal val="visible"/>
                                      </p:to>
                                    </p:set>
                                    <p:animEffect transition="in" filter="strips(downLeft)">
                                      <p:cBhvr>
                                        <p:cTn id="27" dur="500"/>
                                        <p:tgtEl>
                                          <p:spTgt spid="31754"/>
                                        </p:tgtEl>
                                      </p:cBhvr>
                                    </p:animEffect>
                                  </p:childTnLst>
                                </p:cTn>
                              </p:par>
                              <p:par>
                                <p:cTn id="28" presetID="18" presetClass="entr" presetSubtype="12"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lide(fromBottom)">
                                      <p:cBhvr>
                                        <p:cTn id="35" dur="500"/>
                                        <p:tgtEl>
                                          <p:spTgt spid="18"/>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slide(fromBottom)">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1756"/>
                                        </p:tgtEl>
                                        <p:attrNameLst>
                                          <p:attrName>style.visibility</p:attrName>
                                        </p:attrNameLst>
                                      </p:cBhvr>
                                      <p:to>
                                        <p:strVal val="visible"/>
                                      </p:to>
                                    </p:set>
                                    <p:anim calcmode="lin" valueType="num">
                                      <p:cBhvr>
                                        <p:cTn id="43" dur="500" fill="hold"/>
                                        <p:tgtEl>
                                          <p:spTgt spid="31756"/>
                                        </p:tgtEl>
                                        <p:attrNameLst>
                                          <p:attrName>ppt_w</p:attrName>
                                        </p:attrNameLst>
                                      </p:cBhvr>
                                      <p:tavLst>
                                        <p:tav tm="0">
                                          <p:val>
                                            <p:fltVal val="0"/>
                                          </p:val>
                                        </p:tav>
                                        <p:tav tm="100000">
                                          <p:val>
                                            <p:strVal val="#ppt_w"/>
                                          </p:val>
                                        </p:tav>
                                      </p:tavLst>
                                    </p:anim>
                                    <p:anim calcmode="lin" valueType="num">
                                      <p:cBhvr>
                                        <p:cTn id="44" dur="500" fill="hold"/>
                                        <p:tgtEl>
                                          <p:spTgt spid="317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51" grpId="0"/>
      <p:bldP spid="31752" grpId="0"/>
      <p:bldP spid="31753" grpId="0"/>
      <p:bldP spid="31754" grpId="0"/>
      <p:bldP spid="14" grpId="0" animBg="1"/>
      <p:bldP spid="31756" grpId="0"/>
      <p:bldP spid="19"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stretch>
            <a:fillRect l="-1000" r="-1000"/>
          </a:stretch>
        </a:blipFill>
        <a:effectLst/>
      </p:bgPr>
    </p:bg>
    <p:spTree>
      <p:nvGrpSpPr>
        <p:cNvPr id="1" name=""/>
        <p:cNvGrpSpPr/>
        <p:nvPr/>
      </p:nvGrpSpPr>
      <p:grpSpPr>
        <a:xfrm>
          <a:off x="0" y="0"/>
          <a:ext cx="0" cy="0"/>
          <a:chOff x="0" y="0"/>
          <a:chExt cx="0" cy="0"/>
        </a:xfrm>
      </p:grpSpPr>
      <p:sp>
        <p:nvSpPr>
          <p:cNvPr id="8" name="Rectangle 7"/>
          <p:cNvSpPr/>
          <p:nvPr/>
        </p:nvSpPr>
        <p:spPr>
          <a:xfrm>
            <a:off x="2627313" y="1125538"/>
            <a:ext cx="5257800" cy="14763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d-ID" b="1" dirty="0">
                <a:latin typeface="Times New Roman" pitchFamily="18" charset="0"/>
                <a:cs typeface="Times New Roman" pitchFamily="18" charset="0"/>
              </a:rPr>
              <a:t>Menunjukkan perkembangan kebudayaan dari waktu ke waktu</a:t>
            </a:r>
            <a:r>
              <a:rPr lang="en-ID" b="1" dirty="0">
                <a:latin typeface="Times New Roman" pitchFamily="18" charset="0"/>
                <a:cs typeface="Times New Roman" pitchFamily="18" charset="0"/>
              </a:rPr>
              <a:t>. Sumber benda dapat berupa:</a:t>
            </a:r>
          </a:p>
          <a:p>
            <a:pPr>
              <a:buFont typeface="Wingdings" pitchFamily="2" charset="2"/>
              <a:buChar char="§"/>
              <a:defRPr/>
            </a:pPr>
            <a:r>
              <a:rPr lang="en-ID" b="1" dirty="0">
                <a:latin typeface="Times New Roman" pitchFamily="18" charset="0"/>
                <a:cs typeface="Times New Roman" pitchFamily="18" charset="0"/>
              </a:rPr>
              <a:t>Bangunan</a:t>
            </a:r>
          </a:p>
          <a:p>
            <a:pPr>
              <a:buFont typeface="Wingdings" pitchFamily="2" charset="2"/>
              <a:buChar char="§"/>
              <a:defRPr/>
            </a:pPr>
            <a:r>
              <a:rPr lang="en-ID" b="1" dirty="0">
                <a:latin typeface="Times New Roman" pitchFamily="18" charset="0"/>
                <a:cs typeface="Times New Roman" pitchFamily="18" charset="0"/>
              </a:rPr>
              <a:t>Fosil</a:t>
            </a:r>
          </a:p>
          <a:p>
            <a:pPr>
              <a:buFont typeface="Wingdings" pitchFamily="2" charset="2"/>
              <a:buChar char="§"/>
              <a:defRPr/>
            </a:pPr>
            <a:r>
              <a:rPr lang="en-ID" b="1" dirty="0">
                <a:latin typeface="Times New Roman" pitchFamily="18" charset="0"/>
                <a:cs typeface="Times New Roman" pitchFamily="18" charset="0"/>
              </a:rPr>
              <a:t>Patung</a:t>
            </a:r>
          </a:p>
        </p:txBody>
      </p:sp>
      <p:sp>
        <p:nvSpPr>
          <p:cNvPr id="9" name="Rectangle 8"/>
          <p:cNvSpPr/>
          <p:nvPr/>
        </p:nvSpPr>
        <p:spPr>
          <a:xfrm>
            <a:off x="2627313" y="2887663"/>
            <a:ext cx="5329237" cy="147796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id-ID" b="1" dirty="0">
                <a:solidFill>
                  <a:srgbClr val="C00000"/>
                </a:solidFill>
                <a:latin typeface="Times New Roman" pitchFamily="18" charset="0"/>
                <a:cs typeface="Times New Roman" pitchFamily="18" charset="0"/>
              </a:rPr>
              <a:t>Sumber </a:t>
            </a:r>
            <a:r>
              <a:rPr lang="en-ID" b="1" dirty="0">
                <a:solidFill>
                  <a:srgbClr val="C00000"/>
                </a:solidFill>
                <a:latin typeface="Times New Roman" pitchFamily="18" charset="0"/>
                <a:cs typeface="Times New Roman" pitchFamily="18" charset="0"/>
              </a:rPr>
              <a:t>yang </a:t>
            </a:r>
            <a:r>
              <a:rPr lang="en-ID" b="1" dirty="0" err="1">
                <a:solidFill>
                  <a:srgbClr val="C00000"/>
                </a:solidFill>
                <a:latin typeface="Times New Roman" pitchFamily="18" charset="0"/>
                <a:cs typeface="Times New Roman" pitchFamily="18" charset="0"/>
              </a:rPr>
              <a:t>berupa</a:t>
            </a:r>
            <a:r>
              <a:rPr lang="en-ID" b="1" dirty="0">
                <a:solidFill>
                  <a:srgbClr val="C00000"/>
                </a:solidFill>
                <a:latin typeface="Times New Roman" pitchFamily="18" charset="0"/>
                <a:cs typeface="Times New Roman" pitchFamily="18" charset="0"/>
              </a:rPr>
              <a:t> </a:t>
            </a:r>
            <a:r>
              <a:rPr lang="en-ID" b="1" dirty="0" err="1">
                <a:solidFill>
                  <a:srgbClr val="C00000"/>
                </a:solidFill>
                <a:latin typeface="Times New Roman" pitchFamily="18" charset="0"/>
                <a:cs typeface="Times New Roman" pitchFamily="18" charset="0"/>
              </a:rPr>
              <a:t>gambar</a:t>
            </a:r>
            <a:r>
              <a:rPr lang="en-ID" b="1" dirty="0">
                <a:solidFill>
                  <a:srgbClr val="C00000"/>
                </a:solidFill>
                <a:latin typeface="Times New Roman" pitchFamily="18" charset="0"/>
                <a:cs typeface="Times New Roman" pitchFamily="18" charset="0"/>
              </a:rPr>
              <a:t> </a:t>
            </a:r>
            <a:r>
              <a:rPr lang="en-ID" b="1" dirty="0" err="1">
                <a:solidFill>
                  <a:srgbClr val="C00000"/>
                </a:solidFill>
                <a:latin typeface="Times New Roman" pitchFamily="18" charset="0"/>
                <a:cs typeface="Times New Roman" pitchFamily="18" charset="0"/>
              </a:rPr>
              <a:t>berupa</a:t>
            </a:r>
            <a:r>
              <a:rPr lang="en-ID" b="1" dirty="0">
                <a:solidFill>
                  <a:srgbClr val="C00000"/>
                </a:solidFill>
                <a:latin typeface="Times New Roman" pitchFamily="18" charset="0"/>
                <a:cs typeface="Times New Roman" pitchFamily="18" charset="0"/>
              </a:rPr>
              <a:t>.</a:t>
            </a:r>
            <a:endParaRPr lang="id-ID" b="1" dirty="0">
              <a:solidFill>
                <a:srgbClr val="C00000"/>
              </a:solidFill>
              <a:latin typeface="Times New Roman" pitchFamily="18" charset="0"/>
              <a:cs typeface="Times New Roman" pitchFamily="18" charset="0"/>
            </a:endParaRPr>
          </a:p>
          <a:p>
            <a:pPr marL="625475" indent="-274638">
              <a:buFont typeface="Wingdings" pitchFamily="2" charset="2"/>
              <a:buChar char="§"/>
              <a:defRPr/>
            </a:pPr>
            <a:r>
              <a:rPr lang="id-ID" b="1" dirty="0">
                <a:solidFill>
                  <a:srgbClr val="002060"/>
                </a:solidFill>
                <a:latin typeface="Times New Roman" pitchFamily="18" charset="0"/>
                <a:cs typeface="Times New Roman" pitchFamily="18" charset="0"/>
              </a:rPr>
              <a:t>Foto		</a:t>
            </a:r>
          </a:p>
          <a:p>
            <a:pPr marL="625475" indent="-274638">
              <a:buFont typeface="Wingdings" pitchFamily="2" charset="2"/>
              <a:buChar char="§"/>
              <a:defRPr/>
            </a:pPr>
            <a:r>
              <a:rPr lang="id-ID" b="1" dirty="0">
                <a:solidFill>
                  <a:srgbClr val="002060"/>
                </a:solidFill>
                <a:latin typeface="Times New Roman" pitchFamily="18" charset="0"/>
                <a:cs typeface="Times New Roman" pitchFamily="18" charset="0"/>
              </a:rPr>
              <a:t>Sketsa</a:t>
            </a:r>
          </a:p>
          <a:p>
            <a:pPr marL="625475" indent="-274638">
              <a:buFont typeface="Wingdings" pitchFamily="2" charset="2"/>
              <a:buChar char="§"/>
              <a:defRPr/>
            </a:pPr>
            <a:r>
              <a:rPr lang="id-ID" b="1" dirty="0">
                <a:solidFill>
                  <a:srgbClr val="002060"/>
                </a:solidFill>
                <a:latin typeface="Times New Roman" pitchFamily="18" charset="0"/>
                <a:cs typeface="Times New Roman" pitchFamily="18" charset="0"/>
              </a:rPr>
              <a:t>Ornamen</a:t>
            </a:r>
          </a:p>
          <a:p>
            <a:pPr marL="625475" indent="-274638">
              <a:buFont typeface="Wingdings" pitchFamily="2" charset="2"/>
              <a:buChar char="§"/>
              <a:defRPr/>
            </a:pPr>
            <a:r>
              <a:rPr lang="id-ID" b="1" dirty="0">
                <a:solidFill>
                  <a:srgbClr val="002060"/>
                </a:solidFill>
                <a:latin typeface="Times New Roman" pitchFamily="18" charset="0"/>
                <a:cs typeface="Times New Roman" pitchFamily="18" charset="0"/>
              </a:rPr>
              <a:t>Lukisan</a:t>
            </a:r>
          </a:p>
        </p:txBody>
      </p:sp>
      <p:sp>
        <p:nvSpPr>
          <p:cNvPr id="18" name="Rectangle 17"/>
          <p:cNvSpPr/>
          <p:nvPr/>
        </p:nvSpPr>
        <p:spPr>
          <a:xfrm>
            <a:off x="2627313" y="4652963"/>
            <a:ext cx="5329237" cy="12001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id-ID" b="1" dirty="0">
                <a:solidFill>
                  <a:srgbClr val="002060"/>
                </a:solidFill>
                <a:latin typeface="Times New Roman" pitchFamily="18" charset="0"/>
                <a:cs typeface="Times New Roman" pitchFamily="18" charset="0"/>
                <a:sym typeface="Wingdings" pitchFamily="2" charset="2"/>
              </a:rPr>
              <a:t>S</a:t>
            </a:r>
            <a:r>
              <a:rPr lang="id-ID" b="1" dirty="0">
                <a:solidFill>
                  <a:srgbClr val="002060"/>
                </a:solidFill>
                <a:latin typeface="Times New Roman" pitchFamily="18" charset="0"/>
                <a:cs typeface="Times New Roman" pitchFamily="18" charset="0"/>
              </a:rPr>
              <a:t>umber berupa suara dan gambar </a:t>
            </a:r>
            <a:r>
              <a:rPr lang="en-ID" b="1" dirty="0" err="1">
                <a:solidFill>
                  <a:srgbClr val="002060"/>
                </a:solidFill>
                <a:latin typeface="Times New Roman" pitchFamily="18" charset="0"/>
                <a:cs typeface="Times New Roman" pitchFamily="18" charset="0"/>
              </a:rPr>
              <a:t>berupa</a:t>
            </a:r>
            <a:r>
              <a:rPr lang="en-ID" b="1" dirty="0">
                <a:solidFill>
                  <a:srgbClr val="002060"/>
                </a:solidFill>
                <a:latin typeface="Times New Roman" pitchFamily="18" charset="0"/>
                <a:cs typeface="Times New Roman" pitchFamily="18" charset="0"/>
              </a:rPr>
              <a:t>:</a:t>
            </a:r>
            <a:endParaRPr lang="id-ID" b="1" dirty="0">
              <a:solidFill>
                <a:srgbClr val="002060"/>
              </a:solidFill>
              <a:latin typeface="Times New Roman" pitchFamily="18" charset="0"/>
              <a:cs typeface="Times New Roman" pitchFamily="18" charset="0"/>
            </a:endParaRPr>
          </a:p>
          <a:p>
            <a:pPr marL="625475" indent="-274638">
              <a:buFont typeface="Wingdings" pitchFamily="2" charset="2"/>
              <a:buChar char="§"/>
              <a:defRPr/>
            </a:pPr>
            <a:r>
              <a:rPr lang="id-ID" b="1" dirty="0">
                <a:solidFill>
                  <a:srgbClr val="C00000"/>
                </a:solidFill>
                <a:latin typeface="Times New Roman" pitchFamily="18" charset="0"/>
                <a:cs typeface="Times New Roman" pitchFamily="18" charset="0"/>
              </a:rPr>
              <a:t>Film dokumenter sejarah	</a:t>
            </a:r>
          </a:p>
          <a:p>
            <a:pPr marL="625475" indent="-274638">
              <a:buFont typeface="Wingdings" pitchFamily="2" charset="2"/>
              <a:buChar char="§"/>
              <a:defRPr/>
            </a:pPr>
            <a:r>
              <a:rPr lang="id-ID" b="1" dirty="0">
                <a:solidFill>
                  <a:srgbClr val="C00000"/>
                </a:solidFill>
                <a:latin typeface="Times New Roman" pitchFamily="18" charset="0"/>
                <a:cs typeface="Times New Roman" pitchFamily="18" charset="0"/>
              </a:rPr>
              <a:t>Berita mengenai peristiwa bersejarah</a:t>
            </a:r>
          </a:p>
          <a:p>
            <a:pPr marL="625475" indent="-274638">
              <a:buFont typeface="Wingdings" pitchFamily="2" charset="2"/>
              <a:buChar char="§"/>
              <a:defRPr/>
            </a:pPr>
            <a:r>
              <a:rPr lang="id-ID" b="1" dirty="0">
                <a:solidFill>
                  <a:srgbClr val="C00000"/>
                </a:solidFill>
                <a:latin typeface="Times New Roman" pitchFamily="18" charset="0"/>
                <a:cs typeface="Times New Roman" pitchFamily="18" charset="0"/>
              </a:rPr>
              <a:t>Video dokumentasi</a:t>
            </a:r>
          </a:p>
        </p:txBody>
      </p:sp>
      <p:sp>
        <p:nvSpPr>
          <p:cNvPr id="15" name="Oval 14"/>
          <p:cNvSpPr/>
          <p:nvPr/>
        </p:nvSpPr>
        <p:spPr>
          <a:xfrm>
            <a:off x="611188" y="1125538"/>
            <a:ext cx="1800225"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b="1" dirty="0"/>
              <a:t>Sumber Benda</a:t>
            </a:r>
            <a:endParaRPr lang="en-US" b="1" dirty="0"/>
          </a:p>
        </p:txBody>
      </p:sp>
      <p:sp>
        <p:nvSpPr>
          <p:cNvPr id="16" name="Oval 15"/>
          <p:cNvSpPr/>
          <p:nvPr/>
        </p:nvSpPr>
        <p:spPr>
          <a:xfrm>
            <a:off x="539750" y="2924175"/>
            <a:ext cx="1800225" cy="649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b="1" dirty="0"/>
              <a:t>Sumber Visual</a:t>
            </a:r>
            <a:endParaRPr lang="en-US" b="1" dirty="0"/>
          </a:p>
        </p:txBody>
      </p:sp>
      <p:sp>
        <p:nvSpPr>
          <p:cNvPr id="17" name="Oval 16"/>
          <p:cNvSpPr/>
          <p:nvPr/>
        </p:nvSpPr>
        <p:spPr>
          <a:xfrm>
            <a:off x="539750" y="4724400"/>
            <a:ext cx="1871663" cy="936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b="1" dirty="0"/>
              <a:t>Sumber Audio Visual</a:t>
            </a:r>
            <a:endParaRPr lang="en-US" b="1" dirty="0"/>
          </a:p>
        </p:txBody>
      </p:sp>
      <p:sp>
        <p:nvSpPr>
          <p:cNvPr id="19" name="Pentagon 18"/>
          <p:cNvSpPr/>
          <p:nvPr/>
        </p:nvSpPr>
        <p:spPr>
          <a:xfrm>
            <a:off x="0" y="260350"/>
            <a:ext cx="4572000" cy="5746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2000" b="1" dirty="0"/>
              <a:t>Sumber Sejarah Berdasarkan Bentuknya</a:t>
            </a:r>
            <a:endParaRPr lang="en-US" sz="2000" b="1" dirty="0"/>
          </a:p>
        </p:txBody>
      </p:sp>
      <p:sp>
        <p:nvSpPr>
          <p:cNvPr id="11" name="Up Arrow 10">
            <a:hlinkClick r:id="rId3" action="ppaction://hlinksldjump"/>
          </p:cNvPr>
          <p:cNvSpPr/>
          <p:nvPr/>
        </p:nvSpPr>
        <p:spPr>
          <a:xfrm>
            <a:off x="8459788" y="6308725"/>
            <a:ext cx="433387" cy="549275"/>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lide(fromBottom)">
                                      <p:cBhvr>
                                        <p:cTn id="15" dur="500"/>
                                        <p:tgtEl>
                                          <p:spTgt spid="16"/>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lide(fromBottom)">
                                      <p:cBhvr>
                                        <p:cTn id="23" dur="500"/>
                                        <p:tgtEl>
                                          <p:spTgt spid="17"/>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slide(fromBottom)">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animBg="1"/>
      <p:bldP spid="15" grpId="0" animBg="1"/>
      <p:bldP spid="16" grpId="0" animBg="1"/>
      <p:bldP spid="17"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251520" y="1772816"/>
          <a:ext cx="609600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Perjanjian giyanti.jpg"/>
          <p:cNvPicPr>
            <a:picLocks noChangeAspect="1"/>
          </p:cNvPicPr>
          <p:nvPr/>
        </p:nvPicPr>
        <p:blipFill>
          <a:blip r:embed="rId7"/>
          <a:stretch>
            <a:fillRect/>
          </a:stretch>
        </p:blipFill>
        <p:spPr>
          <a:xfrm>
            <a:off x="6516688" y="1844675"/>
            <a:ext cx="2159000" cy="3024188"/>
          </a:xfrm>
          <a:prstGeom prst="rect">
            <a:avLst/>
          </a:prstGeom>
          <a:ln>
            <a:noFill/>
          </a:ln>
          <a:effectLst>
            <a:outerShdw blurRad="190500" algn="tl" rotWithShape="0">
              <a:srgbClr val="000000">
                <a:alpha val="70000"/>
              </a:srgbClr>
            </a:outerShdw>
          </a:effectLst>
        </p:spPr>
      </p:pic>
      <p:sp>
        <p:nvSpPr>
          <p:cNvPr id="7" name="Rectangle 6"/>
          <p:cNvSpPr/>
          <p:nvPr/>
        </p:nvSpPr>
        <p:spPr>
          <a:xfrm>
            <a:off x="6588125" y="4941888"/>
            <a:ext cx="2160588" cy="368300"/>
          </a:xfrm>
          <a:prstGeom prst="rect">
            <a:avLst/>
          </a:prstGeom>
        </p:spPr>
        <p:txBody>
          <a:bodyPr>
            <a:spAutoFit/>
          </a:bodyPr>
          <a:lstStyle/>
          <a:p>
            <a:pPr>
              <a:defRPr/>
            </a:pPr>
            <a:r>
              <a:rPr lang="id-ID" b="1" dirty="0">
                <a:latin typeface="+mn-lt"/>
              </a:rPr>
              <a:t>Perjanjian Giyanti</a:t>
            </a:r>
            <a:endParaRPr lang="id-ID" dirty="0">
              <a:latin typeface="+mn-lt"/>
            </a:endParaRPr>
          </a:p>
        </p:txBody>
      </p:sp>
      <p:sp>
        <p:nvSpPr>
          <p:cNvPr id="8" name="Rectangle 7"/>
          <p:cNvSpPr/>
          <p:nvPr/>
        </p:nvSpPr>
        <p:spPr>
          <a:xfrm>
            <a:off x="1979613" y="1052513"/>
            <a:ext cx="4679950" cy="708025"/>
          </a:xfrm>
          <a:prstGeom prst="rect">
            <a:avLst/>
          </a:prstGeom>
        </p:spPr>
        <p:txBody>
          <a:bodyPr>
            <a:spAutoFit/>
          </a:bodyPr>
          <a:lstStyle/>
          <a:p>
            <a:pPr algn="ctr">
              <a:defRPr/>
            </a:pPr>
            <a:r>
              <a:rPr lang="id-ID" sz="2000" b="1" dirty="0">
                <a:latin typeface="+mn-lt"/>
              </a:rPr>
              <a:t>Bagaimana klasifikasi sumber sejarah </a:t>
            </a:r>
          </a:p>
          <a:p>
            <a:pPr algn="ctr">
              <a:defRPr/>
            </a:pPr>
            <a:r>
              <a:rPr lang="id-ID" sz="2000" b="1" dirty="0">
                <a:latin typeface="+mn-lt"/>
              </a:rPr>
              <a:t>berdasarkan urutan penyampai</a:t>
            </a:r>
            <a:r>
              <a:rPr lang="en-ID" sz="2000" b="1" dirty="0">
                <a:latin typeface="+mn-lt"/>
              </a:rPr>
              <a:t>a</a:t>
            </a:r>
            <a:r>
              <a:rPr lang="id-ID" sz="2000" b="1" dirty="0">
                <a:latin typeface="+mn-lt"/>
              </a:rPr>
              <a:t>nnya? </a:t>
            </a:r>
            <a:endParaRPr lang="id-ID" sz="2000" dirty="0">
              <a:latin typeface="+mn-lt"/>
            </a:endParaRPr>
          </a:p>
        </p:txBody>
      </p:sp>
      <p:sp>
        <p:nvSpPr>
          <p:cNvPr id="9" name="Pentagon 8"/>
          <p:cNvSpPr/>
          <p:nvPr/>
        </p:nvSpPr>
        <p:spPr>
          <a:xfrm>
            <a:off x="0" y="188913"/>
            <a:ext cx="6075363" cy="5746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2000" b="1" dirty="0"/>
              <a:t>Sumber Sejarah Berdasarkan Urutan Penyampaiannya</a:t>
            </a:r>
            <a:endParaRPr lang="en-US" sz="2000" b="1" dirty="0"/>
          </a:p>
        </p:txBody>
      </p:sp>
      <p:sp>
        <p:nvSpPr>
          <p:cNvPr id="10" name="Up Arrow 9">
            <a:hlinkClick r:id="rId8" action="ppaction://hlinksldjump"/>
          </p:cNvPr>
          <p:cNvSpPr/>
          <p:nvPr/>
        </p:nvSpPr>
        <p:spPr>
          <a:xfrm>
            <a:off x="8459788" y="6308725"/>
            <a:ext cx="433387" cy="549275"/>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900" decel="100000" fill="hold"/>
                                        <p:tgtEl>
                                          <p:spTgt spid="1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8"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6000"/>
            <a:lum/>
          </a:blip>
          <a:srcRect/>
          <a:stretch>
            <a:fillRect t="-6000" r="-15000" b="-12000"/>
          </a:stretch>
        </a:blipFill>
        <a:effectLst/>
      </p:bgPr>
    </p:bg>
    <p:spTree>
      <p:nvGrpSpPr>
        <p:cNvPr id="1" name=""/>
        <p:cNvGrpSpPr/>
        <p:nvPr/>
      </p:nvGrpSpPr>
      <p:grpSpPr>
        <a:xfrm>
          <a:off x="0" y="0"/>
          <a:ext cx="0" cy="0"/>
          <a:chOff x="0" y="0"/>
          <a:chExt cx="0" cy="0"/>
        </a:xfrm>
      </p:grpSpPr>
      <p:sp>
        <p:nvSpPr>
          <p:cNvPr id="4" name="Rounded Rectangle 3"/>
          <p:cNvSpPr/>
          <p:nvPr/>
        </p:nvSpPr>
        <p:spPr>
          <a:xfrm>
            <a:off x="3348038" y="0"/>
            <a:ext cx="2952750" cy="549275"/>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id-ID" sz="3200" b="1" dirty="0"/>
              <a:t>Fakta Sejarah </a:t>
            </a:r>
          </a:p>
        </p:txBody>
      </p:sp>
      <p:sp>
        <p:nvSpPr>
          <p:cNvPr id="10" name="Pentagon 9"/>
          <p:cNvSpPr/>
          <p:nvPr/>
        </p:nvSpPr>
        <p:spPr>
          <a:xfrm>
            <a:off x="179388" y="908050"/>
            <a:ext cx="3671887" cy="504825"/>
          </a:xfrm>
          <a:prstGeom prst="homePlat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ID" sz="2000" b="1" dirty="0">
                <a:solidFill>
                  <a:srgbClr val="0070C0"/>
                </a:solidFill>
                <a:latin typeface="Arial Black" pitchFamily="34" charset="0"/>
              </a:rPr>
              <a:t>Berdasarkan Sifatnya</a:t>
            </a:r>
            <a:endParaRPr lang="id-ID" sz="2000" b="1" dirty="0">
              <a:solidFill>
                <a:srgbClr val="0070C0"/>
              </a:solidFill>
              <a:latin typeface="Arial Black" pitchFamily="34" charset="0"/>
            </a:endParaRPr>
          </a:p>
        </p:txBody>
      </p:sp>
      <p:sp>
        <p:nvSpPr>
          <p:cNvPr id="11" name="Pentagon 10"/>
          <p:cNvSpPr/>
          <p:nvPr/>
        </p:nvSpPr>
        <p:spPr>
          <a:xfrm>
            <a:off x="179388" y="4219575"/>
            <a:ext cx="3816350" cy="504825"/>
          </a:xfrm>
          <a:prstGeom prst="homePlat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ID" sz="2000" b="1" dirty="0">
                <a:solidFill>
                  <a:srgbClr val="0070C0"/>
                </a:solidFill>
                <a:latin typeface="Arial Black" pitchFamily="34" charset="0"/>
              </a:rPr>
              <a:t>Berdasarkan </a:t>
            </a:r>
            <a:r>
              <a:rPr lang="id-ID" sz="2000" b="1" dirty="0">
                <a:solidFill>
                  <a:srgbClr val="0070C0"/>
                </a:solidFill>
                <a:latin typeface="Arial Black" pitchFamily="34" charset="0"/>
              </a:rPr>
              <a:t>Bentuk</a:t>
            </a:r>
            <a:r>
              <a:rPr lang="en-ID" sz="2000" b="1" dirty="0">
                <a:solidFill>
                  <a:srgbClr val="0070C0"/>
                </a:solidFill>
                <a:latin typeface="Arial Black" pitchFamily="34" charset="0"/>
              </a:rPr>
              <a:t>nya</a:t>
            </a:r>
            <a:endParaRPr lang="id-ID" sz="2000" b="1" dirty="0">
              <a:solidFill>
                <a:srgbClr val="0070C0"/>
              </a:solidFill>
              <a:latin typeface="Arial Black" pitchFamily="34" charset="0"/>
            </a:endParaRPr>
          </a:p>
        </p:txBody>
      </p:sp>
      <p:sp>
        <p:nvSpPr>
          <p:cNvPr id="14" name="Flowchart: Process 13"/>
          <p:cNvSpPr/>
          <p:nvPr/>
        </p:nvSpPr>
        <p:spPr>
          <a:xfrm>
            <a:off x="900113" y="1557338"/>
            <a:ext cx="1439862" cy="503237"/>
          </a:xfrm>
          <a:prstGeom prst="flowChartProcess">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id-ID" sz="2000" b="1" dirty="0"/>
              <a:t>Fakta Keras</a:t>
            </a:r>
          </a:p>
        </p:txBody>
      </p:sp>
      <p:sp>
        <p:nvSpPr>
          <p:cNvPr id="15" name="Rounded Rectangle 14"/>
          <p:cNvSpPr/>
          <p:nvPr/>
        </p:nvSpPr>
        <p:spPr>
          <a:xfrm>
            <a:off x="2411413" y="1628775"/>
            <a:ext cx="6121400" cy="4318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defRPr/>
            </a:pPr>
            <a:r>
              <a:rPr lang="id-ID" b="1" dirty="0"/>
              <a:t>Kebenarannya  sudah diterima secara umum</a:t>
            </a:r>
          </a:p>
        </p:txBody>
      </p:sp>
      <p:sp>
        <p:nvSpPr>
          <p:cNvPr id="12" name="Flowchart: Process 11"/>
          <p:cNvSpPr/>
          <p:nvPr/>
        </p:nvSpPr>
        <p:spPr>
          <a:xfrm>
            <a:off x="900113" y="2133600"/>
            <a:ext cx="1439862" cy="503238"/>
          </a:xfrm>
          <a:prstGeom prst="flowChartProcess">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id-ID" sz="2000" b="1" dirty="0"/>
              <a:t>Fakta Lunak</a:t>
            </a:r>
          </a:p>
        </p:txBody>
      </p:sp>
      <p:sp>
        <p:nvSpPr>
          <p:cNvPr id="13" name="Flowchart: Process 12"/>
          <p:cNvSpPr/>
          <p:nvPr/>
        </p:nvSpPr>
        <p:spPr>
          <a:xfrm>
            <a:off x="900113" y="2708275"/>
            <a:ext cx="1439862" cy="503238"/>
          </a:xfrm>
          <a:prstGeom prst="flowChartProcess">
            <a:avLst/>
          </a:prstGeom>
        </p:spPr>
        <p:style>
          <a:lnRef idx="3">
            <a:schemeClr val="lt1"/>
          </a:lnRef>
          <a:fillRef idx="1">
            <a:schemeClr val="accent2"/>
          </a:fillRef>
          <a:effectRef idx="1">
            <a:schemeClr val="accent2"/>
          </a:effectRef>
          <a:fontRef idx="minor">
            <a:schemeClr val="lt1"/>
          </a:fontRef>
        </p:style>
        <p:txBody>
          <a:bodyPr anchor="ctr"/>
          <a:lstStyle/>
          <a:p>
            <a:pPr>
              <a:defRPr/>
            </a:pPr>
            <a:r>
              <a:rPr lang="id-ID" sz="2000" b="1" dirty="0"/>
              <a:t>Inferensi</a:t>
            </a:r>
          </a:p>
        </p:txBody>
      </p:sp>
      <p:sp>
        <p:nvSpPr>
          <p:cNvPr id="16" name="Flowchart: Process 15"/>
          <p:cNvSpPr/>
          <p:nvPr/>
        </p:nvSpPr>
        <p:spPr>
          <a:xfrm>
            <a:off x="900113" y="3284538"/>
            <a:ext cx="1439862" cy="503237"/>
          </a:xfrm>
          <a:prstGeom prst="flowChartProcess">
            <a:avLst/>
          </a:prstGeom>
        </p:spPr>
        <p:style>
          <a:lnRef idx="3">
            <a:schemeClr val="lt1"/>
          </a:lnRef>
          <a:fillRef idx="1">
            <a:schemeClr val="accent2"/>
          </a:fillRef>
          <a:effectRef idx="1">
            <a:schemeClr val="accent2"/>
          </a:effectRef>
          <a:fontRef idx="minor">
            <a:schemeClr val="lt1"/>
          </a:fontRef>
        </p:style>
        <p:txBody>
          <a:bodyPr anchor="ctr"/>
          <a:lstStyle/>
          <a:p>
            <a:pPr>
              <a:defRPr/>
            </a:pPr>
            <a:r>
              <a:rPr lang="id-ID" sz="2000" b="1" dirty="0"/>
              <a:t>Opini</a:t>
            </a:r>
          </a:p>
        </p:txBody>
      </p:sp>
      <p:sp>
        <p:nvSpPr>
          <p:cNvPr id="17" name="Rounded Rectangle 16"/>
          <p:cNvSpPr/>
          <p:nvPr/>
        </p:nvSpPr>
        <p:spPr>
          <a:xfrm>
            <a:off x="2411413" y="2205038"/>
            <a:ext cx="6121400" cy="4318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defRPr/>
            </a:pPr>
            <a:r>
              <a:rPr lang="id-ID" b="1" dirty="0"/>
              <a:t>Kebenarannya  masih terbuka untuk diperdebatkan</a:t>
            </a:r>
          </a:p>
        </p:txBody>
      </p:sp>
      <p:sp>
        <p:nvSpPr>
          <p:cNvPr id="19" name="Rounded Rectangle 18"/>
          <p:cNvSpPr/>
          <p:nvPr/>
        </p:nvSpPr>
        <p:spPr>
          <a:xfrm>
            <a:off x="2411413" y="3357563"/>
            <a:ext cx="6121400" cy="4318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defRPr/>
            </a:pPr>
            <a:r>
              <a:rPr lang="id-ID" b="1" dirty="0"/>
              <a:t>Pendapat pribadi yang tidak didasarkan atas pendapat umum</a:t>
            </a:r>
          </a:p>
        </p:txBody>
      </p:sp>
      <p:sp>
        <p:nvSpPr>
          <p:cNvPr id="21" name="Rounded Rectangle 20"/>
          <p:cNvSpPr/>
          <p:nvPr/>
        </p:nvSpPr>
        <p:spPr>
          <a:xfrm>
            <a:off x="2411413" y="2781300"/>
            <a:ext cx="6121400" cy="4318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defRPr/>
            </a:pPr>
            <a:r>
              <a:rPr lang="id-ID" b="1" dirty="0"/>
              <a:t>Ide sebagai benang merah yang menjembatani antara fakta</a:t>
            </a:r>
          </a:p>
        </p:txBody>
      </p:sp>
      <p:graphicFrame>
        <p:nvGraphicFramePr>
          <p:cNvPr id="23" name="Diagram 22"/>
          <p:cNvGraphicFramePr/>
          <p:nvPr/>
        </p:nvGraphicFramePr>
        <p:xfrm>
          <a:off x="323528" y="4581128"/>
          <a:ext cx="8136904" cy="1916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TextBox 26"/>
          <p:cNvSpPr txBox="1"/>
          <p:nvPr/>
        </p:nvSpPr>
        <p:spPr>
          <a:xfrm>
            <a:off x="1835150" y="5842000"/>
            <a:ext cx="6265863" cy="323850"/>
          </a:xfrm>
          <a:prstGeom prst="rect">
            <a:avLst/>
          </a:prstGeom>
          <a:noFill/>
        </p:spPr>
        <p:txBody>
          <a:bodyPr>
            <a:spAutoFit/>
          </a:bodyPr>
          <a:lstStyle/>
          <a:p>
            <a:pPr>
              <a:defRPr/>
            </a:pPr>
            <a:r>
              <a:rPr lang="id-ID" sz="1500" b="1" dirty="0">
                <a:solidFill>
                  <a:schemeClr val="bg1"/>
                </a:solidFill>
                <a:latin typeface="+mn-lt"/>
              </a:rPr>
              <a:t>Benda-benda  peninggalan masa lampau</a:t>
            </a:r>
          </a:p>
        </p:txBody>
      </p:sp>
      <p:sp>
        <p:nvSpPr>
          <p:cNvPr id="20" name="Up Arrow 19">
            <a:hlinkClick r:id="rId8" action="ppaction://hlinksldjump"/>
          </p:cNvPr>
          <p:cNvSpPr/>
          <p:nvPr/>
        </p:nvSpPr>
        <p:spPr>
          <a:xfrm>
            <a:off x="8280400" y="6092825"/>
            <a:ext cx="684213" cy="693738"/>
          </a:xfrm>
          <a:prstGeom prst="upArrow">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ppt_x</p:attrName>
                                        </p:attrNameLst>
                                      </p:cBhvr>
                                      <p:tavLst>
                                        <p:tav tm="0">
                                          <p:val>
                                            <p:strVal val="#ppt_x-.2"/>
                                          </p:val>
                                        </p:tav>
                                        <p:tav tm="100000">
                                          <p:val>
                                            <p:strVal val="#ppt_x"/>
                                          </p:val>
                                        </p:tav>
                                      </p:tavLst>
                                    </p:anim>
                                    <p:anim calcmode="lin" valueType="num">
                                      <p:cBhvr>
                                        <p:cTn id="2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ppt_x</p:attrName>
                                        </p:attrNameLst>
                                      </p:cBhvr>
                                      <p:tavLst>
                                        <p:tav tm="0">
                                          <p:val>
                                            <p:strVal val="#ppt_x-.2"/>
                                          </p:val>
                                        </p:tav>
                                        <p:tav tm="100000">
                                          <p:val>
                                            <p:strVal val="#ppt_x"/>
                                          </p:val>
                                        </p:tav>
                                      </p:tavLst>
                                    </p:anim>
                                    <p:anim calcmode="lin" valueType="num">
                                      <p:cBhvr>
                                        <p:cTn id="2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5"/>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ppt_x</p:attrName>
                                        </p:attrNameLst>
                                      </p:cBhvr>
                                      <p:tavLst>
                                        <p:tav tm="0">
                                          <p:val>
                                            <p:strVal val="#ppt_x-.2"/>
                                          </p:val>
                                        </p:tav>
                                        <p:tav tm="100000">
                                          <p:val>
                                            <p:strVal val="#ppt_x"/>
                                          </p:val>
                                        </p:tav>
                                      </p:tavLst>
                                    </p:anim>
                                    <p:anim calcmode="lin" valueType="num">
                                      <p:cBhvr>
                                        <p:cTn id="3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7"/>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ppt_x</p:attrName>
                                        </p:attrNameLst>
                                      </p:cBhvr>
                                      <p:tavLst>
                                        <p:tav tm="0">
                                          <p:val>
                                            <p:strVal val="#ppt_x-.2"/>
                                          </p:val>
                                        </p:tav>
                                        <p:tav tm="100000">
                                          <p:val>
                                            <p:strVal val="#ppt_x"/>
                                          </p:val>
                                        </p:tav>
                                      </p:tavLst>
                                    </p:anim>
                                    <p:anim calcmode="lin" valueType="num">
                                      <p:cBhvr>
                                        <p:cTn id="35"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1"/>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ppt_x</p:attrName>
                                        </p:attrNameLst>
                                      </p:cBhvr>
                                      <p:tavLst>
                                        <p:tav tm="0">
                                          <p:val>
                                            <p:strVal val="#ppt_x-.2"/>
                                          </p:val>
                                        </p:tav>
                                        <p:tav tm="100000">
                                          <p:val>
                                            <p:strVal val="#ppt_x"/>
                                          </p:val>
                                        </p:tav>
                                      </p:tavLst>
                                    </p:anim>
                                    <p:anim calcmode="lin" valueType="num">
                                      <p:cBhvr>
                                        <p:cTn id="4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3"/>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000" fill="hold"/>
                                        <p:tgtEl>
                                          <p:spTgt spid="16"/>
                                        </p:tgtEl>
                                        <p:attrNameLst>
                                          <p:attrName>ppt_x</p:attrName>
                                        </p:attrNameLst>
                                      </p:cBhvr>
                                      <p:tavLst>
                                        <p:tav tm="0">
                                          <p:val>
                                            <p:strVal val="#ppt_x-.2"/>
                                          </p:val>
                                        </p:tav>
                                        <p:tav tm="100000">
                                          <p:val>
                                            <p:strVal val="#ppt_x"/>
                                          </p:val>
                                        </p:tav>
                                      </p:tavLst>
                                    </p:anim>
                                    <p:anim calcmode="lin" valueType="num">
                                      <p:cBhvr>
                                        <p:cTn id="4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6"/>
                                        </p:tgtEl>
                                      </p:cBhvr>
                                    </p:animEffect>
                                  </p:childTnLst>
                                </p:cTn>
                              </p:par>
                              <p:par>
                                <p:cTn id="47" presetID="29"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ppt_x</p:attrName>
                                        </p:attrNameLst>
                                      </p:cBhvr>
                                      <p:tavLst>
                                        <p:tav tm="0">
                                          <p:val>
                                            <p:strVal val="#ppt_x-.2"/>
                                          </p:val>
                                        </p:tav>
                                        <p:tav tm="100000">
                                          <p:val>
                                            <p:strVal val="#ppt_x"/>
                                          </p:val>
                                        </p:tav>
                                      </p:tavLst>
                                    </p:anim>
                                    <p:anim calcmode="lin" valueType="num">
                                      <p:cBhvr>
                                        <p:cTn id="5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ppt_x</p:attrName>
                                        </p:attrNameLst>
                                      </p:cBhvr>
                                      <p:tavLst>
                                        <p:tav tm="0">
                                          <p:val>
                                            <p:strVal val="#ppt_x-.2"/>
                                          </p:val>
                                        </p:tav>
                                        <p:tav tm="100000">
                                          <p:val>
                                            <p:strVal val="#ppt_x"/>
                                          </p:val>
                                        </p:tav>
                                      </p:tavLst>
                                    </p:anim>
                                    <p:anim calcmode="lin" valueType="num">
                                      <p:cBhvr>
                                        <p:cTn id="5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1000" fill="hold"/>
                                        <p:tgtEl>
                                          <p:spTgt spid="23"/>
                                        </p:tgtEl>
                                        <p:attrNameLst>
                                          <p:attrName>ppt_x</p:attrName>
                                        </p:attrNameLst>
                                      </p:cBhvr>
                                      <p:tavLst>
                                        <p:tav tm="0">
                                          <p:val>
                                            <p:strVal val="#ppt_x-.2"/>
                                          </p:val>
                                        </p:tav>
                                        <p:tav tm="100000">
                                          <p:val>
                                            <p:strVal val="#ppt_x"/>
                                          </p:val>
                                        </p:tav>
                                      </p:tavLst>
                                    </p:anim>
                                    <p:anim calcmode="lin" valueType="num">
                                      <p:cBhvr>
                                        <p:cTn id="64"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900" decel="100000" fill="hold"/>
                                        <p:tgtEl>
                                          <p:spTgt spid="20"/>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12" grpId="0" animBg="1"/>
      <p:bldP spid="13" grpId="0" animBg="1"/>
      <p:bldP spid="16" grpId="0" animBg="1"/>
      <p:bldP spid="17" grpId="0" animBg="1"/>
      <p:bldP spid="19" grpId="0" animBg="1"/>
      <p:bldP spid="21" grpId="0" animBg="1"/>
      <p:bldGraphic spid="23" grpId="0">
        <p:bldAsOne/>
      </p:bldGraphic>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2771775" y="0"/>
            <a:ext cx="3671888" cy="765175"/>
          </a:xfrm>
          <a:prstGeom prst="roundRect">
            <a:avLst/>
          </a:prstGeom>
          <a:solidFill>
            <a:srgbClr val="003300"/>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id-ID" sz="3200" b="1" dirty="0"/>
              <a:t>Pemilihan Topik </a:t>
            </a:r>
          </a:p>
        </p:txBody>
      </p:sp>
      <p:sp>
        <p:nvSpPr>
          <p:cNvPr id="37891" name="Rectangle 5"/>
          <p:cNvSpPr>
            <a:spLocks noChangeArrowheads="1"/>
          </p:cNvSpPr>
          <p:nvPr/>
        </p:nvSpPr>
        <p:spPr bwMode="auto">
          <a:xfrm>
            <a:off x="395288" y="2124075"/>
            <a:ext cx="8353425" cy="368300"/>
          </a:xfrm>
          <a:prstGeom prst="rect">
            <a:avLst/>
          </a:prstGeom>
          <a:noFill/>
          <a:ln w="9525">
            <a:noFill/>
            <a:miter lim="800000"/>
            <a:headEnd/>
            <a:tailEnd/>
          </a:ln>
        </p:spPr>
        <p:txBody>
          <a:bodyPr>
            <a:spAutoFit/>
          </a:bodyPr>
          <a:lstStyle/>
          <a:p>
            <a:pPr algn="ctr"/>
            <a:r>
              <a:rPr lang="id-ID" b="1">
                <a:latin typeface="Comic Sans MS" pitchFamily="82" charset="0"/>
              </a:rPr>
              <a:t>Apa saja kriteria pemilihan topik penelitian sejarah yang baik?</a:t>
            </a:r>
          </a:p>
        </p:txBody>
      </p:sp>
      <p:sp>
        <p:nvSpPr>
          <p:cNvPr id="37893" name="Rectangle 7"/>
          <p:cNvSpPr>
            <a:spLocks noChangeArrowheads="1"/>
          </p:cNvSpPr>
          <p:nvPr/>
        </p:nvSpPr>
        <p:spPr bwMode="auto">
          <a:xfrm>
            <a:off x="395288" y="3284538"/>
            <a:ext cx="8208962" cy="2986087"/>
          </a:xfrm>
          <a:prstGeom prst="rect">
            <a:avLst/>
          </a:prstGeom>
          <a:noFill/>
          <a:ln w="9525">
            <a:noFill/>
            <a:miter lim="800000"/>
            <a:headEnd/>
            <a:tailEnd/>
          </a:ln>
        </p:spPr>
        <p:txBody>
          <a:bodyPr>
            <a:spAutoFit/>
          </a:bodyPr>
          <a:lstStyle/>
          <a:p>
            <a:pPr marL="431800" indent="-431800">
              <a:buFont typeface="Wingdings" pitchFamily="2" charset="2"/>
              <a:buChar char="v"/>
            </a:pPr>
            <a:r>
              <a:rPr lang="id-ID" sz="2200" b="1" i="1"/>
              <a:t>Manageable topic </a:t>
            </a:r>
            <a:r>
              <a:rPr lang="id-ID" sz="2000" b="1">
                <a:sym typeface="Wingdings" pitchFamily="2" charset="2"/>
              </a:rPr>
              <a:t></a:t>
            </a:r>
            <a:r>
              <a:rPr lang="en-ID" sz="2000" b="1">
                <a:sym typeface="Wingdings" pitchFamily="2" charset="2"/>
              </a:rPr>
              <a:t> </a:t>
            </a:r>
            <a:r>
              <a:rPr lang="en-ID" sz="2000">
                <a:sym typeface="Wingdings" pitchFamily="2" charset="2"/>
              </a:rPr>
              <a:t>Sesuai dengan l</a:t>
            </a:r>
            <a:r>
              <a:rPr lang="id-ID" sz="2000"/>
              <a:t>atar belakang pengetahuan, kecakapan, dan kemampuan peneliti</a:t>
            </a:r>
          </a:p>
          <a:p>
            <a:pPr marL="431800" indent="-431800">
              <a:buFont typeface="Wingdings" pitchFamily="2" charset="2"/>
              <a:buChar char="v"/>
            </a:pPr>
            <a:r>
              <a:rPr lang="id-ID" sz="2200" b="1" i="1"/>
              <a:t>Obtainable data </a:t>
            </a:r>
            <a:r>
              <a:rPr lang="id-ID" sz="2000">
                <a:sym typeface="Wingdings" pitchFamily="2" charset="2"/>
              </a:rPr>
              <a:t> </a:t>
            </a:r>
            <a:r>
              <a:rPr lang="en-ID" sz="2000">
                <a:sym typeface="Wingdings" pitchFamily="2" charset="2"/>
              </a:rPr>
              <a:t>Mempertimbangkan k</a:t>
            </a:r>
            <a:r>
              <a:rPr lang="id-ID" sz="2000"/>
              <a:t>etersediaan data (kepustakaan/literatur, arsip, dan sumber lisan)</a:t>
            </a:r>
            <a:r>
              <a:rPr lang="en-ID" sz="2000"/>
              <a:t>, </a:t>
            </a:r>
            <a:r>
              <a:rPr lang="en-US" sz="2000"/>
              <a:t>teknik pengumpulan data, serta lokasi penelitian.</a:t>
            </a:r>
            <a:endParaRPr lang="id-ID" sz="2000"/>
          </a:p>
          <a:p>
            <a:pPr marL="431800" indent="-431800">
              <a:buFont typeface="Wingdings" pitchFamily="2" charset="2"/>
              <a:buChar char="v"/>
            </a:pPr>
            <a:r>
              <a:rPr lang="id-ID" sz="2200" b="1" i="1"/>
              <a:t>Significance of topic </a:t>
            </a:r>
            <a:r>
              <a:rPr lang="id-ID" sz="2000" b="1">
                <a:sym typeface="Wingdings" pitchFamily="2" charset="2"/>
              </a:rPr>
              <a:t> </a:t>
            </a:r>
            <a:r>
              <a:rPr lang="id-ID" sz="2000"/>
              <a:t>Memiliki manfaat bagi perkembangan ilmu pengetahuan</a:t>
            </a:r>
            <a:r>
              <a:rPr lang="en-ID" sz="2000"/>
              <a:t>.</a:t>
            </a:r>
            <a:endParaRPr lang="id-ID" sz="2000"/>
          </a:p>
          <a:p>
            <a:pPr marL="431800" indent="-431800">
              <a:buFont typeface="Wingdings" pitchFamily="2" charset="2"/>
              <a:buChar char="v"/>
            </a:pPr>
            <a:r>
              <a:rPr lang="id-ID" sz="2200" b="1" i="1"/>
              <a:t>Interested of topic </a:t>
            </a:r>
            <a:r>
              <a:rPr lang="id-ID" sz="2000" b="1">
                <a:sym typeface="Wingdings" pitchFamily="2" charset="2"/>
              </a:rPr>
              <a:t> </a:t>
            </a:r>
            <a:r>
              <a:rPr lang="id-ID" sz="2000"/>
              <a:t>Sesuai dengan minat dan ketertarikan</a:t>
            </a:r>
            <a:r>
              <a:rPr lang="en-ID" sz="2000"/>
              <a:t> peneliti.</a:t>
            </a:r>
            <a:endParaRPr lang="id-ID" sz="2000"/>
          </a:p>
        </p:txBody>
      </p:sp>
      <p:sp>
        <p:nvSpPr>
          <p:cNvPr id="9" name="Pentagon 8"/>
          <p:cNvSpPr/>
          <p:nvPr/>
        </p:nvSpPr>
        <p:spPr>
          <a:xfrm>
            <a:off x="468313" y="2636838"/>
            <a:ext cx="4032250" cy="576262"/>
          </a:xfrm>
          <a:prstGeom prst="homePlate">
            <a:avLst/>
          </a:prstGeom>
          <a:solidFill>
            <a:srgbClr val="996633"/>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2400" b="1" dirty="0">
                <a:solidFill>
                  <a:schemeClr val="bg1"/>
                </a:solidFill>
              </a:rPr>
              <a:t>Syarat</a:t>
            </a:r>
            <a:r>
              <a:rPr lang="en-ID" sz="2400" b="1" dirty="0">
                <a:solidFill>
                  <a:schemeClr val="bg1"/>
                </a:solidFill>
              </a:rPr>
              <a:t> Pemilihan Topik</a:t>
            </a:r>
            <a:endParaRPr lang="id-ID" sz="2400" b="1" dirty="0">
              <a:solidFill>
                <a:schemeClr val="bg1"/>
              </a:solidFill>
            </a:endParaRPr>
          </a:p>
        </p:txBody>
      </p:sp>
      <p:sp>
        <p:nvSpPr>
          <p:cNvPr id="8" name="TextBox 7"/>
          <p:cNvSpPr txBox="1">
            <a:spLocks noChangeArrowheads="1"/>
          </p:cNvSpPr>
          <p:nvPr/>
        </p:nvSpPr>
        <p:spPr bwMode="auto">
          <a:xfrm>
            <a:off x="971550" y="1125538"/>
            <a:ext cx="7200900" cy="646112"/>
          </a:xfrm>
          <a:prstGeom prst="rect">
            <a:avLst/>
          </a:prstGeom>
          <a:noFill/>
          <a:ln w="9525">
            <a:noFill/>
            <a:miter lim="800000"/>
            <a:headEnd/>
            <a:tailEnd/>
          </a:ln>
        </p:spPr>
        <p:txBody>
          <a:bodyPr>
            <a:spAutoFit/>
          </a:bodyPr>
          <a:lstStyle/>
          <a:p>
            <a:r>
              <a:rPr lang="en-US"/>
              <a:t>Pemilihan topik menjadi hal penting sebelum melakukan penelitian. Topik merujuk pada bahasan atau pokok kajian yang akan diteliti.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 calcmode="lin" valueType="num">
                                      <p:cBhvr>
                                        <p:cTn id="12" dur="500" fill="hold"/>
                                        <p:tgtEl>
                                          <p:spTgt spid="37891"/>
                                        </p:tgtEl>
                                        <p:attrNameLst>
                                          <p:attrName>ppt_w</p:attrName>
                                        </p:attrNameLst>
                                      </p:cBhvr>
                                      <p:tavLst>
                                        <p:tav tm="0">
                                          <p:val>
                                            <p:fltVal val="0"/>
                                          </p:val>
                                        </p:tav>
                                        <p:tav tm="100000">
                                          <p:val>
                                            <p:strVal val="#ppt_w"/>
                                          </p:val>
                                        </p:tav>
                                      </p:tavLst>
                                    </p:anim>
                                    <p:anim calcmode="lin" valueType="num">
                                      <p:cBhvr>
                                        <p:cTn id="13" dur="500" fill="hold"/>
                                        <p:tgtEl>
                                          <p:spTgt spid="37891"/>
                                        </p:tgtEl>
                                        <p:attrNameLst>
                                          <p:attrName>ppt_h</p:attrName>
                                        </p:attrNameLst>
                                      </p:cBhvr>
                                      <p:tavLst>
                                        <p:tav tm="0">
                                          <p:val>
                                            <p:fltVal val="0"/>
                                          </p:val>
                                        </p:tav>
                                        <p:tav tm="100000">
                                          <p:val>
                                            <p:strVal val="#ppt_h"/>
                                          </p:val>
                                        </p:tav>
                                      </p:tavLst>
                                    </p:anim>
                                    <p:animEffect transition="in" filter="fade">
                                      <p:cBhvr>
                                        <p:cTn id="14" dur="500"/>
                                        <p:tgtEl>
                                          <p:spTgt spid="3789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strips(downLeft)">
                                      <p:cBhvr>
                                        <p:cTn id="22"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3" grpId="0"/>
      <p:bldP spid="9"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ounded Rectangle 1"/>
          <p:cNvSpPr/>
          <p:nvPr/>
        </p:nvSpPr>
        <p:spPr>
          <a:xfrm>
            <a:off x="2771775" y="0"/>
            <a:ext cx="3671888" cy="765175"/>
          </a:xfrm>
          <a:prstGeom prst="roundRect">
            <a:avLst/>
          </a:prstGeom>
          <a:solidFill>
            <a:srgbClr val="003300"/>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id-ID" sz="3200" b="1" dirty="0"/>
              <a:t>Pemilihan Topik </a:t>
            </a:r>
          </a:p>
        </p:txBody>
      </p:sp>
      <p:sp>
        <p:nvSpPr>
          <p:cNvPr id="3" name="TextBox 2"/>
          <p:cNvSpPr txBox="1"/>
          <p:nvPr/>
        </p:nvSpPr>
        <p:spPr>
          <a:xfrm>
            <a:off x="611188" y="1341438"/>
            <a:ext cx="7848600" cy="922337"/>
          </a:xfrm>
          <a:prstGeom prst="rect">
            <a:avLst/>
          </a:prstGeom>
          <a:solidFill>
            <a:schemeClr val="accent2">
              <a:lumMod val="20000"/>
              <a:lumOff val="80000"/>
            </a:schemeClr>
          </a:solidFill>
        </p:spPr>
        <p:txBody>
          <a:bodyPr>
            <a:spAutoFit/>
          </a:bodyPr>
          <a:lstStyle/>
          <a:p>
            <a:pPr>
              <a:defRPr/>
            </a:pPr>
            <a:r>
              <a:rPr lang="en-US" dirty="0" err="1"/>
              <a:t>Seorang</a:t>
            </a:r>
            <a:r>
              <a:rPr lang="en-US" dirty="0"/>
              <a:t> </a:t>
            </a:r>
            <a:r>
              <a:rPr lang="en-US" dirty="0"/>
              <a:t>peneliti akan bekerja dengan baik jika ia memiliki </a:t>
            </a:r>
            <a:r>
              <a:rPr lang="en-US" i="1" dirty="0"/>
              <a:t>passion </a:t>
            </a:r>
            <a:r>
              <a:rPr lang="en-US" dirty="0"/>
              <a:t>(ketertarikan) dan sesuai dengan keahlian. Oleh karena itu, pemilihan topik sebaiknya juga didasarkan pada dua kedekatan berikut.</a:t>
            </a:r>
          </a:p>
        </p:txBody>
      </p:sp>
      <p:sp>
        <p:nvSpPr>
          <p:cNvPr id="4" name="Rounded Rectangle 3"/>
          <p:cNvSpPr/>
          <p:nvPr/>
        </p:nvSpPr>
        <p:spPr>
          <a:xfrm>
            <a:off x="6227763" y="3141663"/>
            <a:ext cx="2665412" cy="503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b="1" dirty="0"/>
              <a:t>Kedekatan Intelektual</a:t>
            </a:r>
            <a:endParaRPr lang="en-US" b="1" dirty="0"/>
          </a:p>
        </p:txBody>
      </p:sp>
      <p:sp>
        <p:nvSpPr>
          <p:cNvPr id="5" name="Rounded Rectangle 4"/>
          <p:cNvSpPr/>
          <p:nvPr/>
        </p:nvSpPr>
        <p:spPr>
          <a:xfrm>
            <a:off x="323850" y="3068638"/>
            <a:ext cx="26638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b="1" dirty="0"/>
              <a:t>Kedekatan Emosional</a:t>
            </a:r>
            <a:endParaRPr lang="en-US" b="1" dirty="0"/>
          </a:p>
        </p:txBody>
      </p:sp>
      <p:cxnSp>
        <p:nvCxnSpPr>
          <p:cNvPr id="6" name="Straight Arrow Connector 5"/>
          <p:cNvCxnSpPr>
            <a:stCxn id="3" idx="2"/>
          </p:cNvCxnSpPr>
          <p:nvPr/>
        </p:nvCxnSpPr>
        <p:spPr>
          <a:xfrm flipH="1">
            <a:off x="2195513" y="2263775"/>
            <a:ext cx="2339975" cy="661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2"/>
          </p:cNvCxnSpPr>
          <p:nvPr/>
        </p:nvCxnSpPr>
        <p:spPr>
          <a:xfrm>
            <a:off x="4535488" y="2263775"/>
            <a:ext cx="2557462" cy="661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23850" y="4005263"/>
            <a:ext cx="2663825"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Pemilihan topik yang didasarkan pada ketertarikan terhadap daerah lingkungan peneliti.</a:t>
            </a:r>
          </a:p>
        </p:txBody>
      </p:sp>
      <p:sp>
        <p:nvSpPr>
          <p:cNvPr id="10" name="Rounded Rectangle 9"/>
          <p:cNvSpPr/>
          <p:nvPr/>
        </p:nvSpPr>
        <p:spPr>
          <a:xfrm>
            <a:off x="6227763" y="4076700"/>
            <a:ext cx="2665412" cy="1728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Pemilihan topik berdasarkan pengetahuan dan wawasan yang dimiliki peneliti.</a:t>
            </a:r>
          </a:p>
        </p:txBody>
      </p:sp>
      <p:sp>
        <p:nvSpPr>
          <p:cNvPr id="11" name="Down Arrow 10"/>
          <p:cNvSpPr/>
          <p:nvPr/>
        </p:nvSpPr>
        <p:spPr>
          <a:xfrm>
            <a:off x="7524750" y="3644900"/>
            <a:ext cx="71438"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own Arrow 13"/>
          <p:cNvSpPr/>
          <p:nvPr/>
        </p:nvSpPr>
        <p:spPr>
          <a:xfrm>
            <a:off x="1547813" y="3573463"/>
            <a:ext cx="71437"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Up Arrow 17">
            <a:hlinkClick r:id="rId2" action="ppaction://hlinksldjump"/>
          </p:cNvPr>
          <p:cNvSpPr/>
          <p:nvPr/>
        </p:nvSpPr>
        <p:spPr>
          <a:xfrm>
            <a:off x="8280400" y="6092825"/>
            <a:ext cx="684213" cy="693738"/>
          </a:xfrm>
          <a:prstGeom prst="upArrow">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900" decel="100000" fill="hold"/>
                                        <p:tgtEl>
                                          <p:spTgt spid="18"/>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P spid="14"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6000"/>
            <a:lum/>
          </a:blip>
          <a:srcRect/>
          <a:stretch>
            <a:fillRect r="-23000" b="-15000"/>
          </a:stretch>
        </a:blipFill>
        <a:effectLst/>
      </p:bgPr>
    </p:bg>
    <p:spTree>
      <p:nvGrpSpPr>
        <p:cNvPr id="1" name=""/>
        <p:cNvGrpSpPr/>
        <p:nvPr/>
      </p:nvGrpSpPr>
      <p:grpSpPr>
        <a:xfrm>
          <a:off x="0" y="0"/>
          <a:ext cx="0" cy="0"/>
          <a:chOff x="0" y="0"/>
          <a:chExt cx="0" cy="0"/>
        </a:xfrm>
      </p:grpSpPr>
      <p:sp>
        <p:nvSpPr>
          <p:cNvPr id="4" name="Rounded Rectangle 3"/>
          <p:cNvSpPr/>
          <p:nvPr/>
        </p:nvSpPr>
        <p:spPr>
          <a:xfrm>
            <a:off x="2627313" y="0"/>
            <a:ext cx="3673475" cy="908050"/>
          </a:xfrm>
          <a:prstGeom prst="roundRect">
            <a:avLst/>
          </a:prstGeom>
          <a:solidFill>
            <a:srgbClr val="003300"/>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id-ID" sz="3000" b="1" dirty="0"/>
              <a:t>Heuristik</a:t>
            </a:r>
          </a:p>
          <a:p>
            <a:pPr algn="ctr" fontAlgn="auto">
              <a:spcBef>
                <a:spcPts val="0"/>
              </a:spcBef>
              <a:spcAft>
                <a:spcPts val="0"/>
              </a:spcAft>
              <a:defRPr/>
            </a:pPr>
            <a:r>
              <a:rPr lang="id-ID" sz="2200" b="1" dirty="0"/>
              <a:t>(Pengumpulan Sumber) </a:t>
            </a:r>
          </a:p>
        </p:txBody>
      </p:sp>
      <p:sp>
        <p:nvSpPr>
          <p:cNvPr id="38915" name="Rectangle 4"/>
          <p:cNvSpPr>
            <a:spLocks noChangeArrowheads="1"/>
          </p:cNvSpPr>
          <p:nvPr/>
        </p:nvSpPr>
        <p:spPr bwMode="auto">
          <a:xfrm>
            <a:off x="611188" y="2060575"/>
            <a:ext cx="8208962" cy="585788"/>
          </a:xfrm>
          <a:prstGeom prst="rect">
            <a:avLst/>
          </a:prstGeom>
          <a:noFill/>
          <a:ln w="9525">
            <a:noFill/>
            <a:miter lim="800000"/>
            <a:headEnd/>
            <a:tailEnd/>
          </a:ln>
        </p:spPr>
        <p:txBody>
          <a:bodyPr>
            <a:spAutoFit/>
          </a:bodyPr>
          <a:lstStyle/>
          <a:p>
            <a:pPr algn="ctr"/>
            <a:r>
              <a:rPr lang="en-US" sz="1600" b="1"/>
              <a:t>Keberhasilan pencarian sumber ditentukan oleh wawasan peneliti mengenai sumber yang diperlukan dan keterampilan teknis penelusuran sumber.</a:t>
            </a:r>
            <a:endParaRPr lang="id-ID" sz="1600" b="1"/>
          </a:p>
        </p:txBody>
      </p:sp>
      <p:graphicFrame>
        <p:nvGraphicFramePr>
          <p:cNvPr id="9" name="Diagram 8"/>
          <p:cNvGraphicFramePr/>
          <p:nvPr/>
        </p:nvGraphicFramePr>
        <p:xfrm>
          <a:off x="0" y="2420888"/>
          <a:ext cx="766834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84213" y="1331913"/>
            <a:ext cx="1150937" cy="368300"/>
          </a:xfrm>
          <a:prstGeom prst="rect">
            <a:avLst/>
          </a:prstGeom>
          <a:solidFill>
            <a:schemeClr val="accent4">
              <a:lumMod val="60000"/>
              <a:lumOff val="40000"/>
            </a:schemeClr>
          </a:solidFill>
        </p:spPr>
        <p:txBody>
          <a:bodyPr>
            <a:spAutoFit/>
          </a:bodyPr>
          <a:lstStyle/>
          <a:p>
            <a:pPr>
              <a:defRPr/>
            </a:pPr>
            <a:r>
              <a:rPr lang="en-ID" dirty="0"/>
              <a:t>Heuristik</a:t>
            </a:r>
            <a:endParaRPr lang="en-US" dirty="0"/>
          </a:p>
        </p:txBody>
      </p:sp>
      <p:sp>
        <p:nvSpPr>
          <p:cNvPr id="8" name="TextBox 7"/>
          <p:cNvSpPr txBox="1"/>
          <p:nvPr/>
        </p:nvSpPr>
        <p:spPr>
          <a:xfrm>
            <a:off x="2411413" y="1196975"/>
            <a:ext cx="6048375" cy="646113"/>
          </a:xfrm>
          <a:prstGeom prst="rect">
            <a:avLst/>
          </a:prstGeom>
          <a:solidFill>
            <a:schemeClr val="accent6">
              <a:lumMod val="20000"/>
              <a:lumOff val="80000"/>
            </a:schemeClr>
          </a:solidFill>
        </p:spPr>
        <p:txBody>
          <a:bodyPr>
            <a:spAutoFit/>
          </a:bodyPr>
          <a:lstStyle/>
          <a:p>
            <a:pPr>
              <a:defRPr/>
            </a:pPr>
            <a:r>
              <a:rPr lang="en-US" dirty="0"/>
              <a:t>Kegiatan mencari dan menemukan sumber sejarah yang diperlukan dalam penelitian sejarah.</a:t>
            </a:r>
          </a:p>
        </p:txBody>
      </p:sp>
      <p:cxnSp>
        <p:nvCxnSpPr>
          <p:cNvPr id="11" name="Straight Arrow Connector 10"/>
          <p:cNvCxnSpPr>
            <a:stCxn id="7" idx="3"/>
            <a:endCxn id="8" idx="1"/>
          </p:cNvCxnSpPr>
          <p:nvPr/>
        </p:nvCxnSpPr>
        <p:spPr>
          <a:xfrm>
            <a:off x="1835150" y="1516063"/>
            <a:ext cx="576263"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Up Arrow 12">
            <a:hlinkClick r:id="rId7" action="ppaction://hlinksldjump"/>
          </p:cNvPr>
          <p:cNvSpPr/>
          <p:nvPr/>
        </p:nvSpPr>
        <p:spPr>
          <a:xfrm>
            <a:off x="8280400" y="6092825"/>
            <a:ext cx="684213" cy="693738"/>
          </a:xfrm>
          <a:prstGeom prst="upArrow">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8915"/>
                                        </p:tgtEl>
                                        <p:attrNameLst>
                                          <p:attrName>style.visibility</p:attrName>
                                        </p:attrNameLst>
                                      </p:cBhvr>
                                      <p:to>
                                        <p:strVal val="visible"/>
                                      </p:to>
                                    </p:set>
                                    <p:anim calcmode="lin" valueType="num">
                                      <p:cBhvr>
                                        <p:cTn id="24" dur="500" fill="hold"/>
                                        <p:tgtEl>
                                          <p:spTgt spid="38915"/>
                                        </p:tgtEl>
                                        <p:attrNameLst>
                                          <p:attrName>ppt_w</p:attrName>
                                        </p:attrNameLst>
                                      </p:cBhvr>
                                      <p:tavLst>
                                        <p:tav tm="0">
                                          <p:val>
                                            <p:fltVal val="0"/>
                                          </p:val>
                                        </p:tav>
                                        <p:tav tm="100000">
                                          <p:val>
                                            <p:strVal val="#ppt_w"/>
                                          </p:val>
                                        </p:tav>
                                      </p:tavLst>
                                    </p:anim>
                                    <p:anim calcmode="lin" valueType="num">
                                      <p:cBhvr>
                                        <p:cTn id="25" dur="500" fill="hold"/>
                                        <p:tgtEl>
                                          <p:spTgt spid="3891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900" decel="100000" fill="hold"/>
                                        <p:tgtEl>
                                          <p:spTgt spid="1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Graphic spid="9" grpId="0">
        <p:bldAsOne/>
      </p:bldGraphic>
      <p:bldP spid="7" grpId="0" animBg="1"/>
      <p:bldP spid="8"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4000" t="-13000" r="-1000" b="-6000"/>
          </a:stretch>
        </a:blipFill>
        <a:effectLst/>
      </p:bgPr>
    </p:bg>
    <p:spTree>
      <p:nvGrpSpPr>
        <p:cNvPr id="1" name=""/>
        <p:cNvGrpSpPr/>
        <p:nvPr/>
      </p:nvGrpSpPr>
      <p:grpSpPr>
        <a:xfrm>
          <a:off x="0" y="0"/>
          <a:ext cx="0" cy="0"/>
          <a:chOff x="0" y="0"/>
          <a:chExt cx="0" cy="0"/>
        </a:xfrm>
      </p:grpSpPr>
      <p:sp>
        <p:nvSpPr>
          <p:cNvPr id="5" name="Rounded Rectangle 4"/>
          <p:cNvSpPr/>
          <p:nvPr/>
        </p:nvSpPr>
        <p:spPr>
          <a:xfrm>
            <a:off x="2843213" y="0"/>
            <a:ext cx="3673475" cy="908050"/>
          </a:xfrm>
          <a:prstGeom prst="roundRect">
            <a:avLst/>
          </a:prstGeom>
          <a:solidFill>
            <a:srgbClr val="003300"/>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id-ID" sz="3000" b="1" dirty="0"/>
              <a:t>Verifikasi</a:t>
            </a:r>
          </a:p>
          <a:p>
            <a:pPr algn="ctr" fontAlgn="auto">
              <a:spcBef>
                <a:spcPts val="0"/>
              </a:spcBef>
              <a:spcAft>
                <a:spcPts val="0"/>
              </a:spcAft>
              <a:defRPr/>
            </a:pPr>
            <a:r>
              <a:rPr lang="id-ID" sz="2200" b="1" dirty="0"/>
              <a:t>(Kritik Sumber) </a:t>
            </a:r>
          </a:p>
        </p:txBody>
      </p:sp>
      <p:grpSp>
        <p:nvGrpSpPr>
          <p:cNvPr id="2" name="Group 23"/>
          <p:cNvGrpSpPr>
            <a:grpSpLocks/>
          </p:cNvGrpSpPr>
          <p:nvPr/>
        </p:nvGrpSpPr>
        <p:grpSpPr bwMode="auto">
          <a:xfrm>
            <a:off x="1116013" y="3357563"/>
            <a:ext cx="3311525" cy="2303462"/>
            <a:chOff x="1116013" y="3356992"/>
            <a:chExt cx="3311525" cy="2303462"/>
          </a:xfrm>
        </p:grpSpPr>
        <p:sp>
          <p:nvSpPr>
            <p:cNvPr id="6" name="Round Same Side Corner Rectangle 4"/>
            <p:cNvSpPr/>
            <p:nvPr/>
          </p:nvSpPr>
          <p:spPr bwMode="auto">
            <a:xfrm>
              <a:off x="1116013" y="4365054"/>
              <a:ext cx="3311525" cy="1295400"/>
            </a:xfrm>
            <a:prstGeom prst="rect">
              <a:avLst/>
            </a:prstGeom>
          </p:spPr>
          <p:style>
            <a:lnRef idx="2">
              <a:schemeClr val="accent1"/>
            </a:lnRef>
            <a:fillRef idx="1">
              <a:schemeClr val="lt1"/>
            </a:fillRef>
            <a:effectRef idx="0">
              <a:schemeClr val="accent1"/>
            </a:effectRef>
            <a:fontRef idx="minor">
              <a:schemeClr val="dk1"/>
            </a:fontRef>
          </p:style>
          <p:txBody>
            <a:bodyPr lIns="25400" tIns="76200" rIns="25400" bIns="25400"/>
            <a:lstStyle/>
            <a:p>
              <a:pPr marL="360363" lvl="1" indent="-360363" defTabSz="889000">
                <a:lnSpc>
                  <a:spcPct val="90000"/>
                </a:lnSpc>
                <a:spcAft>
                  <a:spcPct val="15000"/>
                </a:spcAft>
                <a:buFont typeface="Wingdings" pitchFamily="2" charset="2"/>
                <a:buChar char="q"/>
                <a:defRPr/>
              </a:pPr>
              <a:r>
                <a:rPr lang="id-ID" sz="2200" b="1" dirty="0"/>
                <a:t>Waktu (pertanggalan)</a:t>
              </a:r>
            </a:p>
            <a:p>
              <a:pPr marL="360363" lvl="1" indent="-360363" defTabSz="889000">
                <a:lnSpc>
                  <a:spcPct val="90000"/>
                </a:lnSpc>
                <a:spcAft>
                  <a:spcPct val="15000"/>
                </a:spcAft>
                <a:buFont typeface="Wingdings" pitchFamily="2" charset="2"/>
                <a:buChar char="q"/>
                <a:defRPr/>
              </a:pPr>
              <a:r>
                <a:rPr lang="id-ID" sz="2200" b="1" dirty="0"/>
                <a:t>Pembuatan sumber</a:t>
              </a:r>
            </a:p>
            <a:p>
              <a:pPr marL="360363" lvl="1" indent="-360363" defTabSz="889000">
                <a:lnSpc>
                  <a:spcPct val="90000"/>
                </a:lnSpc>
                <a:spcAft>
                  <a:spcPct val="15000"/>
                </a:spcAft>
                <a:buFont typeface="Wingdings" pitchFamily="2" charset="2"/>
                <a:buChar char="q"/>
                <a:defRPr/>
              </a:pPr>
              <a:r>
                <a:rPr lang="id-ID" sz="2200" b="1" dirty="0"/>
                <a:t>Pembuktian keaslian</a:t>
              </a:r>
              <a:endParaRPr lang="en-US" altLang="zh-CN" sz="2200" b="1" dirty="0">
                <a:solidFill>
                  <a:srgbClr val="000000"/>
                </a:solidFill>
                <a:cs typeface="Arial" pitchFamily="34" charset="0"/>
              </a:endParaRPr>
            </a:p>
          </p:txBody>
        </p:sp>
        <p:sp>
          <p:nvSpPr>
            <p:cNvPr id="7" name="Rectangle 6"/>
            <p:cNvSpPr/>
            <p:nvPr/>
          </p:nvSpPr>
          <p:spPr bwMode="auto">
            <a:xfrm>
              <a:off x="1116013" y="3356992"/>
              <a:ext cx="3311525" cy="1008062"/>
            </a:xfrm>
            <a:prstGeom prst="rect">
              <a:avLst/>
            </a:prstGeom>
            <a:solidFill>
              <a:srgbClr val="002060"/>
            </a:solidFill>
          </p:spPr>
          <p:style>
            <a:lnRef idx="2">
              <a:schemeClr val="accent1"/>
            </a:lnRef>
            <a:fillRef idx="1">
              <a:schemeClr val="lt1"/>
            </a:fillRef>
            <a:effectRef idx="0">
              <a:schemeClr val="accent1"/>
            </a:effectRef>
            <a:fontRef idx="minor">
              <a:schemeClr val="dk1"/>
            </a:fontRef>
          </p:style>
        </p:sp>
        <p:sp>
          <p:nvSpPr>
            <p:cNvPr id="8" name="Rectangle 7"/>
            <p:cNvSpPr/>
            <p:nvPr/>
          </p:nvSpPr>
          <p:spPr bwMode="auto">
            <a:xfrm>
              <a:off x="1403350" y="3572892"/>
              <a:ext cx="2736850" cy="647700"/>
            </a:xfrm>
            <a:prstGeom prst="rect">
              <a:avLst/>
            </a:prstGeom>
          </p:spPr>
          <p:style>
            <a:lnRef idx="0">
              <a:scrgbClr r="0" g="0" b="0"/>
            </a:lnRef>
            <a:fillRef idx="0">
              <a:scrgbClr r="0" g="0" b="0"/>
            </a:fillRef>
            <a:effectRef idx="0">
              <a:scrgbClr r="0" g="0" b="0"/>
            </a:effectRef>
            <a:fontRef idx="minor">
              <a:schemeClr val="lt1"/>
            </a:fontRef>
          </p:style>
          <p:txBody>
            <a:bodyPr lIns="99060" tIns="0" rIns="33020" bIns="0" anchor="ctr"/>
            <a:lstStyle/>
            <a:p>
              <a:pPr algn="ctr" defTabSz="1155700">
                <a:lnSpc>
                  <a:spcPct val="90000"/>
                </a:lnSpc>
                <a:spcAft>
                  <a:spcPct val="35000"/>
                </a:spcAft>
                <a:defRPr/>
              </a:pPr>
              <a:r>
                <a:rPr lang="id-ID" altLang="zh-CN" sz="2600" b="1" dirty="0">
                  <a:solidFill>
                    <a:srgbClr val="FFFFFF"/>
                  </a:solidFill>
                  <a:cs typeface="Arial" pitchFamily="34" charset="0"/>
                </a:rPr>
                <a:t>Kritik Ekstern </a:t>
              </a:r>
              <a:r>
                <a:rPr lang="id-ID" sz="2400" b="1" dirty="0"/>
                <a:t>(Autentisitas) </a:t>
              </a:r>
              <a:endParaRPr lang="en-US" altLang="zh-CN" sz="2400" b="1" dirty="0">
                <a:solidFill>
                  <a:srgbClr val="FFFFFF"/>
                </a:solidFill>
                <a:cs typeface="Arial" pitchFamily="34" charset="0"/>
              </a:endParaRPr>
            </a:p>
          </p:txBody>
        </p:sp>
      </p:grpSp>
      <p:grpSp>
        <p:nvGrpSpPr>
          <p:cNvPr id="3" name="Group 24"/>
          <p:cNvGrpSpPr>
            <a:grpSpLocks/>
          </p:cNvGrpSpPr>
          <p:nvPr/>
        </p:nvGrpSpPr>
        <p:grpSpPr bwMode="auto">
          <a:xfrm>
            <a:off x="5076825" y="3357563"/>
            <a:ext cx="3598863" cy="2735262"/>
            <a:chOff x="5076825" y="3357563"/>
            <a:chExt cx="3598863" cy="2735262"/>
          </a:xfrm>
        </p:grpSpPr>
        <p:sp>
          <p:nvSpPr>
            <p:cNvPr id="15" name="Round Same Side Corner Rectangle 4"/>
            <p:cNvSpPr/>
            <p:nvPr/>
          </p:nvSpPr>
          <p:spPr bwMode="auto">
            <a:xfrm>
              <a:off x="5076825" y="4365625"/>
              <a:ext cx="3598863" cy="1727200"/>
            </a:xfrm>
            <a:prstGeom prst="rect">
              <a:avLst/>
            </a:prstGeom>
          </p:spPr>
          <p:style>
            <a:lnRef idx="2">
              <a:schemeClr val="dk1"/>
            </a:lnRef>
            <a:fillRef idx="1">
              <a:schemeClr val="lt1"/>
            </a:fillRef>
            <a:effectRef idx="0">
              <a:schemeClr val="dk1"/>
            </a:effectRef>
            <a:fontRef idx="minor">
              <a:schemeClr val="dk1"/>
            </a:fontRef>
          </p:style>
          <p:txBody>
            <a:bodyPr lIns="25400" tIns="76200" rIns="25400" bIns="25400"/>
            <a:lstStyle/>
            <a:p>
              <a:pPr marL="360363" lvl="1" indent="-360363" defTabSz="889000">
                <a:lnSpc>
                  <a:spcPct val="90000"/>
                </a:lnSpc>
                <a:spcAft>
                  <a:spcPct val="15000"/>
                </a:spcAft>
                <a:buFont typeface="Wingdings" pitchFamily="2" charset="2"/>
                <a:buChar char="ü"/>
                <a:defRPr/>
              </a:pPr>
              <a:r>
                <a:rPr lang="id-ID" sz="2200" b="1" dirty="0"/>
                <a:t>Menentukan sifat sumber</a:t>
              </a:r>
            </a:p>
            <a:p>
              <a:pPr marL="360363" lvl="1" indent="-360363" defTabSz="889000">
                <a:lnSpc>
                  <a:spcPct val="90000"/>
                </a:lnSpc>
                <a:spcAft>
                  <a:spcPct val="15000"/>
                </a:spcAft>
                <a:buFont typeface="Wingdings" pitchFamily="2" charset="2"/>
                <a:buChar char="ü"/>
                <a:defRPr/>
              </a:pPr>
              <a:r>
                <a:rPr lang="id-ID" sz="2200" b="1" dirty="0"/>
                <a:t>Menyoroti pembuat sumber</a:t>
              </a:r>
            </a:p>
            <a:p>
              <a:pPr marL="360363" lvl="1" indent="-360363" defTabSz="889000">
                <a:lnSpc>
                  <a:spcPct val="90000"/>
                </a:lnSpc>
                <a:spcAft>
                  <a:spcPct val="15000"/>
                </a:spcAft>
                <a:buFont typeface="Wingdings" pitchFamily="2" charset="2"/>
                <a:buChar char="ü"/>
                <a:defRPr/>
              </a:pPr>
              <a:r>
                <a:rPr lang="id-ID" sz="2200" b="1" dirty="0"/>
                <a:t>Membandingkan kesaksian dari berbagai sumber</a:t>
              </a:r>
            </a:p>
          </p:txBody>
        </p:sp>
        <p:sp>
          <p:nvSpPr>
            <p:cNvPr id="16" name="Rectangle 15"/>
            <p:cNvSpPr/>
            <p:nvPr/>
          </p:nvSpPr>
          <p:spPr bwMode="auto">
            <a:xfrm>
              <a:off x="5076825" y="3357563"/>
              <a:ext cx="3598863" cy="1008062"/>
            </a:xfrm>
            <a:prstGeom prst="rect">
              <a:avLst/>
            </a:prstGeom>
          </p:spPr>
          <p:style>
            <a:lnRef idx="2">
              <a:schemeClr val="dk1">
                <a:shade val="50000"/>
              </a:schemeClr>
            </a:lnRef>
            <a:fillRef idx="1">
              <a:schemeClr val="dk1"/>
            </a:fillRef>
            <a:effectRef idx="0">
              <a:schemeClr val="dk1"/>
            </a:effectRef>
            <a:fontRef idx="minor">
              <a:schemeClr val="lt1"/>
            </a:fontRef>
          </p:style>
        </p:sp>
        <p:sp>
          <p:nvSpPr>
            <p:cNvPr id="17" name="Rectangle 16"/>
            <p:cNvSpPr/>
            <p:nvPr/>
          </p:nvSpPr>
          <p:spPr bwMode="auto">
            <a:xfrm>
              <a:off x="5148263" y="3573463"/>
              <a:ext cx="3384550" cy="647700"/>
            </a:xfrm>
            <a:prstGeom prst="rect">
              <a:avLst/>
            </a:prstGeom>
          </p:spPr>
          <p:style>
            <a:lnRef idx="0">
              <a:scrgbClr r="0" g="0" b="0"/>
            </a:lnRef>
            <a:fillRef idx="0">
              <a:scrgbClr r="0" g="0" b="0"/>
            </a:fillRef>
            <a:effectRef idx="0">
              <a:scrgbClr r="0" g="0" b="0"/>
            </a:effectRef>
            <a:fontRef idx="minor">
              <a:schemeClr val="lt1"/>
            </a:fontRef>
          </p:style>
          <p:txBody>
            <a:bodyPr lIns="99060" tIns="0" rIns="33020" bIns="0" anchor="ctr"/>
            <a:lstStyle/>
            <a:p>
              <a:pPr algn="ctr" defTabSz="1155700">
                <a:lnSpc>
                  <a:spcPct val="90000"/>
                </a:lnSpc>
                <a:spcAft>
                  <a:spcPct val="35000"/>
                </a:spcAft>
                <a:defRPr/>
              </a:pPr>
              <a:r>
                <a:rPr lang="id-ID" altLang="zh-CN" sz="2600" b="1" dirty="0">
                  <a:solidFill>
                    <a:srgbClr val="FFFFFF"/>
                  </a:solidFill>
                  <a:cs typeface="Arial" pitchFamily="34" charset="0"/>
                </a:rPr>
                <a:t>Kritik Intern </a:t>
              </a:r>
              <a:r>
                <a:rPr lang="id-ID" sz="2400" b="1" dirty="0"/>
                <a:t>(Kredibilitas) </a:t>
              </a:r>
              <a:endParaRPr lang="en-US" altLang="zh-CN" sz="2400" b="1" dirty="0">
                <a:solidFill>
                  <a:srgbClr val="FFFFFF"/>
                </a:solidFill>
                <a:cs typeface="Arial" pitchFamily="34" charset="0"/>
              </a:endParaRPr>
            </a:p>
          </p:txBody>
        </p:sp>
      </p:grpSp>
      <p:sp>
        <p:nvSpPr>
          <p:cNvPr id="9" name="TextBox 8"/>
          <p:cNvSpPr txBox="1"/>
          <p:nvPr/>
        </p:nvSpPr>
        <p:spPr>
          <a:xfrm>
            <a:off x="684213" y="1268413"/>
            <a:ext cx="1150937" cy="369887"/>
          </a:xfrm>
          <a:prstGeom prst="rect">
            <a:avLst/>
          </a:prstGeom>
          <a:solidFill>
            <a:schemeClr val="accent6">
              <a:lumMod val="60000"/>
              <a:lumOff val="40000"/>
            </a:schemeClr>
          </a:solidFill>
        </p:spPr>
        <p:txBody>
          <a:bodyPr>
            <a:spAutoFit/>
          </a:bodyPr>
          <a:lstStyle/>
          <a:p>
            <a:pPr>
              <a:defRPr/>
            </a:pPr>
            <a:r>
              <a:rPr lang="en-ID" dirty="0"/>
              <a:t>Verifikasi</a:t>
            </a:r>
            <a:endParaRPr lang="en-US" dirty="0"/>
          </a:p>
        </p:txBody>
      </p:sp>
      <p:sp>
        <p:nvSpPr>
          <p:cNvPr id="10" name="TextBox 9"/>
          <p:cNvSpPr txBox="1"/>
          <p:nvPr/>
        </p:nvSpPr>
        <p:spPr>
          <a:xfrm>
            <a:off x="2411413" y="1268413"/>
            <a:ext cx="6121400" cy="369887"/>
          </a:xfrm>
          <a:prstGeom prst="rect">
            <a:avLst/>
          </a:prstGeom>
          <a:solidFill>
            <a:schemeClr val="accent1">
              <a:lumMod val="40000"/>
              <a:lumOff val="60000"/>
            </a:schemeClr>
          </a:solidFill>
        </p:spPr>
        <p:txBody>
          <a:bodyPr>
            <a:spAutoFit/>
          </a:bodyPr>
          <a:lstStyle/>
          <a:p>
            <a:pPr>
              <a:defRPr/>
            </a:pPr>
            <a:r>
              <a:rPr lang="en-US" dirty="0"/>
              <a:t>proses menguji keautentikan (keaslian) suatu sumber.</a:t>
            </a:r>
          </a:p>
        </p:txBody>
      </p:sp>
      <p:cxnSp>
        <p:nvCxnSpPr>
          <p:cNvPr id="11" name="Straight Arrow Connector 10"/>
          <p:cNvCxnSpPr>
            <a:stCxn id="9" idx="3"/>
            <a:endCxn id="10" idx="1"/>
          </p:cNvCxnSpPr>
          <p:nvPr/>
        </p:nvCxnSpPr>
        <p:spPr>
          <a:xfrm>
            <a:off x="1835150" y="1454150"/>
            <a:ext cx="5762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348038" y="1989138"/>
            <a:ext cx="2592387"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a:spLocks noChangeArrowheads="1"/>
          </p:cNvSpPr>
          <p:nvPr/>
        </p:nvSpPr>
        <p:spPr bwMode="auto">
          <a:xfrm>
            <a:off x="3851275" y="2060575"/>
            <a:ext cx="2016125" cy="523875"/>
          </a:xfrm>
          <a:prstGeom prst="rect">
            <a:avLst/>
          </a:prstGeom>
          <a:noFill/>
          <a:ln w="9525">
            <a:noFill/>
            <a:miter lim="800000"/>
            <a:headEnd/>
            <a:tailEnd/>
          </a:ln>
        </p:spPr>
        <p:txBody>
          <a:bodyPr>
            <a:spAutoFit/>
          </a:bodyPr>
          <a:lstStyle/>
          <a:p>
            <a:r>
              <a:rPr lang="en-ID" sz="2800" b="1">
                <a:solidFill>
                  <a:schemeClr val="bg1"/>
                </a:solidFill>
              </a:rPr>
              <a:t>Verifikasi</a:t>
            </a:r>
            <a:endParaRPr lang="en-US" sz="2800" b="1">
              <a:solidFill>
                <a:schemeClr val="bg1"/>
              </a:solidFill>
            </a:endParaRPr>
          </a:p>
        </p:txBody>
      </p:sp>
      <p:cxnSp>
        <p:nvCxnSpPr>
          <p:cNvPr id="21" name="Straight Arrow Connector 20"/>
          <p:cNvCxnSpPr>
            <a:stCxn id="18" idx="2"/>
            <a:endCxn id="7" idx="0"/>
          </p:cNvCxnSpPr>
          <p:nvPr/>
        </p:nvCxnSpPr>
        <p:spPr>
          <a:xfrm flipH="1">
            <a:off x="2771775" y="2636838"/>
            <a:ext cx="1871663" cy="720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2"/>
            <a:endCxn id="16" idx="0"/>
          </p:cNvCxnSpPr>
          <p:nvPr/>
        </p:nvCxnSpPr>
        <p:spPr>
          <a:xfrm>
            <a:off x="4643438" y="2636838"/>
            <a:ext cx="2233612" cy="720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Up Arrow 26">
            <a:hlinkClick r:id="rId3" action="ppaction://hlinksldjump"/>
          </p:cNvPr>
          <p:cNvSpPr/>
          <p:nvPr/>
        </p:nvSpPr>
        <p:spPr>
          <a:xfrm>
            <a:off x="179388" y="6092825"/>
            <a:ext cx="684212" cy="693738"/>
          </a:xfrm>
          <a:prstGeom prst="upArrow">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heckerboard(across)">
                                      <p:cBhvr>
                                        <p:cTn id="24" dur="500"/>
                                        <p:tgtEl>
                                          <p:spTgt spid="18"/>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par>
                                <p:cTn id="28" presetID="5" presetClass="entr" presetSubtype="1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heckerboard(across)">
                                      <p:cBhvr>
                                        <p:cTn id="30" dur="500"/>
                                        <p:tgtEl>
                                          <p:spTgt spid="21"/>
                                        </p:tgtEl>
                                      </p:cBhvr>
                                    </p:animEffect>
                                  </p:childTnLst>
                                </p:cTn>
                              </p:par>
                              <p:par>
                                <p:cTn id="31" presetID="5" presetClass="entr" presetSubtype="1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heckerboard(across)">
                                      <p:cBhvr>
                                        <p:cTn id="33" dur="500"/>
                                        <p:tgtEl>
                                          <p:spTgt spid="23"/>
                                        </p:tgtEl>
                                      </p:cBhvr>
                                    </p:animEffect>
                                  </p:childTnLst>
                                </p:cTn>
                              </p:par>
                              <p:par>
                                <p:cTn id="34" presetID="5" presetClass="entr" presetSubtype="1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heckerboard(across)">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900" decel="100000" fill="hold"/>
                                        <p:tgtEl>
                                          <p:spTgt spid="2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animBg="1"/>
      <p:bldP spid="19" grpId="0"/>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blip>
          <a:srcRect/>
          <a:stretch>
            <a:fillRect l="-13000" t="-11000" r="-11000" b="-8000"/>
          </a:stretch>
        </a:blipFill>
        <a:effectLst/>
      </p:bgPr>
    </p:bg>
    <p:spTree>
      <p:nvGrpSpPr>
        <p:cNvPr id="1" name=""/>
        <p:cNvGrpSpPr/>
        <p:nvPr/>
      </p:nvGrpSpPr>
      <p:grpSpPr>
        <a:xfrm>
          <a:off x="0" y="0"/>
          <a:ext cx="0" cy="0"/>
          <a:chOff x="0" y="0"/>
          <a:chExt cx="0" cy="0"/>
        </a:xfrm>
      </p:grpSpPr>
      <p:sp>
        <p:nvSpPr>
          <p:cNvPr id="4" name="Rounded Rectangle 3"/>
          <p:cNvSpPr/>
          <p:nvPr/>
        </p:nvSpPr>
        <p:spPr>
          <a:xfrm>
            <a:off x="2700338" y="115888"/>
            <a:ext cx="3671887" cy="909637"/>
          </a:xfrm>
          <a:prstGeom prst="roundRect">
            <a:avLst/>
          </a:prstGeom>
          <a:solidFill>
            <a:srgbClr val="003300"/>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id-ID" sz="3000" b="1" dirty="0"/>
              <a:t>Interpretasi</a:t>
            </a:r>
          </a:p>
          <a:p>
            <a:pPr algn="ctr" fontAlgn="auto">
              <a:spcBef>
                <a:spcPts val="0"/>
              </a:spcBef>
              <a:spcAft>
                <a:spcPts val="0"/>
              </a:spcAft>
              <a:defRPr/>
            </a:pPr>
            <a:r>
              <a:rPr lang="id-ID" sz="2200" b="1" dirty="0"/>
              <a:t>(Penafsiran) </a:t>
            </a:r>
          </a:p>
        </p:txBody>
      </p:sp>
      <p:sp>
        <p:nvSpPr>
          <p:cNvPr id="40963" name="Rectangle 5"/>
          <p:cNvSpPr>
            <a:spLocks noChangeArrowheads="1"/>
          </p:cNvSpPr>
          <p:nvPr/>
        </p:nvSpPr>
        <p:spPr bwMode="auto">
          <a:xfrm>
            <a:off x="827088" y="5157788"/>
            <a:ext cx="7489825" cy="368300"/>
          </a:xfrm>
          <a:prstGeom prst="rect">
            <a:avLst/>
          </a:prstGeom>
          <a:noFill/>
          <a:ln w="9525">
            <a:noFill/>
            <a:miter lim="800000"/>
            <a:headEnd/>
            <a:tailEnd/>
          </a:ln>
        </p:spPr>
        <p:txBody>
          <a:bodyPr>
            <a:spAutoFit/>
          </a:bodyPr>
          <a:lstStyle/>
          <a:p>
            <a:r>
              <a:rPr lang="id-ID" b="1">
                <a:latin typeface="Comic Sans MS" pitchFamily="82" charset="0"/>
              </a:rPr>
              <a:t>Mengapa subjektivitas sering terjadi dalam </a:t>
            </a:r>
            <a:r>
              <a:rPr lang="en-ID" b="1">
                <a:latin typeface="Comic Sans MS" pitchFamily="82" charset="0"/>
              </a:rPr>
              <a:t>tahap </a:t>
            </a:r>
            <a:r>
              <a:rPr lang="id-ID" b="1">
                <a:latin typeface="Comic Sans MS" pitchFamily="82" charset="0"/>
              </a:rPr>
              <a:t>interpretasi?</a:t>
            </a:r>
          </a:p>
        </p:txBody>
      </p:sp>
      <p:sp>
        <p:nvSpPr>
          <p:cNvPr id="7" name="Rectangle 6"/>
          <p:cNvSpPr/>
          <p:nvPr/>
        </p:nvSpPr>
        <p:spPr>
          <a:xfrm>
            <a:off x="1835150" y="5661025"/>
            <a:ext cx="5400675" cy="738188"/>
          </a:xfrm>
          <a:prstGeom prst="rect">
            <a:avLst/>
          </a:prstGeom>
        </p:spPr>
        <p:txBody>
          <a:bodyPr>
            <a:spAutoFit/>
          </a:bodyPr>
          <a:lstStyle/>
          <a:p>
            <a:pPr algn="ctr">
              <a:defRPr/>
            </a:pPr>
            <a:r>
              <a:rPr lang="id-ID" sz="1400" b="1" dirty="0"/>
              <a:t>Subjektivitas</a:t>
            </a:r>
            <a:r>
              <a:rPr lang="en-ID" sz="1400" b="1" dirty="0"/>
              <a:t> dalam tahap interpretasi</a:t>
            </a:r>
            <a:r>
              <a:rPr lang="id-ID" sz="1400" b="1" dirty="0"/>
              <a:t> terjadi karena peneliti memiliki kebebasan memberikan pandangan dan pendapatnya terhadap sumber yang telah ditemukan</a:t>
            </a:r>
            <a:r>
              <a:rPr lang="en-ID" sz="1400" b="1" dirty="0"/>
              <a:t>.</a:t>
            </a:r>
            <a:endParaRPr lang="id-ID" sz="1400" b="1" dirty="0">
              <a:latin typeface="+mn-lt"/>
            </a:endParaRPr>
          </a:p>
        </p:txBody>
      </p:sp>
      <p:sp>
        <p:nvSpPr>
          <p:cNvPr id="10" name="Rectangle 9"/>
          <p:cNvSpPr/>
          <p:nvPr/>
        </p:nvSpPr>
        <p:spPr>
          <a:xfrm>
            <a:off x="1116013" y="2133029"/>
            <a:ext cx="2232025" cy="1223963"/>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ID" sz="2800" b="1" dirty="0"/>
              <a:t>A</a:t>
            </a:r>
            <a:r>
              <a:rPr lang="id-ID" sz="2800" b="1" dirty="0"/>
              <a:t>nalisis</a:t>
            </a:r>
          </a:p>
          <a:p>
            <a:pPr algn="ctr">
              <a:defRPr/>
            </a:pPr>
            <a:r>
              <a:rPr lang="id-ID" sz="2000" b="1" dirty="0"/>
              <a:t>(Menguraikan)</a:t>
            </a:r>
            <a:endParaRPr lang="en-US" sz="2000" b="1" dirty="0"/>
          </a:p>
        </p:txBody>
      </p:sp>
      <p:sp>
        <p:nvSpPr>
          <p:cNvPr id="11" name="Rectangle 10"/>
          <p:cNvSpPr/>
          <p:nvPr/>
        </p:nvSpPr>
        <p:spPr>
          <a:xfrm>
            <a:off x="5508625" y="2133600"/>
            <a:ext cx="2232025" cy="1223963"/>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id-ID" sz="2800" b="1" dirty="0"/>
              <a:t>Sintesis</a:t>
            </a:r>
          </a:p>
          <a:p>
            <a:pPr algn="ctr">
              <a:defRPr/>
            </a:pPr>
            <a:r>
              <a:rPr lang="id-ID" sz="2000" b="1" dirty="0"/>
              <a:t>(Menghubungkan)</a:t>
            </a:r>
            <a:endParaRPr lang="en-US" sz="2000" b="1" dirty="0"/>
          </a:p>
        </p:txBody>
      </p:sp>
      <p:sp>
        <p:nvSpPr>
          <p:cNvPr id="12" name="Rectangle 11"/>
          <p:cNvSpPr/>
          <p:nvPr/>
        </p:nvSpPr>
        <p:spPr>
          <a:xfrm>
            <a:off x="4643438" y="4149725"/>
            <a:ext cx="4032250" cy="9350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id-ID" sz="2400" b="1" dirty="0"/>
              <a:t>Membuktikan adanya hubungan sebab akibat</a:t>
            </a:r>
            <a:endParaRPr lang="en-US" sz="2200" b="1" dirty="0"/>
          </a:p>
        </p:txBody>
      </p:sp>
      <p:cxnSp>
        <p:nvCxnSpPr>
          <p:cNvPr id="13" name="Straight Arrow Connector 12"/>
          <p:cNvCxnSpPr/>
          <p:nvPr/>
        </p:nvCxnSpPr>
        <p:spPr>
          <a:xfrm flipH="1">
            <a:off x="2195513" y="3357563"/>
            <a:ext cx="0" cy="7191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a:off x="6588125" y="3429000"/>
            <a:ext cx="0" cy="7191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Rectangle 14"/>
          <p:cNvSpPr/>
          <p:nvPr/>
        </p:nvSpPr>
        <p:spPr>
          <a:xfrm>
            <a:off x="468313" y="4149725"/>
            <a:ext cx="4032250" cy="93503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id-ID" sz="2400" b="1" dirty="0"/>
              <a:t>Menjawab pertanyaan-pertanyaan penelitian</a:t>
            </a:r>
            <a:endParaRPr lang="en-US" sz="2200" b="1" dirty="0"/>
          </a:p>
        </p:txBody>
      </p:sp>
      <p:sp>
        <p:nvSpPr>
          <p:cNvPr id="16" name="TextBox 15"/>
          <p:cNvSpPr txBox="1"/>
          <p:nvPr/>
        </p:nvSpPr>
        <p:spPr>
          <a:xfrm>
            <a:off x="323850" y="1404938"/>
            <a:ext cx="1511300" cy="369887"/>
          </a:xfrm>
          <a:prstGeom prst="rect">
            <a:avLst/>
          </a:prstGeom>
          <a:solidFill>
            <a:schemeClr val="accent2">
              <a:lumMod val="40000"/>
              <a:lumOff val="60000"/>
            </a:schemeClr>
          </a:solidFill>
        </p:spPr>
        <p:txBody>
          <a:bodyPr>
            <a:spAutoFit/>
          </a:bodyPr>
          <a:lstStyle/>
          <a:p>
            <a:pPr>
              <a:defRPr/>
            </a:pPr>
            <a:r>
              <a:rPr lang="en-ID" dirty="0"/>
              <a:t>Interpretasi</a:t>
            </a:r>
            <a:endParaRPr lang="en-US" dirty="0"/>
          </a:p>
        </p:txBody>
      </p:sp>
      <p:sp>
        <p:nvSpPr>
          <p:cNvPr id="17" name="TextBox 16"/>
          <p:cNvSpPr txBox="1"/>
          <p:nvPr/>
        </p:nvSpPr>
        <p:spPr>
          <a:xfrm>
            <a:off x="2411413" y="1270000"/>
            <a:ext cx="6408737" cy="646113"/>
          </a:xfrm>
          <a:prstGeom prst="rect">
            <a:avLst/>
          </a:prstGeom>
          <a:solidFill>
            <a:schemeClr val="accent5">
              <a:lumMod val="20000"/>
              <a:lumOff val="80000"/>
            </a:schemeClr>
          </a:solidFill>
        </p:spPr>
        <p:txBody>
          <a:bodyPr>
            <a:spAutoFit/>
          </a:bodyPr>
          <a:lstStyle/>
          <a:p>
            <a:pPr>
              <a:defRPr/>
            </a:pPr>
            <a:r>
              <a:rPr lang="en-US" dirty="0"/>
              <a:t>Penafsiran makna fakta dan menghubungkan antara satu fakta dan fakta yang lain.</a:t>
            </a:r>
          </a:p>
        </p:txBody>
      </p:sp>
      <p:cxnSp>
        <p:nvCxnSpPr>
          <p:cNvPr id="18" name="Straight Arrow Connector 17"/>
          <p:cNvCxnSpPr>
            <a:stCxn id="16" idx="3"/>
            <a:endCxn id="17" idx="1"/>
          </p:cNvCxnSpPr>
          <p:nvPr/>
        </p:nvCxnSpPr>
        <p:spPr>
          <a:xfrm>
            <a:off x="1835150" y="1590675"/>
            <a:ext cx="576263"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Up Arrow 23">
            <a:hlinkClick r:id="rId3" action="ppaction://hlinksldjump"/>
          </p:cNvPr>
          <p:cNvSpPr/>
          <p:nvPr/>
        </p:nvSpPr>
        <p:spPr>
          <a:xfrm>
            <a:off x="8280400" y="6092825"/>
            <a:ext cx="684213" cy="693738"/>
          </a:xfrm>
          <a:prstGeom prst="upArrow">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lide(fromBottom)">
                                      <p:cBhvr>
                                        <p:cTn id="33" dur="500"/>
                                        <p:tgtEl>
                                          <p:spTgt spid="13"/>
                                        </p:tgtEl>
                                      </p:cBhvr>
                                    </p:animEffect>
                                  </p:childTnLst>
                                </p:cTn>
                              </p:par>
                              <p:par>
                                <p:cTn id="34" presetID="1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lide(fromBottom)">
                                      <p:cBhvr>
                                        <p:cTn id="36" dur="500"/>
                                        <p:tgtEl>
                                          <p:spTgt spid="14"/>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0963"/>
                                        </p:tgtEl>
                                        <p:attrNameLst>
                                          <p:attrName>style.visibility</p:attrName>
                                        </p:attrNameLst>
                                      </p:cBhvr>
                                      <p:to>
                                        <p:strVal val="visible"/>
                                      </p:to>
                                    </p:set>
                                    <p:anim calcmode="lin" valueType="num">
                                      <p:cBhvr>
                                        <p:cTn id="49" dur="500" fill="hold"/>
                                        <p:tgtEl>
                                          <p:spTgt spid="40963"/>
                                        </p:tgtEl>
                                        <p:attrNameLst>
                                          <p:attrName>ppt_w</p:attrName>
                                        </p:attrNameLst>
                                      </p:cBhvr>
                                      <p:tavLst>
                                        <p:tav tm="0">
                                          <p:val>
                                            <p:fltVal val="0"/>
                                          </p:val>
                                        </p:tav>
                                        <p:tav tm="100000">
                                          <p:val>
                                            <p:strVal val="#ppt_w"/>
                                          </p:val>
                                        </p:tav>
                                      </p:tavLst>
                                    </p:anim>
                                    <p:anim calcmode="lin" valueType="num">
                                      <p:cBhvr>
                                        <p:cTn id="50" dur="500" fill="hold"/>
                                        <p:tgtEl>
                                          <p:spTgt spid="4096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900" decel="100000" fill="hold"/>
                                        <p:tgtEl>
                                          <p:spTgt spid="2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7" grpId="0"/>
      <p:bldP spid="11" grpId="0" animBg="1"/>
      <p:bldP spid="12" grpId="0" animBg="1"/>
      <p:bldP spid="15" grpId="0" animBg="1"/>
      <p:bldP spid="16" grpId="0" animBg="1"/>
      <p:bldP spid="17"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l="-7000" t="-3000" r="-6000" b="-11000"/>
          </a:stretch>
        </a:blipFill>
        <a:effectLst/>
      </p:bgPr>
    </p:bg>
    <p:spTree>
      <p:nvGrpSpPr>
        <p:cNvPr id="1" name=""/>
        <p:cNvGrpSpPr/>
        <p:nvPr/>
      </p:nvGrpSpPr>
      <p:grpSpPr>
        <a:xfrm>
          <a:off x="0" y="0"/>
          <a:ext cx="0" cy="0"/>
          <a:chOff x="0" y="0"/>
          <a:chExt cx="0" cy="0"/>
        </a:xfrm>
      </p:grpSpPr>
      <p:sp>
        <p:nvSpPr>
          <p:cNvPr id="4" name="Rounded Rectangle 3"/>
          <p:cNvSpPr/>
          <p:nvPr/>
        </p:nvSpPr>
        <p:spPr>
          <a:xfrm>
            <a:off x="2700338" y="0"/>
            <a:ext cx="3671887" cy="909638"/>
          </a:xfrm>
          <a:prstGeom prst="roundRect">
            <a:avLst/>
          </a:prstGeom>
          <a:solidFill>
            <a:srgbClr val="003300"/>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id-ID" sz="3000" b="1" dirty="0"/>
              <a:t>Historiografi</a:t>
            </a:r>
          </a:p>
          <a:p>
            <a:pPr algn="ctr" fontAlgn="auto">
              <a:spcBef>
                <a:spcPts val="0"/>
              </a:spcBef>
              <a:spcAft>
                <a:spcPts val="0"/>
              </a:spcAft>
              <a:defRPr/>
            </a:pPr>
            <a:r>
              <a:rPr lang="id-ID" sz="2200" b="1" dirty="0"/>
              <a:t>(Penulisan) </a:t>
            </a:r>
          </a:p>
        </p:txBody>
      </p:sp>
      <p:grpSp>
        <p:nvGrpSpPr>
          <p:cNvPr id="2" name="Group 8"/>
          <p:cNvGrpSpPr>
            <a:grpSpLocks/>
          </p:cNvGrpSpPr>
          <p:nvPr/>
        </p:nvGrpSpPr>
        <p:grpSpPr bwMode="auto">
          <a:xfrm>
            <a:off x="2961084" y="2349301"/>
            <a:ext cx="458788" cy="576064"/>
            <a:chOff x="2359355" y="913970"/>
            <a:chExt cx="458317" cy="536145"/>
          </a:xfrm>
          <a:solidFill>
            <a:srgbClr val="002060"/>
          </a:solidFill>
        </p:grpSpPr>
        <p:sp>
          <p:nvSpPr>
            <p:cNvPr id="9" name="Right Arrow 8"/>
            <p:cNvSpPr/>
            <p:nvPr/>
          </p:nvSpPr>
          <p:spPr>
            <a:xfrm>
              <a:off x="2359355" y="913970"/>
              <a:ext cx="458317" cy="536145"/>
            </a:xfrm>
            <a:prstGeom prst="rightArrow">
              <a:avLst>
                <a:gd name="adj1" fmla="val 60000"/>
                <a:gd name="adj2" fmla="val 50000"/>
              </a:avLst>
            </a:prstGeom>
            <a:grp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0" name="Right Arrow 6"/>
            <p:cNvSpPr/>
            <p:nvPr/>
          </p:nvSpPr>
          <p:spPr>
            <a:xfrm>
              <a:off x="2359355" y="1020562"/>
              <a:ext cx="320346" cy="322961"/>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anchor="ctr"/>
            <a:lstStyle/>
            <a:p>
              <a:pPr algn="ctr" defTabSz="844550">
                <a:lnSpc>
                  <a:spcPct val="90000"/>
                </a:lnSpc>
                <a:spcAft>
                  <a:spcPct val="35000"/>
                </a:spcAft>
                <a:defRPr/>
              </a:pPr>
              <a:endParaRPr lang="en-US" altLang="zh-CN" sz="1900">
                <a:solidFill>
                  <a:srgbClr val="FFFFFF"/>
                </a:solidFill>
                <a:cs typeface="Arial" pitchFamily="34" charset="0"/>
              </a:endParaRPr>
            </a:p>
          </p:txBody>
        </p:sp>
      </p:grpSp>
      <p:grpSp>
        <p:nvGrpSpPr>
          <p:cNvPr id="3" name="Group 10"/>
          <p:cNvGrpSpPr>
            <a:grpSpLocks/>
          </p:cNvGrpSpPr>
          <p:nvPr/>
        </p:nvGrpSpPr>
        <p:grpSpPr bwMode="auto">
          <a:xfrm>
            <a:off x="5915000" y="2277293"/>
            <a:ext cx="457200" cy="648072"/>
            <a:chOff x="5385983" y="913970"/>
            <a:chExt cx="458317" cy="536145"/>
          </a:xfrm>
          <a:solidFill>
            <a:srgbClr val="FF0000"/>
          </a:solidFill>
        </p:grpSpPr>
        <p:sp>
          <p:nvSpPr>
            <p:cNvPr id="15" name="Right Arrow 14"/>
            <p:cNvSpPr/>
            <p:nvPr/>
          </p:nvSpPr>
          <p:spPr>
            <a:xfrm>
              <a:off x="5385983" y="913970"/>
              <a:ext cx="458317" cy="536145"/>
            </a:xfrm>
            <a:prstGeom prst="rightArrow">
              <a:avLst>
                <a:gd name="adj1" fmla="val 60000"/>
                <a:gd name="adj2" fmla="val 50000"/>
              </a:avLst>
            </a:prstGeom>
            <a:grp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6" name="Right Arrow 10"/>
            <p:cNvSpPr/>
            <p:nvPr/>
          </p:nvSpPr>
          <p:spPr>
            <a:xfrm>
              <a:off x="5385983" y="1020562"/>
              <a:ext cx="321458" cy="322961"/>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anchor="ctr"/>
            <a:lstStyle/>
            <a:p>
              <a:pPr algn="ctr" defTabSz="844550">
                <a:lnSpc>
                  <a:spcPct val="90000"/>
                </a:lnSpc>
                <a:spcAft>
                  <a:spcPct val="35000"/>
                </a:spcAft>
                <a:defRPr/>
              </a:pPr>
              <a:endParaRPr lang="en-US" altLang="zh-CN" sz="1900">
                <a:solidFill>
                  <a:srgbClr val="FFFFFF"/>
                </a:solidFill>
                <a:cs typeface="Arial" pitchFamily="34" charset="0"/>
              </a:endParaRPr>
            </a:p>
          </p:txBody>
        </p:sp>
      </p:grpSp>
      <p:grpSp>
        <p:nvGrpSpPr>
          <p:cNvPr id="5" name="Group 32"/>
          <p:cNvGrpSpPr>
            <a:grpSpLocks/>
          </p:cNvGrpSpPr>
          <p:nvPr/>
        </p:nvGrpSpPr>
        <p:grpSpPr bwMode="auto">
          <a:xfrm>
            <a:off x="393700" y="2205038"/>
            <a:ext cx="2306638" cy="3384550"/>
            <a:chOff x="393129" y="2205285"/>
            <a:chExt cx="2307209" cy="3383955"/>
          </a:xfrm>
        </p:grpSpPr>
        <p:grpSp>
          <p:nvGrpSpPr>
            <p:cNvPr id="8" name="Group 7"/>
            <p:cNvGrpSpPr>
              <a:grpSpLocks/>
            </p:cNvGrpSpPr>
            <p:nvPr/>
          </p:nvGrpSpPr>
          <p:grpSpPr bwMode="auto">
            <a:xfrm>
              <a:off x="393129" y="2205285"/>
              <a:ext cx="2306663" cy="792087"/>
              <a:chOff x="7233" y="533479"/>
              <a:chExt cx="2161877" cy="951225"/>
            </a:xfrm>
            <a:solidFill>
              <a:srgbClr val="002060"/>
            </a:solidFill>
          </p:grpSpPr>
          <p:sp>
            <p:nvSpPr>
              <p:cNvPr id="6" name="Rounded Rectangle 5"/>
              <p:cNvSpPr/>
              <p:nvPr/>
            </p:nvSpPr>
            <p:spPr>
              <a:xfrm>
                <a:off x="7233" y="533479"/>
                <a:ext cx="2161877" cy="951225"/>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7" name="Rounded Rectangle 4"/>
              <p:cNvSpPr/>
              <p:nvPr/>
            </p:nvSpPr>
            <p:spPr>
              <a:xfrm>
                <a:off x="7520" y="706428"/>
                <a:ext cx="2097956" cy="606637"/>
              </a:xfrm>
              <a:prstGeom prst="rect">
                <a:avLst/>
              </a:prstGeom>
              <a:grpFill/>
            </p:spPr>
            <p:style>
              <a:lnRef idx="0">
                <a:scrgbClr r="0" g="0" b="0"/>
              </a:lnRef>
              <a:fillRef idx="0">
                <a:scrgbClr r="0" g="0" b="0"/>
              </a:fillRef>
              <a:effectRef idx="0">
                <a:scrgbClr r="0" g="0" b="0"/>
              </a:effectRef>
              <a:fontRef idx="minor">
                <a:schemeClr val="lt1"/>
              </a:fontRef>
            </p:style>
            <p:txBody>
              <a:bodyPr tIns="91440" bIns="91440" anchor="ctr"/>
              <a:lstStyle/>
              <a:p>
                <a:pPr algn="ctr" defTabSz="1066800">
                  <a:lnSpc>
                    <a:spcPct val="90000"/>
                  </a:lnSpc>
                  <a:spcAft>
                    <a:spcPct val="35000"/>
                  </a:spcAft>
                  <a:defRPr/>
                </a:pPr>
                <a:r>
                  <a:rPr lang="en-ID" altLang="en-US" sz="2800" b="1" dirty="0">
                    <a:solidFill>
                      <a:srgbClr val="FFFFFF"/>
                    </a:solidFill>
                    <a:cs typeface="Arial" pitchFamily="34" charset="0"/>
                  </a:rPr>
                  <a:t> </a:t>
                </a:r>
                <a:r>
                  <a:rPr lang="id-ID" altLang="en-US" sz="2800" b="1" dirty="0">
                    <a:solidFill>
                      <a:srgbClr val="FFFFFF"/>
                    </a:solidFill>
                    <a:cs typeface="Arial" pitchFamily="34" charset="0"/>
                  </a:rPr>
                  <a:t>P</a:t>
                </a:r>
                <a:r>
                  <a:rPr lang="en-ID" altLang="en-US" sz="2800" b="1" dirty="0">
                    <a:solidFill>
                      <a:srgbClr val="FFFFFF"/>
                    </a:solidFill>
                    <a:cs typeface="Arial" pitchFamily="34" charset="0"/>
                  </a:rPr>
                  <a:t>endahuluan</a:t>
                </a:r>
                <a:endParaRPr lang="en-US" altLang="zh-CN" sz="2800" b="1" dirty="0">
                  <a:solidFill>
                    <a:srgbClr val="FFFFFF"/>
                  </a:solidFill>
                  <a:cs typeface="Arial" pitchFamily="34" charset="0"/>
                </a:endParaRPr>
              </a:p>
            </p:txBody>
          </p:sp>
        </p:grpSp>
        <p:sp>
          <p:nvSpPr>
            <p:cNvPr id="20" name="Round Same Side Corner Rectangle 4"/>
            <p:cNvSpPr/>
            <p:nvPr/>
          </p:nvSpPr>
          <p:spPr bwMode="auto">
            <a:xfrm>
              <a:off x="394717" y="2925883"/>
              <a:ext cx="2305621" cy="2663357"/>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lIns="25400" tIns="76200" rIns="25400" bIns="25400"/>
            <a:lstStyle/>
            <a:p>
              <a:pPr marL="360363" lvl="1" indent="-360363" defTabSz="889000">
                <a:lnSpc>
                  <a:spcPct val="90000"/>
                </a:lnSpc>
                <a:spcAft>
                  <a:spcPct val="15000"/>
                </a:spcAft>
                <a:buFont typeface="Wingdings" pitchFamily="2" charset="2"/>
                <a:buChar char="ü"/>
                <a:defRPr/>
              </a:pPr>
              <a:r>
                <a:rPr lang="id-ID" sz="2000" b="1" dirty="0"/>
                <a:t>Latar Belakang</a:t>
              </a:r>
            </a:p>
            <a:p>
              <a:pPr marL="360363" lvl="1" indent="-360363" defTabSz="889000">
                <a:lnSpc>
                  <a:spcPct val="90000"/>
                </a:lnSpc>
                <a:spcAft>
                  <a:spcPct val="15000"/>
                </a:spcAft>
                <a:buFont typeface="Wingdings" pitchFamily="2" charset="2"/>
                <a:buChar char="ü"/>
                <a:defRPr/>
              </a:pPr>
              <a:r>
                <a:rPr lang="id-ID" sz="2000" b="1" dirty="0"/>
                <a:t>Rumusan Masalah</a:t>
              </a:r>
            </a:p>
            <a:p>
              <a:pPr marL="360363" lvl="1" indent="-360363" defTabSz="889000">
                <a:lnSpc>
                  <a:spcPct val="90000"/>
                </a:lnSpc>
                <a:spcAft>
                  <a:spcPct val="15000"/>
                </a:spcAft>
                <a:buFont typeface="Wingdings" pitchFamily="2" charset="2"/>
                <a:buChar char="ü"/>
                <a:defRPr/>
              </a:pPr>
              <a:r>
                <a:rPr lang="id-ID" sz="2000" b="1" dirty="0"/>
                <a:t>Tujuan</a:t>
              </a:r>
            </a:p>
            <a:p>
              <a:pPr marL="360363" lvl="1" indent="-360363" defTabSz="889000">
                <a:lnSpc>
                  <a:spcPct val="90000"/>
                </a:lnSpc>
                <a:spcAft>
                  <a:spcPct val="15000"/>
                </a:spcAft>
                <a:buFont typeface="Wingdings" pitchFamily="2" charset="2"/>
                <a:buChar char="ü"/>
                <a:defRPr/>
              </a:pPr>
              <a:r>
                <a:rPr lang="id-ID" sz="2000" b="1" dirty="0"/>
                <a:t>Tinjuan Pustaka</a:t>
              </a:r>
            </a:p>
            <a:p>
              <a:pPr marL="360363" lvl="1" indent="-360363" defTabSz="889000">
                <a:lnSpc>
                  <a:spcPct val="90000"/>
                </a:lnSpc>
                <a:spcAft>
                  <a:spcPct val="15000"/>
                </a:spcAft>
                <a:buFont typeface="Wingdings" pitchFamily="2" charset="2"/>
                <a:buChar char="ü"/>
                <a:defRPr/>
              </a:pPr>
              <a:r>
                <a:rPr lang="id-ID" sz="2000" b="1" dirty="0"/>
                <a:t>Metode dan Sumber</a:t>
              </a:r>
            </a:p>
            <a:p>
              <a:pPr marL="360363" lvl="1" indent="-360363" defTabSz="889000">
                <a:lnSpc>
                  <a:spcPct val="90000"/>
                </a:lnSpc>
                <a:spcAft>
                  <a:spcPct val="15000"/>
                </a:spcAft>
                <a:buFont typeface="Wingdings" pitchFamily="2" charset="2"/>
                <a:buChar char="ü"/>
                <a:defRPr/>
              </a:pPr>
              <a:r>
                <a:rPr lang="id-ID" sz="2000" b="1" dirty="0"/>
                <a:t>Sistematika </a:t>
              </a:r>
            </a:p>
          </p:txBody>
        </p:sp>
      </p:grpSp>
      <p:grpSp>
        <p:nvGrpSpPr>
          <p:cNvPr id="11" name="Group 33"/>
          <p:cNvGrpSpPr>
            <a:grpSpLocks/>
          </p:cNvGrpSpPr>
          <p:nvPr/>
        </p:nvGrpSpPr>
        <p:grpSpPr bwMode="auto">
          <a:xfrm>
            <a:off x="3560763" y="2133600"/>
            <a:ext cx="2163762" cy="1728788"/>
            <a:chOff x="3561134" y="2133277"/>
            <a:chExt cx="2162994" cy="1728763"/>
          </a:xfrm>
        </p:grpSpPr>
        <p:grpSp>
          <p:nvGrpSpPr>
            <p:cNvPr id="14" name="Group 9"/>
            <p:cNvGrpSpPr>
              <a:grpSpLocks/>
            </p:cNvGrpSpPr>
            <p:nvPr/>
          </p:nvGrpSpPr>
          <p:grpSpPr bwMode="auto">
            <a:xfrm>
              <a:off x="3561134" y="2133277"/>
              <a:ext cx="2162175" cy="864096"/>
              <a:chOff x="3033861" y="533479"/>
              <a:chExt cx="2161877" cy="1297126"/>
            </a:xfrm>
            <a:solidFill>
              <a:srgbClr val="FF0000"/>
            </a:solidFill>
          </p:grpSpPr>
          <p:sp>
            <p:nvSpPr>
              <p:cNvPr id="12" name="Rounded Rectangle 11"/>
              <p:cNvSpPr/>
              <p:nvPr/>
            </p:nvSpPr>
            <p:spPr>
              <a:xfrm>
                <a:off x="3033861" y="533479"/>
                <a:ext cx="2161877" cy="1297126"/>
              </a:xfrm>
              <a:prstGeom prst="roundRect">
                <a:avLst>
                  <a:gd name="adj" fmla="val 10000"/>
                </a:avLst>
              </a:prstGeom>
              <a:grp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3" name="Rounded Rectangle 8"/>
              <p:cNvSpPr/>
              <p:nvPr/>
            </p:nvSpPr>
            <p:spPr>
              <a:xfrm>
                <a:off x="3037235" y="749665"/>
                <a:ext cx="2085688" cy="853669"/>
              </a:xfrm>
              <a:prstGeom prst="rect">
                <a:avLst/>
              </a:prstGeom>
              <a:grpFill/>
            </p:spPr>
            <p:style>
              <a:lnRef idx="0">
                <a:scrgbClr r="0" g="0" b="0"/>
              </a:lnRef>
              <a:fillRef idx="0">
                <a:scrgbClr r="0" g="0" b="0"/>
              </a:fillRef>
              <a:effectRef idx="0">
                <a:scrgbClr r="0" g="0" b="0"/>
              </a:effectRef>
              <a:fontRef idx="minor">
                <a:schemeClr val="lt1"/>
              </a:fontRef>
            </p:style>
            <p:txBody>
              <a:bodyPr tIns="91440" bIns="91440" anchor="ctr"/>
              <a:lstStyle/>
              <a:p>
                <a:pPr algn="ctr" defTabSz="1066800">
                  <a:lnSpc>
                    <a:spcPct val="90000"/>
                  </a:lnSpc>
                  <a:spcAft>
                    <a:spcPct val="35000"/>
                  </a:spcAft>
                  <a:defRPr/>
                </a:pPr>
                <a:r>
                  <a:rPr lang="en-ID" altLang="en-US" sz="2800" b="1" dirty="0">
                    <a:solidFill>
                      <a:srgbClr val="FFFFFF"/>
                    </a:solidFill>
                    <a:cs typeface="Arial" pitchFamily="34" charset="0"/>
                  </a:rPr>
                  <a:t>Pe</a:t>
                </a:r>
                <a:r>
                  <a:rPr lang="id-ID" altLang="en-US" sz="2800" b="1" dirty="0">
                    <a:solidFill>
                      <a:srgbClr val="FFFFFF"/>
                    </a:solidFill>
                    <a:cs typeface="Arial" pitchFamily="34" charset="0"/>
                  </a:rPr>
                  <a:t>mbahasan</a:t>
                </a:r>
                <a:endParaRPr lang="en-US" altLang="zh-CN" sz="2800" b="1" dirty="0">
                  <a:solidFill>
                    <a:srgbClr val="FFFFFF"/>
                  </a:solidFill>
                  <a:cs typeface="Arial" pitchFamily="34" charset="0"/>
                </a:endParaRPr>
              </a:p>
            </p:txBody>
          </p:sp>
        </p:grpSp>
        <p:sp>
          <p:nvSpPr>
            <p:cNvPr id="21" name="Round Same Side Corner Rectangle 4"/>
            <p:cNvSpPr/>
            <p:nvPr/>
          </p:nvSpPr>
          <p:spPr bwMode="auto">
            <a:xfrm>
              <a:off x="3565894" y="2853992"/>
              <a:ext cx="2158234" cy="1008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lIns="25400" tIns="76200" rIns="25400" bIns="25400"/>
            <a:lstStyle/>
            <a:p>
              <a:pPr marL="360363" lvl="1" indent="-360363" defTabSz="889000">
                <a:lnSpc>
                  <a:spcPct val="90000"/>
                </a:lnSpc>
                <a:spcAft>
                  <a:spcPct val="15000"/>
                </a:spcAft>
                <a:buFont typeface="Wingdings" pitchFamily="2" charset="2"/>
                <a:buChar char="Ø"/>
                <a:defRPr/>
              </a:pPr>
              <a:r>
                <a:rPr lang="id-ID" sz="2000" b="1" dirty="0"/>
                <a:t>Hasil Penelitian yang telah dilakukan </a:t>
              </a:r>
            </a:p>
          </p:txBody>
        </p:sp>
      </p:grpSp>
      <p:grpSp>
        <p:nvGrpSpPr>
          <p:cNvPr id="17" name="Group 34"/>
          <p:cNvGrpSpPr>
            <a:grpSpLocks/>
          </p:cNvGrpSpPr>
          <p:nvPr/>
        </p:nvGrpSpPr>
        <p:grpSpPr bwMode="auto">
          <a:xfrm>
            <a:off x="6588125" y="2084388"/>
            <a:ext cx="2160588" cy="1562100"/>
            <a:chOff x="6587876" y="2084698"/>
            <a:chExt cx="2160588" cy="1561392"/>
          </a:xfrm>
        </p:grpSpPr>
        <p:grpSp>
          <p:nvGrpSpPr>
            <p:cNvPr id="27" name="Group 11"/>
            <p:cNvGrpSpPr>
              <a:grpSpLocks/>
            </p:cNvGrpSpPr>
            <p:nvPr/>
          </p:nvGrpSpPr>
          <p:grpSpPr bwMode="auto">
            <a:xfrm>
              <a:off x="6587876" y="2084698"/>
              <a:ext cx="2160588" cy="864095"/>
              <a:chOff x="6060489" y="533479"/>
              <a:chExt cx="2161877" cy="1297126"/>
            </a:xfrm>
            <a:solidFill>
              <a:schemeClr val="accent6">
                <a:lumMod val="50000"/>
              </a:schemeClr>
            </a:solidFill>
          </p:grpSpPr>
          <p:sp>
            <p:nvSpPr>
              <p:cNvPr id="18" name="Rounded Rectangle 17"/>
              <p:cNvSpPr/>
              <p:nvPr/>
            </p:nvSpPr>
            <p:spPr>
              <a:xfrm>
                <a:off x="6060489" y="533479"/>
                <a:ext cx="2161877" cy="1297126"/>
              </a:xfrm>
              <a:prstGeom prst="roundRect">
                <a:avLst>
                  <a:gd name="adj" fmla="val 10000"/>
                </a:avLst>
              </a:prstGeom>
              <a:grp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9" name="Rounded Rectangle 12"/>
              <p:cNvSpPr/>
              <p:nvPr/>
            </p:nvSpPr>
            <p:spPr>
              <a:xfrm>
                <a:off x="6060837" y="749665"/>
                <a:ext cx="2085632" cy="853667"/>
              </a:xfrm>
              <a:prstGeom prst="rect">
                <a:avLst/>
              </a:prstGeom>
              <a:grpFill/>
            </p:spPr>
            <p:style>
              <a:lnRef idx="0">
                <a:scrgbClr r="0" g="0" b="0"/>
              </a:lnRef>
              <a:fillRef idx="0">
                <a:scrgbClr r="0" g="0" b="0"/>
              </a:fillRef>
              <a:effectRef idx="0">
                <a:scrgbClr r="0" g="0" b="0"/>
              </a:effectRef>
              <a:fontRef idx="minor">
                <a:schemeClr val="lt1"/>
              </a:fontRef>
            </p:style>
            <p:txBody>
              <a:bodyPr tIns="91440" bIns="91440" anchor="ctr"/>
              <a:lstStyle/>
              <a:p>
                <a:pPr algn="ctr" defTabSz="1066800">
                  <a:lnSpc>
                    <a:spcPct val="90000"/>
                  </a:lnSpc>
                  <a:spcAft>
                    <a:spcPct val="35000"/>
                  </a:spcAft>
                  <a:defRPr/>
                </a:pPr>
                <a:r>
                  <a:rPr lang="en-ID" altLang="en-US" sz="2800" b="1" dirty="0">
                    <a:solidFill>
                      <a:srgbClr val="FFFFFF"/>
                    </a:solidFill>
                    <a:cs typeface="Arial" pitchFamily="34" charset="0"/>
                  </a:rPr>
                  <a:t>Pe</a:t>
                </a:r>
                <a:r>
                  <a:rPr lang="id-ID" altLang="en-US" sz="2800" b="1" dirty="0">
                    <a:solidFill>
                      <a:srgbClr val="FFFFFF"/>
                    </a:solidFill>
                    <a:cs typeface="Arial" pitchFamily="34" charset="0"/>
                  </a:rPr>
                  <a:t>nutup</a:t>
                </a:r>
                <a:endParaRPr lang="en-US" altLang="zh-CN" sz="2800" b="1" dirty="0">
                  <a:solidFill>
                    <a:srgbClr val="FFFFFF"/>
                  </a:solidFill>
                  <a:cs typeface="Arial" pitchFamily="34" charset="0"/>
                </a:endParaRPr>
              </a:p>
            </p:txBody>
          </p:sp>
        </p:grpSp>
        <p:sp>
          <p:nvSpPr>
            <p:cNvPr id="22" name="Round Same Side Corner Rectangle 4"/>
            <p:cNvSpPr/>
            <p:nvPr/>
          </p:nvSpPr>
          <p:spPr bwMode="auto">
            <a:xfrm>
              <a:off x="6587876" y="2925692"/>
              <a:ext cx="2160588" cy="720398"/>
            </a:xfrm>
            <a:prstGeom prst="rect">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lIns="25400" tIns="76200" rIns="25400" bIns="25400"/>
            <a:lstStyle/>
            <a:p>
              <a:pPr marL="360363" lvl="1" indent="-360363" defTabSz="889000">
                <a:lnSpc>
                  <a:spcPct val="90000"/>
                </a:lnSpc>
                <a:spcAft>
                  <a:spcPct val="15000"/>
                </a:spcAft>
                <a:buFont typeface="Wingdings" pitchFamily="2" charset="2"/>
                <a:buChar char="§"/>
                <a:defRPr/>
              </a:pPr>
              <a:r>
                <a:rPr lang="id-ID" sz="2000" b="1" dirty="0"/>
                <a:t>Hasil Penelitian secara umum </a:t>
              </a:r>
            </a:p>
          </p:txBody>
        </p:sp>
      </p:grpSp>
      <p:pic>
        <p:nvPicPr>
          <p:cNvPr id="23" name="Picture 22" descr="Skripsi.JPG"/>
          <p:cNvPicPr>
            <a:picLocks noChangeAspect="1"/>
          </p:cNvPicPr>
          <p:nvPr/>
        </p:nvPicPr>
        <p:blipFill>
          <a:blip r:embed="rId3"/>
          <a:srcRect l="5037" t="9912" r="9332" b="22118"/>
          <a:stretch>
            <a:fillRect/>
          </a:stretch>
        </p:blipFill>
        <p:spPr bwMode="auto">
          <a:xfrm>
            <a:off x="6948488" y="3713163"/>
            <a:ext cx="2195512" cy="3100387"/>
          </a:xfrm>
          <a:prstGeom prst="rect">
            <a:avLst/>
          </a:prstGeom>
          <a:noFill/>
          <a:ln w="9525">
            <a:noFill/>
            <a:miter lim="800000"/>
            <a:headEnd/>
            <a:tailEnd/>
          </a:ln>
          <a:effectLst>
            <a:outerShdw dist="139700" dir="2700000" algn="tl" rotWithShape="0">
              <a:srgbClr val="333333">
                <a:alpha val="64999"/>
              </a:srgbClr>
            </a:outerShdw>
          </a:effectLst>
        </p:spPr>
      </p:pic>
      <p:sp>
        <p:nvSpPr>
          <p:cNvPr id="24" name="TextBox 23"/>
          <p:cNvSpPr txBox="1"/>
          <p:nvPr/>
        </p:nvSpPr>
        <p:spPr>
          <a:xfrm>
            <a:off x="323850" y="1331913"/>
            <a:ext cx="1511300" cy="368300"/>
          </a:xfrm>
          <a:prstGeom prst="rect">
            <a:avLst/>
          </a:prstGeom>
          <a:solidFill>
            <a:schemeClr val="accent3">
              <a:lumMod val="60000"/>
              <a:lumOff val="40000"/>
            </a:schemeClr>
          </a:solidFill>
        </p:spPr>
        <p:txBody>
          <a:bodyPr>
            <a:spAutoFit/>
          </a:bodyPr>
          <a:lstStyle/>
          <a:p>
            <a:pPr>
              <a:defRPr/>
            </a:pPr>
            <a:r>
              <a:rPr lang="en-ID" dirty="0"/>
              <a:t>Historiografi</a:t>
            </a:r>
            <a:endParaRPr lang="en-US" dirty="0"/>
          </a:p>
        </p:txBody>
      </p:sp>
      <p:sp>
        <p:nvSpPr>
          <p:cNvPr id="25" name="TextBox 24"/>
          <p:cNvSpPr txBox="1"/>
          <p:nvPr/>
        </p:nvSpPr>
        <p:spPr>
          <a:xfrm>
            <a:off x="2411413" y="1196975"/>
            <a:ext cx="6408737" cy="646113"/>
          </a:xfrm>
          <a:prstGeom prst="rect">
            <a:avLst/>
          </a:prstGeom>
          <a:solidFill>
            <a:schemeClr val="tx2">
              <a:lumMod val="40000"/>
              <a:lumOff val="60000"/>
            </a:schemeClr>
          </a:solidFill>
        </p:spPr>
        <p:txBody>
          <a:bodyPr>
            <a:spAutoFit/>
          </a:bodyPr>
          <a:lstStyle/>
          <a:p>
            <a:pPr>
              <a:defRPr/>
            </a:pPr>
            <a:r>
              <a:rPr lang="en-US" dirty="0"/>
              <a:t>Kegiatan yang menyajikan hasil penelitian sejarah menjadi tulisan sejarah (</a:t>
            </a:r>
            <a:r>
              <a:rPr lang="en-US" i="1" dirty="0"/>
              <a:t>history as written).</a:t>
            </a:r>
            <a:endParaRPr lang="en-US" dirty="0"/>
          </a:p>
        </p:txBody>
      </p:sp>
      <p:cxnSp>
        <p:nvCxnSpPr>
          <p:cNvPr id="26" name="Straight Arrow Connector 25"/>
          <p:cNvCxnSpPr>
            <a:stCxn id="24" idx="3"/>
            <a:endCxn id="25" idx="1"/>
          </p:cNvCxnSpPr>
          <p:nvPr/>
        </p:nvCxnSpPr>
        <p:spPr>
          <a:xfrm>
            <a:off x="1835150" y="1516063"/>
            <a:ext cx="576263"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4427538" y="4941888"/>
            <a:ext cx="1944687" cy="646112"/>
          </a:xfrm>
          <a:prstGeom prst="rect">
            <a:avLst/>
          </a:prstGeom>
          <a:noFill/>
          <a:ln w="9525">
            <a:noFill/>
            <a:miter lim="800000"/>
            <a:headEnd/>
            <a:tailEnd/>
          </a:ln>
        </p:spPr>
        <p:txBody>
          <a:bodyPr>
            <a:spAutoFit/>
          </a:bodyPr>
          <a:lstStyle/>
          <a:p>
            <a:r>
              <a:rPr lang="en-ID"/>
              <a:t>Contoh historiografi</a:t>
            </a:r>
            <a:endParaRPr lang="en-US"/>
          </a:p>
        </p:txBody>
      </p:sp>
      <p:cxnSp>
        <p:nvCxnSpPr>
          <p:cNvPr id="32" name="Straight Arrow Connector 31"/>
          <p:cNvCxnSpPr/>
          <p:nvPr/>
        </p:nvCxnSpPr>
        <p:spPr>
          <a:xfrm>
            <a:off x="5940425" y="5373688"/>
            <a:ext cx="9350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Up Arrow 36">
            <a:hlinkClick r:id="rId4" action="ppaction://hlinksldjump"/>
          </p:cNvPr>
          <p:cNvSpPr/>
          <p:nvPr/>
        </p:nvSpPr>
        <p:spPr>
          <a:xfrm>
            <a:off x="179388" y="6092825"/>
            <a:ext cx="684212" cy="693738"/>
          </a:xfrm>
          <a:prstGeom prst="upArrow">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ppt_x</p:attrName>
                                        </p:attrNameLst>
                                      </p:cBhvr>
                                      <p:tavLst>
                                        <p:tav tm="0">
                                          <p:val>
                                            <p:strVal val="#ppt_x-.2"/>
                                          </p:val>
                                        </p:tav>
                                        <p:tav tm="100000">
                                          <p:val>
                                            <p:strVal val="#ppt_x"/>
                                          </p:val>
                                        </p:tav>
                                      </p:tavLst>
                                    </p:anim>
                                    <p:anim calcmode="lin" valueType="num">
                                      <p:cBhvr>
                                        <p:cTn id="8"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
                                        </p:tgtEl>
                                      </p:cBhvr>
                                    </p:animEffect>
                                  </p:childTnLst>
                                </p:cTn>
                              </p:par>
                              <p:par>
                                <p:cTn id="10" presetID="29"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ppt_x</p:attrName>
                                        </p:attrNameLst>
                                      </p:cBhvr>
                                      <p:tavLst>
                                        <p:tav tm="0">
                                          <p:val>
                                            <p:strVal val="#ppt_x-.2"/>
                                          </p:val>
                                        </p:tav>
                                        <p:tav tm="100000">
                                          <p:val>
                                            <p:strVal val="#ppt_x"/>
                                          </p:val>
                                        </p:tav>
                                      </p:tavLst>
                                    </p:anim>
                                    <p:anim calcmode="lin" valueType="num">
                                      <p:cBhvr>
                                        <p:cTn id="13"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ppt_x</p:attrName>
                                        </p:attrNameLst>
                                      </p:cBhvr>
                                      <p:tavLst>
                                        <p:tav tm="0">
                                          <p:val>
                                            <p:strVal val="#ppt_x-.2"/>
                                          </p:val>
                                        </p:tav>
                                        <p:tav tm="100000">
                                          <p:val>
                                            <p:strVal val="#ppt_x"/>
                                          </p:val>
                                        </p:tav>
                                      </p:tavLst>
                                    </p:anim>
                                    <p:anim calcmode="lin" valueType="num">
                                      <p:cBhvr>
                                        <p:cTn id="1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lide(fromBottom)">
                                      <p:cBhvr>
                                        <p:cTn id="24" dur="500"/>
                                        <p:tgtEl>
                                          <p:spTgt spid="5"/>
                                        </p:tgtEl>
                                      </p:cBhvr>
                                    </p:animEffect>
                                  </p:childTnLst>
                                </p:cTn>
                              </p:par>
                              <p:par>
                                <p:cTn id="25" presetID="1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500"/>
                                        <p:tgtEl>
                                          <p:spTgt spid="2"/>
                                        </p:tgtEl>
                                      </p:cBhvr>
                                    </p:animEffect>
                                  </p:childTnLst>
                                </p:cTn>
                              </p:par>
                              <p:par>
                                <p:cTn id="28" presetID="1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lide(fromBottom)">
                                      <p:cBhvr>
                                        <p:cTn id="30" dur="500"/>
                                        <p:tgtEl>
                                          <p:spTgt spid="11"/>
                                        </p:tgtEl>
                                      </p:cBhvr>
                                    </p:animEffect>
                                  </p:childTnLst>
                                </p:cTn>
                              </p:par>
                              <p:par>
                                <p:cTn id="31" presetID="1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slide(fromBottom)">
                                      <p:cBhvr>
                                        <p:cTn id="33" dur="500"/>
                                        <p:tgtEl>
                                          <p:spTgt spid="3"/>
                                        </p:tgtEl>
                                      </p:cBhvr>
                                    </p:animEffect>
                                  </p:childTnLst>
                                </p:cTn>
                              </p:par>
                              <p:par>
                                <p:cTn id="34" presetID="1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lide(fromBottom)">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strips(downLeft)">
                                      <p:cBhvr>
                                        <p:cTn id="41" dur="500"/>
                                        <p:tgtEl>
                                          <p:spTgt spid="23"/>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strips(downLeft)">
                                      <p:cBhvr>
                                        <p:cTn id="44" dur="500"/>
                                        <p:tgtEl>
                                          <p:spTgt spid="30"/>
                                        </p:tgtEl>
                                      </p:cBhvr>
                                    </p:animEffect>
                                  </p:childTnLst>
                                </p:cTn>
                              </p:par>
                              <p:par>
                                <p:cTn id="45" presetID="18" presetClass="entr" presetSubtype="12"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strips(downLef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900" decel="100000" fill="hold"/>
                                        <p:tgtEl>
                                          <p:spTgt spid="37"/>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0"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5"/>
          <p:cNvGrpSpPr>
            <a:grpSpLocks/>
          </p:cNvGrpSpPr>
          <p:nvPr/>
        </p:nvGrpSpPr>
        <p:grpSpPr bwMode="auto">
          <a:xfrm>
            <a:off x="179388" y="3649663"/>
            <a:ext cx="2163762" cy="1082675"/>
            <a:chOff x="5147" y="2627906"/>
            <a:chExt cx="2162974" cy="1081487"/>
          </a:xfrm>
        </p:grpSpPr>
        <p:sp>
          <p:nvSpPr>
            <p:cNvPr id="55" name="Rounded Rectangle 54"/>
            <p:cNvSpPr/>
            <p:nvPr/>
          </p:nvSpPr>
          <p:spPr>
            <a:xfrm>
              <a:off x="5147" y="2627906"/>
              <a:ext cx="2162974" cy="1081487"/>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6" name="Rounded Rectangle 4"/>
            <p:cNvSpPr/>
            <p:nvPr/>
          </p:nvSpPr>
          <p:spPr>
            <a:xfrm>
              <a:off x="36885" y="2659621"/>
              <a:ext cx="2099497" cy="1018057"/>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a:lnSpc>
                  <a:spcPct val="90000"/>
                </a:lnSpc>
                <a:spcAft>
                  <a:spcPct val="35000"/>
                </a:spcAft>
                <a:defRPr/>
              </a:pPr>
              <a:r>
                <a:rPr lang="en-ID" sz="2500" dirty="0"/>
                <a:t>Konsep Waktu</a:t>
              </a:r>
              <a:endParaRPr lang="en-US" sz="2500" dirty="0"/>
            </a:p>
          </p:txBody>
        </p:sp>
      </p:grpSp>
      <p:grpSp>
        <p:nvGrpSpPr>
          <p:cNvPr id="3" name="Group 6"/>
          <p:cNvGrpSpPr>
            <a:grpSpLocks/>
          </p:cNvGrpSpPr>
          <p:nvPr/>
        </p:nvGrpSpPr>
        <p:grpSpPr bwMode="auto">
          <a:xfrm>
            <a:off x="2705100" y="2319338"/>
            <a:ext cx="103188" cy="1984375"/>
            <a:chOff x="2549306" y="1207656"/>
            <a:chExt cx="102821" cy="2056427"/>
          </a:xfrm>
        </p:grpSpPr>
        <p:sp>
          <p:nvSpPr>
            <p:cNvPr id="53" name="Straight Connector 5"/>
            <p:cNvSpPr/>
            <p:nvPr/>
          </p:nvSpPr>
          <p:spPr>
            <a:xfrm rot="17692822">
              <a:off x="1572503" y="2220843"/>
              <a:ext cx="2056427" cy="30055"/>
            </a:xfrm>
            <a:custGeom>
              <a:avLst/>
              <a:gdLst/>
              <a:ahLst/>
              <a:cxnLst/>
              <a:rect l="0" t="0" r="0" b="0"/>
              <a:pathLst>
                <a:path>
                  <a:moveTo>
                    <a:pt x="0" y="15358"/>
                  </a:moveTo>
                  <a:lnTo>
                    <a:pt x="2056426" y="15358"/>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54" name="Straight Connector 6"/>
            <p:cNvSpPr/>
            <p:nvPr/>
          </p:nvSpPr>
          <p:spPr>
            <a:xfrm rot="17692822">
              <a:off x="2549717" y="2184460"/>
              <a:ext cx="101999" cy="1028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311150">
                <a:lnSpc>
                  <a:spcPct val="90000"/>
                </a:lnSpc>
                <a:spcAft>
                  <a:spcPct val="35000"/>
                </a:spcAft>
                <a:defRPr/>
              </a:pPr>
              <a:endParaRPr lang="en-US" sz="700"/>
            </a:p>
          </p:txBody>
        </p:sp>
      </p:grpSp>
      <p:grpSp>
        <p:nvGrpSpPr>
          <p:cNvPr id="4" name="Group 7"/>
          <p:cNvGrpSpPr>
            <a:grpSpLocks/>
          </p:cNvGrpSpPr>
          <p:nvPr/>
        </p:nvGrpSpPr>
        <p:grpSpPr bwMode="auto">
          <a:xfrm>
            <a:off x="2990850" y="1784350"/>
            <a:ext cx="2162175" cy="1081088"/>
            <a:chOff x="3033312" y="762340"/>
            <a:chExt cx="2162974" cy="1081487"/>
          </a:xfrm>
        </p:grpSpPr>
        <p:sp>
          <p:nvSpPr>
            <p:cNvPr id="51" name="Rounded Rectangle 50"/>
            <p:cNvSpPr/>
            <p:nvPr/>
          </p:nvSpPr>
          <p:spPr>
            <a:xfrm>
              <a:off x="3033312" y="762340"/>
              <a:ext cx="2162974" cy="1081487"/>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2" name="Rounded Rectangle 8"/>
            <p:cNvSpPr/>
            <p:nvPr/>
          </p:nvSpPr>
          <p:spPr>
            <a:xfrm>
              <a:off x="3065074" y="794102"/>
              <a:ext cx="2099451" cy="1017964"/>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a:lnSpc>
                  <a:spcPct val="90000"/>
                </a:lnSpc>
                <a:spcAft>
                  <a:spcPct val="35000"/>
                </a:spcAft>
                <a:defRPr/>
              </a:pPr>
              <a:r>
                <a:rPr lang="en-ID" sz="2500" dirty="0"/>
                <a:t>Perkembangan</a:t>
              </a:r>
              <a:endParaRPr lang="en-US" sz="2500" dirty="0"/>
            </a:p>
          </p:txBody>
        </p:sp>
      </p:grpSp>
      <p:grpSp>
        <p:nvGrpSpPr>
          <p:cNvPr id="5" name="Group 9"/>
          <p:cNvGrpSpPr>
            <a:grpSpLocks/>
          </p:cNvGrpSpPr>
          <p:nvPr/>
        </p:nvGrpSpPr>
        <p:grpSpPr bwMode="auto">
          <a:xfrm>
            <a:off x="6235700" y="1784350"/>
            <a:ext cx="2163763" cy="1081088"/>
            <a:chOff x="6061477" y="762340"/>
            <a:chExt cx="2162974" cy="1081487"/>
          </a:xfrm>
        </p:grpSpPr>
        <p:sp>
          <p:nvSpPr>
            <p:cNvPr id="47" name="Rounded Rectangle 46"/>
            <p:cNvSpPr/>
            <p:nvPr/>
          </p:nvSpPr>
          <p:spPr>
            <a:xfrm>
              <a:off x="6061477" y="762340"/>
              <a:ext cx="2162974" cy="10814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ounded Rectangle 12"/>
            <p:cNvSpPr/>
            <p:nvPr/>
          </p:nvSpPr>
          <p:spPr>
            <a:xfrm>
              <a:off x="6093215" y="794102"/>
              <a:ext cx="2099497" cy="1017964"/>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a:lnSpc>
                  <a:spcPct val="90000"/>
                </a:lnSpc>
                <a:spcAft>
                  <a:spcPct val="35000"/>
                </a:spcAft>
                <a:defRPr/>
              </a:pPr>
              <a:endParaRPr lang="en-US" sz="2500"/>
            </a:p>
          </p:txBody>
        </p:sp>
      </p:grpSp>
      <p:grpSp>
        <p:nvGrpSpPr>
          <p:cNvPr id="6" name="Group 10"/>
          <p:cNvGrpSpPr>
            <a:grpSpLocks/>
          </p:cNvGrpSpPr>
          <p:nvPr/>
        </p:nvGrpSpPr>
        <p:grpSpPr bwMode="auto">
          <a:xfrm>
            <a:off x="2243138" y="3852863"/>
            <a:ext cx="1065212" cy="53975"/>
            <a:chOff x="2067975" y="2831085"/>
            <a:chExt cx="1065484" cy="53274"/>
          </a:xfrm>
        </p:grpSpPr>
        <p:sp>
          <p:nvSpPr>
            <p:cNvPr id="45" name="Straight Connector 13"/>
            <p:cNvSpPr/>
            <p:nvPr/>
          </p:nvSpPr>
          <p:spPr>
            <a:xfrm rot="19457599">
              <a:off x="2067975" y="2842053"/>
              <a:ext cx="1065484" cy="31338"/>
            </a:xfrm>
            <a:custGeom>
              <a:avLst/>
              <a:gdLst/>
              <a:ahLst/>
              <a:cxnLst/>
              <a:rect l="0" t="0" r="0" b="0"/>
              <a:pathLst>
                <a:path>
                  <a:moveTo>
                    <a:pt x="0" y="15358"/>
                  </a:moveTo>
                  <a:lnTo>
                    <a:pt x="1065484" y="15358"/>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46" name="Straight Connector 14"/>
            <p:cNvSpPr/>
            <p:nvPr/>
          </p:nvSpPr>
          <p:spPr>
            <a:xfrm rot="19457599">
              <a:off x="2574516" y="2831085"/>
              <a:ext cx="52401" cy="532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grpSp>
        <p:nvGrpSpPr>
          <p:cNvPr id="7" name="Group 11"/>
          <p:cNvGrpSpPr>
            <a:grpSpLocks/>
          </p:cNvGrpSpPr>
          <p:nvPr/>
        </p:nvGrpSpPr>
        <p:grpSpPr bwMode="auto">
          <a:xfrm>
            <a:off x="2990850" y="3028950"/>
            <a:ext cx="2162175" cy="1081088"/>
            <a:chOff x="3033312" y="2006050"/>
            <a:chExt cx="2162974" cy="1081487"/>
          </a:xfrm>
        </p:grpSpPr>
        <p:sp>
          <p:nvSpPr>
            <p:cNvPr id="43" name="Rounded Rectangle 42"/>
            <p:cNvSpPr/>
            <p:nvPr/>
          </p:nvSpPr>
          <p:spPr>
            <a:xfrm>
              <a:off x="3033312" y="2006050"/>
              <a:ext cx="2162974" cy="1081487"/>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4" name="Rounded Rectangle 16"/>
            <p:cNvSpPr/>
            <p:nvPr/>
          </p:nvSpPr>
          <p:spPr>
            <a:xfrm>
              <a:off x="3065074" y="2037812"/>
              <a:ext cx="2099451" cy="1017964"/>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a:lnSpc>
                  <a:spcPct val="90000"/>
                </a:lnSpc>
                <a:spcAft>
                  <a:spcPct val="35000"/>
                </a:spcAft>
                <a:defRPr/>
              </a:pPr>
              <a:r>
                <a:rPr lang="en-ID" sz="2500" dirty="0"/>
                <a:t>Kesinambungan</a:t>
              </a:r>
            </a:p>
          </p:txBody>
        </p:sp>
      </p:grpSp>
      <p:grpSp>
        <p:nvGrpSpPr>
          <p:cNvPr id="8" name="Group 13"/>
          <p:cNvGrpSpPr>
            <a:grpSpLocks/>
          </p:cNvGrpSpPr>
          <p:nvPr/>
        </p:nvGrpSpPr>
        <p:grpSpPr bwMode="auto">
          <a:xfrm>
            <a:off x="6235700" y="3028950"/>
            <a:ext cx="2163763" cy="1081088"/>
            <a:chOff x="6061477" y="2006050"/>
            <a:chExt cx="2162974" cy="1081487"/>
          </a:xfrm>
        </p:grpSpPr>
        <p:sp>
          <p:nvSpPr>
            <p:cNvPr id="39" name="Rounded Rectangle 38"/>
            <p:cNvSpPr/>
            <p:nvPr/>
          </p:nvSpPr>
          <p:spPr>
            <a:xfrm>
              <a:off x="6061477" y="2006050"/>
              <a:ext cx="2162974" cy="10814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20"/>
            <p:cNvSpPr/>
            <p:nvPr/>
          </p:nvSpPr>
          <p:spPr>
            <a:xfrm>
              <a:off x="6093215" y="2037812"/>
              <a:ext cx="2099497" cy="1017964"/>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a:lnSpc>
                  <a:spcPct val="90000"/>
                </a:lnSpc>
                <a:spcAft>
                  <a:spcPct val="35000"/>
                </a:spcAft>
                <a:defRPr/>
              </a:pPr>
              <a:endParaRPr lang="en-US" sz="2500" dirty="0"/>
            </a:p>
          </p:txBody>
        </p:sp>
      </p:grpSp>
      <p:grpSp>
        <p:nvGrpSpPr>
          <p:cNvPr id="9" name="Group 14"/>
          <p:cNvGrpSpPr>
            <a:grpSpLocks/>
          </p:cNvGrpSpPr>
          <p:nvPr/>
        </p:nvGrpSpPr>
        <p:grpSpPr bwMode="auto">
          <a:xfrm>
            <a:off x="2243138" y="4475163"/>
            <a:ext cx="1065212" cy="53975"/>
            <a:chOff x="2067975" y="3452940"/>
            <a:chExt cx="1065484" cy="53274"/>
          </a:xfrm>
        </p:grpSpPr>
        <p:sp>
          <p:nvSpPr>
            <p:cNvPr id="37" name="Straight Connector 21"/>
            <p:cNvSpPr/>
            <p:nvPr/>
          </p:nvSpPr>
          <p:spPr>
            <a:xfrm rot="2142401">
              <a:off x="2067975" y="3463908"/>
              <a:ext cx="1065484" cy="31338"/>
            </a:xfrm>
            <a:custGeom>
              <a:avLst/>
              <a:gdLst/>
              <a:ahLst/>
              <a:cxnLst/>
              <a:rect l="0" t="0" r="0" b="0"/>
              <a:pathLst>
                <a:path>
                  <a:moveTo>
                    <a:pt x="0" y="15358"/>
                  </a:moveTo>
                  <a:lnTo>
                    <a:pt x="1065484" y="15358"/>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38" name="Straight Connector 22"/>
            <p:cNvSpPr/>
            <p:nvPr/>
          </p:nvSpPr>
          <p:spPr>
            <a:xfrm rot="2142401">
              <a:off x="2574516" y="3452940"/>
              <a:ext cx="52401" cy="532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grpSp>
        <p:nvGrpSpPr>
          <p:cNvPr id="10" name="Group 15"/>
          <p:cNvGrpSpPr>
            <a:grpSpLocks/>
          </p:cNvGrpSpPr>
          <p:nvPr/>
        </p:nvGrpSpPr>
        <p:grpSpPr bwMode="auto">
          <a:xfrm>
            <a:off x="2990850" y="4271963"/>
            <a:ext cx="2162175" cy="1081087"/>
            <a:chOff x="3033312" y="3249761"/>
            <a:chExt cx="2162974" cy="1081487"/>
          </a:xfrm>
        </p:grpSpPr>
        <p:sp>
          <p:nvSpPr>
            <p:cNvPr id="35" name="Rounded Rectangle 34"/>
            <p:cNvSpPr/>
            <p:nvPr/>
          </p:nvSpPr>
          <p:spPr>
            <a:xfrm>
              <a:off x="3033312" y="3249761"/>
              <a:ext cx="2162974" cy="1081487"/>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6" name="Rounded Rectangle 24"/>
            <p:cNvSpPr/>
            <p:nvPr/>
          </p:nvSpPr>
          <p:spPr>
            <a:xfrm>
              <a:off x="3065074" y="3281523"/>
              <a:ext cx="2099451" cy="1017964"/>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a:lnSpc>
                  <a:spcPct val="90000"/>
                </a:lnSpc>
                <a:spcAft>
                  <a:spcPct val="35000"/>
                </a:spcAft>
                <a:defRPr/>
              </a:pPr>
              <a:r>
                <a:rPr lang="en-ID" sz="2500" dirty="0"/>
                <a:t>Pengulangan</a:t>
              </a:r>
              <a:endParaRPr lang="en-US" sz="2500" dirty="0"/>
            </a:p>
          </p:txBody>
        </p:sp>
      </p:grpSp>
      <p:grpSp>
        <p:nvGrpSpPr>
          <p:cNvPr id="11" name="Group 17"/>
          <p:cNvGrpSpPr>
            <a:grpSpLocks/>
          </p:cNvGrpSpPr>
          <p:nvPr/>
        </p:nvGrpSpPr>
        <p:grpSpPr bwMode="auto">
          <a:xfrm>
            <a:off x="6235700" y="4271963"/>
            <a:ext cx="2163763" cy="1081087"/>
            <a:chOff x="6061477" y="3249761"/>
            <a:chExt cx="2162974" cy="1081487"/>
          </a:xfrm>
        </p:grpSpPr>
        <p:sp>
          <p:nvSpPr>
            <p:cNvPr id="31" name="Rounded Rectangle 30"/>
            <p:cNvSpPr/>
            <p:nvPr/>
          </p:nvSpPr>
          <p:spPr>
            <a:xfrm>
              <a:off x="6061477" y="3249761"/>
              <a:ext cx="2162974" cy="10814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28"/>
            <p:cNvSpPr/>
            <p:nvPr/>
          </p:nvSpPr>
          <p:spPr>
            <a:xfrm>
              <a:off x="6093215" y="3281523"/>
              <a:ext cx="2099497" cy="1017964"/>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a:lnSpc>
                  <a:spcPct val="90000"/>
                </a:lnSpc>
                <a:spcAft>
                  <a:spcPct val="35000"/>
                </a:spcAft>
                <a:defRPr/>
              </a:pPr>
              <a:endParaRPr lang="en-US" sz="2500"/>
            </a:p>
          </p:txBody>
        </p:sp>
      </p:grpSp>
      <p:grpSp>
        <p:nvGrpSpPr>
          <p:cNvPr id="12" name="Group 18"/>
          <p:cNvGrpSpPr>
            <a:grpSpLocks/>
          </p:cNvGrpSpPr>
          <p:nvPr/>
        </p:nvGrpSpPr>
        <p:grpSpPr bwMode="auto">
          <a:xfrm>
            <a:off x="2722563" y="4095750"/>
            <a:ext cx="103187" cy="2055813"/>
            <a:chOff x="2549306" y="3073220"/>
            <a:chExt cx="102821" cy="2056426"/>
          </a:xfrm>
        </p:grpSpPr>
        <p:sp>
          <p:nvSpPr>
            <p:cNvPr id="29" name="Straight Connector 29"/>
            <p:cNvSpPr/>
            <p:nvPr/>
          </p:nvSpPr>
          <p:spPr>
            <a:xfrm rot="3907178">
              <a:off x="1572504" y="4086405"/>
              <a:ext cx="2056426" cy="30056"/>
            </a:xfrm>
            <a:custGeom>
              <a:avLst/>
              <a:gdLst/>
              <a:ahLst/>
              <a:cxnLst/>
              <a:rect l="0" t="0" r="0" b="0"/>
              <a:pathLst>
                <a:path>
                  <a:moveTo>
                    <a:pt x="0" y="15358"/>
                  </a:moveTo>
                  <a:lnTo>
                    <a:pt x="2056426" y="15358"/>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30" name="Straight Connector 30"/>
            <p:cNvSpPr/>
            <p:nvPr/>
          </p:nvSpPr>
          <p:spPr>
            <a:xfrm rot="3907178">
              <a:off x="2549108" y="4050023"/>
              <a:ext cx="103218" cy="1028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311150">
                <a:lnSpc>
                  <a:spcPct val="90000"/>
                </a:lnSpc>
                <a:spcAft>
                  <a:spcPct val="35000"/>
                </a:spcAft>
                <a:defRPr/>
              </a:pPr>
              <a:endParaRPr lang="en-US" sz="700"/>
            </a:p>
          </p:txBody>
        </p:sp>
      </p:grpSp>
      <p:grpSp>
        <p:nvGrpSpPr>
          <p:cNvPr id="13" name="Group 19"/>
          <p:cNvGrpSpPr>
            <a:grpSpLocks/>
          </p:cNvGrpSpPr>
          <p:nvPr/>
        </p:nvGrpSpPr>
        <p:grpSpPr bwMode="auto">
          <a:xfrm>
            <a:off x="2990850" y="5516563"/>
            <a:ext cx="2162175" cy="1081087"/>
            <a:chOff x="3033312" y="4493472"/>
            <a:chExt cx="2162974" cy="1081487"/>
          </a:xfrm>
        </p:grpSpPr>
        <p:sp>
          <p:nvSpPr>
            <p:cNvPr id="27" name="Rounded Rectangle 26"/>
            <p:cNvSpPr/>
            <p:nvPr/>
          </p:nvSpPr>
          <p:spPr>
            <a:xfrm>
              <a:off x="3033312" y="4493472"/>
              <a:ext cx="2162974" cy="1081487"/>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8" name="Rounded Rectangle 32"/>
            <p:cNvSpPr/>
            <p:nvPr/>
          </p:nvSpPr>
          <p:spPr>
            <a:xfrm>
              <a:off x="3065074" y="4525234"/>
              <a:ext cx="2099451" cy="1017964"/>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a:lnSpc>
                  <a:spcPct val="90000"/>
                </a:lnSpc>
                <a:spcAft>
                  <a:spcPct val="35000"/>
                </a:spcAft>
                <a:defRPr/>
              </a:pPr>
              <a:r>
                <a:rPr lang="en-ID" sz="2500"/>
                <a:t>Perubahan</a:t>
              </a:r>
              <a:endParaRPr lang="en-US" sz="2500"/>
            </a:p>
          </p:txBody>
        </p:sp>
      </p:grpSp>
      <p:grpSp>
        <p:nvGrpSpPr>
          <p:cNvPr id="14" name="Group 21"/>
          <p:cNvGrpSpPr>
            <a:grpSpLocks/>
          </p:cNvGrpSpPr>
          <p:nvPr/>
        </p:nvGrpSpPr>
        <p:grpSpPr bwMode="auto">
          <a:xfrm>
            <a:off x="6235700" y="5516563"/>
            <a:ext cx="2163763" cy="1081087"/>
            <a:chOff x="6061477" y="4493472"/>
            <a:chExt cx="2162974" cy="1081487"/>
          </a:xfrm>
        </p:grpSpPr>
        <p:sp>
          <p:nvSpPr>
            <p:cNvPr id="23" name="Rounded Rectangle 22"/>
            <p:cNvSpPr/>
            <p:nvPr/>
          </p:nvSpPr>
          <p:spPr>
            <a:xfrm>
              <a:off x="6061477" y="4493472"/>
              <a:ext cx="2162974" cy="10814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36"/>
            <p:cNvSpPr/>
            <p:nvPr/>
          </p:nvSpPr>
          <p:spPr>
            <a:xfrm>
              <a:off x="6093215" y="4525234"/>
              <a:ext cx="2099497" cy="1017964"/>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a:lnSpc>
                  <a:spcPct val="90000"/>
                </a:lnSpc>
                <a:spcAft>
                  <a:spcPct val="35000"/>
                </a:spcAft>
                <a:defRPr/>
              </a:pPr>
              <a:endParaRPr lang="en-US" sz="2500"/>
            </a:p>
          </p:txBody>
        </p:sp>
      </p:grpSp>
      <p:cxnSp>
        <p:nvCxnSpPr>
          <p:cNvPr id="58" name="Straight Arrow Connector 57"/>
          <p:cNvCxnSpPr>
            <a:stCxn id="52" idx="3"/>
            <a:endCxn id="47" idx="1"/>
          </p:cNvCxnSpPr>
          <p:nvPr/>
        </p:nvCxnSpPr>
        <p:spPr>
          <a:xfrm>
            <a:off x="5121275" y="2325688"/>
            <a:ext cx="1114425"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9" name="Straight Arrow Connector 58"/>
          <p:cNvCxnSpPr/>
          <p:nvPr/>
        </p:nvCxnSpPr>
        <p:spPr>
          <a:xfrm>
            <a:off x="5153025" y="3543300"/>
            <a:ext cx="1114425"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60" name="Straight Arrow Connector 59"/>
          <p:cNvCxnSpPr/>
          <p:nvPr/>
        </p:nvCxnSpPr>
        <p:spPr>
          <a:xfrm>
            <a:off x="5153025" y="4767263"/>
            <a:ext cx="1114425"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61" name="Straight Arrow Connector 60"/>
          <p:cNvCxnSpPr/>
          <p:nvPr/>
        </p:nvCxnSpPr>
        <p:spPr>
          <a:xfrm>
            <a:off x="5153025" y="6062663"/>
            <a:ext cx="1114425"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63" name="TextBox 62"/>
          <p:cNvSpPr txBox="1">
            <a:spLocks noChangeArrowheads="1"/>
          </p:cNvSpPr>
          <p:nvPr/>
        </p:nvSpPr>
        <p:spPr bwMode="auto">
          <a:xfrm>
            <a:off x="6305550" y="1844675"/>
            <a:ext cx="2016125" cy="955675"/>
          </a:xfrm>
          <a:prstGeom prst="rect">
            <a:avLst/>
          </a:prstGeom>
          <a:noFill/>
          <a:ln w="9525">
            <a:noFill/>
            <a:miter lim="800000"/>
            <a:headEnd/>
            <a:tailEnd/>
          </a:ln>
        </p:spPr>
        <p:txBody>
          <a:bodyPr anchor="ctr">
            <a:spAutoFit/>
          </a:bodyPr>
          <a:lstStyle/>
          <a:p>
            <a:pPr>
              <a:defRPr/>
            </a:pPr>
            <a:r>
              <a:rPr lang="en-US" sz="1400" dirty="0">
                <a:solidFill>
                  <a:schemeClr val="bg1"/>
                </a:solidFill>
                <a:latin typeface="+mj-lt"/>
              </a:rPr>
              <a:t>Masyarakat mengalami pergerakan berturut-turut dari satu bentuk ke bentuk lain.</a:t>
            </a:r>
          </a:p>
        </p:txBody>
      </p:sp>
      <p:sp>
        <p:nvSpPr>
          <p:cNvPr id="64" name="TextBox 63"/>
          <p:cNvSpPr txBox="1">
            <a:spLocks noChangeArrowheads="1"/>
          </p:cNvSpPr>
          <p:nvPr/>
        </p:nvSpPr>
        <p:spPr bwMode="auto">
          <a:xfrm>
            <a:off x="6364288" y="3173413"/>
            <a:ext cx="1957387" cy="738187"/>
          </a:xfrm>
          <a:prstGeom prst="rect">
            <a:avLst/>
          </a:prstGeom>
          <a:noFill/>
          <a:ln w="9525">
            <a:noFill/>
            <a:miter lim="800000"/>
            <a:headEnd/>
            <a:tailEnd/>
          </a:ln>
        </p:spPr>
        <p:txBody>
          <a:bodyPr anchor="ctr">
            <a:spAutoFit/>
          </a:bodyPr>
          <a:lstStyle/>
          <a:p>
            <a:pPr>
              <a:defRPr/>
            </a:pPr>
            <a:r>
              <a:rPr lang="en-US" sz="1400" dirty="0">
                <a:solidFill>
                  <a:schemeClr val="bg1"/>
                </a:solidFill>
                <a:latin typeface="+mj-lt"/>
              </a:rPr>
              <a:t>Masyarakat tetap</a:t>
            </a:r>
          </a:p>
          <a:p>
            <a:pPr>
              <a:defRPr/>
            </a:pPr>
            <a:r>
              <a:rPr lang="en-US" sz="1400" dirty="0">
                <a:solidFill>
                  <a:schemeClr val="bg1"/>
                </a:solidFill>
                <a:latin typeface="+mj-lt"/>
              </a:rPr>
              <a:t>mengadopsi lembaga dan kebiasaan lama.</a:t>
            </a:r>
          </a:p>
        </p:txBody>
      </p:sp>
      <p:sp>
        <p:nvSpPr>
          <p:cNvPr id="65" name="TextBox 64"/>
          <p:cNvSpPr txBox="1">
            <a:spLocks noChangeArrowheads="1"/>
          </p:cNvSpPr>
          <p:nvPr/>
        </p:nvSpPr>
        <p:spPr bwMode="auto">
          <a:xfrm>
            <a:off x="6305550" y="4521200"/>
            <a:ext cx="2016125" cy="522288"/>
          </a:xfrm>
          <a:prstGeom prst="rect">
            <a:avLst/>
          </a:prstGeom>
          <a:noFill/>
          <a:ln w="9525">
            <a:noFill/>
            <a:miter lim="800000"/>
            <a:headEnd/>
            <a:tailEnd/>
          </a:ln>
        </p:spPr>
        <p:txBody>
          <a:bodyPr anchor="ctr">
            <a:spAutoFit/>
          </a:bodyPr>
          <a:lstStyle/>
          <a:p>
            <a:pPr>
              <a:defRPr/>
            </a:pPr>
            <a:r>
              <a:rPr lang="en-US" sz="1400" dirty="0">
                <a:solidFill>
                  <a:schemeClr val="bg1"/>
                </a:solidFill>
                <a:latin typeface="+mj-lt"/>
              </a:rPr>
              <a:t>Peristiwa pada masa lalu terjadi lagi. </a:t>
            </a:r>
          </a:p>
        </p:txBody>
      </p:sp>
      <p:sp>
        <p:nvSpPr>
          <p:cNvPr id="66" name="TextBox 65"/>
          <p:cNvSpPr txBox="1">
            <a:spLocks noChangeArrowheads="1"/>
          </p:cNvSpPr>
          <p:nvPr/>
        </p:nvSpPr>
        <p:spPr bwMode="auto">
          <a:xfrm>
            <a:off x="6305550" y="5692775"/>
            <a:ext cx="2016125" cy="739775"/>
          </a:xfrm>
          <a:prstGeom prst="rect">
            <a:avLst/>
          </a:prstGeom>
          <a:noFill/>
          <a:ln w="9525">
            <a:noFill/>
            <a:miter lim="800000"/>
            <a:headEnd/>
            <a:tailEnd/>
          </a:ln>
        </p:spPr>
        <p:txBody>
          <a:bodyPr anchor="ctr">
            <a:spAutoFit/>
          </a:bodyPr>
          <a:lstStyle/>
          <a:p>
            <a:pPr>
              <a:defRPr/>
            </a:pPr>
            <a:r>
              <a:rPr lang="en-US" sz="1400" dirty="0">
                <a:solidFill>
                  <a:schemeClr val="bg1"/>
                </a:solidFill>
                <a:latin typeface="+mj-lt"/>
              </a:rPr>
              <a:t>Masyarakat mengalami</a:t>
            </a:r>
          </a:p>
          <a:p>
            <a:pPr>
              <a:defRPr/>
            </a:pPr>
            <a:r>
              <a:rPr lang="en-US" sz="1400" dirty="0">
                <a:solidFill>
                  <a:schemeClr val="bg1"/>
                </a:solidFill>
                <a:latin typeface="+mj-lt"/>
              </a:rPr>
              <a:t>pergeseran dan perkembangan.</a:t>
            </a:r>
          </a:p>
        </p:txBody>
      </p:sp>
      <p:sp>
        <p:nvSpPr>
          <p:cNvPr id="50" name="Right Arrow 49">
            <a:hlinkClick r:id="rId3" action="ppaction://hlinksldjump"/>
          </p:cNvPr>
          <p:cNvSpPr/>
          <p:nvPr/>
        </p:nvSpPr>
        <p:spPr>
          <a:xfrm rot="16200000">
            <a:off x="8572500" y="6215063"/>
            <a:ext cx="571500" cy="642937"/>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id-ID">
              <a:solidFill>
                <a:srgbClr val="FFFFFF"/>
              </a:solidFill>
              <a:cs typeface="Arial" pitchFamily="34" charset="0"/>
            </a:endParaRPr>
          </a:p>
        </p:txBody>
      </p:sp>
      <p:sp>
        <p:nvSpPr>
          <p:cNvPr id="57" name="TextBox 56"/>
          <p:cNvSpPr txBox="1"/>
          <p:nvPr/>
        </p:nvSpPr>
        <p:spPr>
          <a:xfrm>
            <a:off x="1763713" y="0"/>
            <a:ext cx="6048375" cy="646113"/>
          </a:xfrm>
          <a:prstGeom prst="rect">
            <a:avLst/>
          </a:prstGeom>
          <a:solidFill>
            <a:schemeClr val="accent2">
              <a:lumMod val="40000"/>
              <a:lumOff val="60000"/>
            </a:schemeClr>
          </a:solidFill>
          <a:ln>
            <a:solidFill>
              <a:schemeClr val="tx2">
                <a:lumMod val="75000"/>
              </a:schemeClr>
            </a:solidFill>
          </a:ln>
        </p:spPr>
        <p:txBody>
          <a:bodyPr>
            <a:spAutoFit/>
          </a:bodyPr>
          <a:lstStyle/>
          <a:p>
            <a:pPr algn="ctr">
              <a:defRPr/>
            </a:pPr>
            <a:r>
              <a:rPr lang="en-ID" sz="3600" dirty="0"/>
              <a:t>Konsep Ruang dan Waktu</a:t>
            </a:r>
            <a:endParaRPr lang="en-US" sz="3600" dirty="0"/>
          </a:p>
        </p:txBody>
      </p:sp>
      <p:sp>
        <p:nvSpPr>
          <p:cNvPr id="62" name="TextBox 61"/>
          <p:cNvSpPr txBox="1"/>
          <p:nvPr/>
        </p:nvSpPr>
        <p:spPr>
          <a:xfrm>
            <a:off x="468313" y="971550"/>
            <a:ext cx="1727200" cy="369888"/>
          </a:xfrm>
          <a:prstGeom prst="rect">
            <a:avLst/>
          </a:prstGeom>
          <a:solidFill>
            <a:schemeClr val="accent1">
              <a:lumMod val="20000"/>
              <a:lumOff val="80000"/>
            </a:schemeClr>
          </a:solidFill>
          <a:ln>
            <a:solidFill>
              <a:schemeClr val="accent2">
                <a:lumMod val="60000"/>
                <a:lumOff val="40000"/>
              </a:schemeClr>
            </a:solidFill>
          </a:ln>
        </p:spPr>
        <p:txBody>
          <a:bodyPr>
            <a:spAutoFit/>
          </a:bodyPr>
          <a:lstStyle/>
          <a:p>
            <a:pPr>
              <a:defRPr/>
            </a:pPr>
            <a:r>
              <a:rPr lang="en-ID" dirty="0"/>
              <a:t>Konsep ruang</a:t>
            </a:r>
            <a:endParaRPr lang="en-US" dirty="0"/>
          </a:p>
        </p:txBody>
      </p:sp>
      <p:sp>
        <p:nvSpPr>
          <p:cNvPr id="67" name="TextBox 66"/>
          <p:cNvSpPr txBox="1"/>
          <p:nvPr/>
        </p:nvSpPr>
        <p:spPr>
          <a:xfrm>
            <a:off x="2916238" y="836613"/>
            <a:ext cx="5832475" cy="646112"/>
          </a:xfrm>
          <a:prstGeom prst="rect">
            <a:avLst/>
          </a:prstGeom>
          <a:solidFill>
            <a:schemeClr val="accent6">
              <a:lumMod val="40000"/>
              <a:lumOff val="60000"/>
            </a:schemeClr>
          </a:solidFill>
          <a:ln>
            <a:solidFill>
              <a:schemeClr val="accent5">
                <a:lumMod val="60000"/>
                <a:lumOff val="40000"/>
              </a:schemeClr>
            </a:solidFill>
          </a:ln>
        </p:spPr>
        <p:txBody>
          <a:bodyPr>
            <a:spAutoFit/>
          </a:bodyPr>
          <a:lstStyle/>
          <a:p>
            <a:pPr>
              <a:defRPr/>
            </a:pPr>
            <a:r>
              <a:rPr lang="en-ID" dirty="0"/>
              <a:t>Tempat terjadinya suatu peristiwa atau cakupan pembahasan.</a:t>
            </a:r>
            <a:endParaRPr lang="en-US" dirty="0"/>
          </a:p>
        </p:txBody>
      </p:sp>
      <p:cxnSp>
        <p:nvCxnSpPr>
          <p:cNvPr id="69" name="Straight Arrow Connector 68"/>
          <p:cNvCxnSpPr>
            <a:stCxn id="62" idx="3"/>
            <a:endCxn id="67" idx="1"/>
          </p:cNvCxnSpPr>
          <p:nvPr/>
        </p:nvCxnSpPr>
        <p:spPr>
          <a:xfrm>
            <a:off x="2195513" y="1155700"/>
            <a:ext cx="72072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1000" fill="hold"/>
                                        <p:tgtEl>
                                          <p:spTgt spid="62"/>
                                        </p:tgtEl>
                                        <p:attrNameLst>
                                          <p:attrName>ppt_x</p:attrName>
                                        </p:attrNameLst>
                                      </p:cBhvr>
                                      <p:tavLst>
                                        <p:tav tm="0">
                                          <p:val>
                                            <p:strVal val="#ppt_x-.2"/>
                                          </p:val>
                                        </p:tav>
                                        <p:tav tm="100000">
                                          <p:val>
                                            <p:strVal val="#ppt_x"/>
                                          </p:val>
                                        </p:tav>
                                      </p:tavLst>
                                    </p:anim>
                                    <p:anim calcmode="lin" valueType="num">
                                      <p:cBhvr>
                                        <p:cTn id="8"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2"/>
                                        </p:tgtEl>
                                      </p:cBhvr>
                                    </p:animEffect>
                                  </p:childTnLst>
                                </p:cTn>
                              </p:par>
                              <p:par>
                                <p:cTn id="10" presetID="29" presetClass="entr" presetSubtype="0"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1000" fill="hold"/>
                                        <p:tgtEl>
                                          <p:spTgt spid="69"/>
                                        </p:tgtEl>
                                        <p:attrNameLst>
                                          <p:attrName>ppt_x</p:attrName>
                                        </p:attrNameLst>
                                      </p:cBhvr>
                                      <p:tavLst>
                                        <p:tav tm="0">
                                          <p:val>
                                            <p:strVal val="#ppt_x-.2"/>
                                          </p:val>
                                        </p:tav>
                                        <p:tav tm="100000">
                                          <p:val>
                                            <p:strVal val="#ppt_x"/>
                                          </p:val>
                                        </p:tav>
                                      </p:tavLst>
                                    </p:anim>
                                    <p:anim calcmode="lin" valueType="num">
                                      <p:cBhvr>
                                        <p:cTn id="13" dur="1000" fill="hold"/>
                                        <p:tgtEl>
                                          <p:spTgt spid="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p:cTn id="17" dur="1000" fill="hold"/>
                                        <p:tgtEl>
                                          <p:spTgt spid="67"/>
                                        </p:tgtEl>
                                        <p:attrNameLst>
                                          <p:attrName>ppt_x</p:attrName>
                                        </p:attrNameLst>
                                      </p:cBhvr>
                                      <p:tavLst>
                                        <p:tav tm="0">
                                          <p:val>
                                            <p:strVal val="#ppt_x-.2"/>
                                          </p:val>
                                        </p:tav>
                                        <p:tav tm="100000">
                                          <p:val>
                                            <p:strVal val="#ppt_x"/>
                                          </p:val>
                                        </p:tav>
                                      </p:tavLst>
                                    </p:anim>
                                    <p:anim calcmode="lin" valueType="num">
                                      <p:cBhvr>
                                        <p:cTn id="18" dur="1000" fill="hold"/>
                                        <p:tgtEl>
                                          <p:spTgt spid="6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lide(fromLef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slide(fromTop)">
                                      <p:cBhvr>
                                        <p:cTn id="29" dur="1000"/>
                                        <p:tgtEl>
                                          <p:spTgt spid="3"/>
                                        </p:tgtEl>
                                      </p:cBhvr>
                                    </p:animEffect>
                                  </p:childTnLst>
                                </p:cTn>
                              </p:par>
                              <p:par>
                                <p:cTn id="30" presetID="12" presetClass="entr" presetSubtype="1"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lide(fromTop)">
                                      <p:cBhvr>
                                        <p:cTn id="32" dur="1000"/>
                                        <p:tgtEl>
                                          <p:spTgt spid="4"/>
                                        </p:tgtEl>
                                      </p:cBhvr>
                                    </p:animEffect>
                                  </p:childTnLst>
                                </p:cTn>
                              </p:par>
                              <p:par>
                                <p:cTn id="33" presetID="12" presetClass="entr" presetSubtype="1"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slide(fromTop)">
                                      <p:cBhvr>
                                        <p:cTn id="35" dur="1000"/>
                                        <p:tgtEl>
                                          <p:spTgt spid="58"/>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slide(fromTop)">
                                      <p:cBhvr>
                                        <p:cTn id="38" dur="1000"/>
                                        <p:tgtEl>
                                          <p:spTgt spid="63"/>
                                        </p:tgtEl>
                                      </p:cBhvr>
                                    </p:animEffect>
                                  </p:childTnLst>
                                </p:cTn>
                              </p:par>
                              <p:par>
                                <p:cTn id="39" presetID="12" presetClass="entr" presetSubtype="1"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slide(fromTop)">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slide(fromTop)">
                                      <p:cBhvr>
                                        <p:cTn id="46" dur="1000"/>
                                        <p:tgtEl>
                                          <p:spTgt spid="6"/>
                                        </p:tgtEl>
                                      </p:cBhvr>
                                    </p:animEffect>
                                  </p:childTnLst>
                                </p:cTn>
                              </p:par>
                              <p:par>
                                <p:cTn id="47" presetID="12" presetClass="entr" presetSubtype="1"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slide(fromTop)">
                                      <p:cBhvr>
                                        <p:cTn id="49" dur="1000"/>
                                        <p:tgtEl>
                                          <p:spTgt spid="7"/>
                                        </p:tgtEl>
                                      </p:cBhvr>
                                    </p:animEffect>
                                  </p:childTnLst>
                                </p:cTn>
                              </p:par>
                              <p:par>
                                <p:cTn id="50" presetID="12" presetClass="entr" presetSubtype="1"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slide(fromTop)">
                                      <p:cBhvr>
                                        <p:cTn id="52" dur="1000"/>
                                        <p:tgtEl>
                                          <p:spTgt spid="59"/>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slide(fromTop)">
                                      <p:cBhvr>
                                        <p:cTn id="55" dur="1000"/>
                                        <p:tgtEl>
                                          <p:spTgt spid="64"/>
                                        </p:tgtEl>
                                      </p:cBhvr>
                                    </p:animEffect>
                                  </p:childTnLst>
                                </p:cTn>
                              </p:par>
                              <p:par>
                                <p:cTn id="56" presetID="12" presetClass="entr" presetSubtype="1"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slide(fromTop)">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slide(fromBottom)">
                                      <p:cBhvr>
                                        <p:cTn id="63" dur="1000"/>
                                        <p:tgtEl>
                                          <p:spTgt spid="9"/>
                                        </p:tgtEl>
                                      </p:cBhvr>
                                    </p:animEffect>
                                  </p:childTnLst>
                                </p:cTn>
                              </p:par>
                              <p:par>
                                <p:cTn id="64" presetID="12" presetClass="entr" presetSubtype="4"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slide(fromBottom)">
                                      <p:cBhvr>
                                        <p:cTn id="66" dur="1000"/>
                                        <p:tgtEl>
                                          <p:spTgt spid="10"/>
                                        </p:tgtEl>
                                      </p:cBhvr>
                                    </p:animEffect>
                                  </p:childTnLst>
                                </p:cTn>
                              </p:par>
                              <p:par>
                                <p:cTn id="67" presetID="12" presetClass="entr" presetSubtype="4"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slide(fromBottom)">
                                      <p:cBhvr>
                                        <p:cTn id="69" dur="1000"/>
                                        <p:tgtEl>
                                          <p:spTgt spid="60"/>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slide(fromBottom)">
                                      <p:cBhvr>
                                        <p:cTn id="72" dur="1000"/>
                                        <p:tgtEl>
                                          <p:spTgt spid="65"/>
                                        </p:tgtEl>
                                      </p:cBhvr>
                                    </p:animEffect>
                                  </p:childTnLst>
                                </p:cTn>
                              </p:par>
                              <p:par>
                                <p:cTn id="73" presetID="12" presetClass="entr" presetSubtype="4"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slide(fromBottom)">
                                      <p:cBhvr>
                                        <p:cTn id="75" dur="10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slide(fromBottom)">
                                      <p:cBhvr>
                                        <p:cTn id="80" dur="1000"/>
                                        <p:tgtEl>
                                          <p:spTgt spid="12"/>
                                        </p:tgtEl>
                                      </p:cBhvr>
                                    </p:animEffect>
                                  </p:childTnLst>
                                </p:cTn>
                              </p:par>
                              <p:par>
                                <p:cTn id="81" presetID="12" presetClass="entr" presetSubtype="4"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slide(fromBottom)">
                                      <p:cBhvr>
                                        <p:cTn id="83" dur="1000"/>
                                        <p:tgtEl>
                                          <p:spTgt spid="13"/>
                                        </p:tgtEl>
                                      </p:cBhvr>
                                    </p:animEffect>
                                  </p:childTnLst>
                                </p:cTn>
                              </p:par>
                              <p:par>
                                <p:cTn id="84" presetID="12" presetClass="entr" presetSubtype="4" fill="hold" nodeType="with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slide(fromBottom)">
                                      <p:cBhvr>
                                        <p:cTn id="86" dur="1000"/>
                                        <p:tgtEl>
                                          <p:spTgt spid="61"/>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slide(fromBottom)">
                                      <p:cBhvr>
                                        <p:cTn id="89" dur="1000"/>
                                        <p:tgtEl>
                                          <p:spTgt spid="66"/>
                                        </p:tgtEl>
                                      </p:cBhvr>
                                    </p:animEffect>
                                  </p:childTnLst>
                                </p:cTn>
                              </p:par>
                              <p:par>
                                <p:cTn id="90" presetID="12" presetClass="entr" presetSubtype="4"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slide(fromBottom)">
                                      <p:cBhvr>
                                        <p:cTn id="92" dur="10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37" presetClass="entr" presetSubtype="0" fill="hold"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1000"/>
                                        <p:tgtEl>
                                          <p:spTgt spid="50"/>
                                        </p:tgtEl>
                                      </p:cBhvr>
                                    </p:animEffect>
                                    <p:anim calcmode="lin" valueType="num">
                                      <p:cBhvr>
                                        <p:cTn id="98" dur="1000" fill="hold"/>
                                        <p:tgtEl>
                                          <p:spTgt spid="50"/>
                                        </p:tgtEl>
                                        <p:attrNameLst>
                                          <p:attrName>ppt_x</p:attrName>
                                        </p:attrNameLst>
                                      </p:cBhvr>
                                      <p:tavLst>
                                        <p:tav tm="0">
                                          <p:val>
                                            <p:strVal val="#ppt_x"/>
                                          </p:val>
                                        </p:tav>
                                        <p:tav tm="100000">
                                          <p:val>
                                            <p:strVal val="#ppt_x"/>
                                          </p:val>
                                        </p:tav>
                                      </p:tavLst>
                                    </p:anim>
                                    <p:anim calcmode="lin" valueType="num">
                                      <p:cBhvr>
                                        <p:cTn id="99" dur="900" decel="100000" fill="hold"/>
                                        <p:tgtEl>
                                          <p:spTgt spid="50"/>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2" grpId="0" animBg="1"/>
      <p:bldP spid="6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88"/>
            <a:ext cx="7772400" cy="1223963"/>
          </a:xfrm>
          <a:solidFill>
            <a:schemeClr val="bg1"/>
          </a:solidFill>
          <a:ln w="28575">
            <a:solidFill>
              <a:schemeClr val="tx2">
                <a:lumMod val="75000"/>
              </a:schemeClr>
            </a:solidFill>
          </a:ln>
        </p:spPr>
        <p:txBody>
          <a:bodyPr rtlCol="0">
            <a:normAutofit/>
          </a:bodyPr>
          <a:lstStyle/>
          <a:p>
            <a:pPr eaLnBrk="1" fontAlgn="auto" hangingPunct="1">
              <a:spcAft>
                <a:spcPts val="0"/>
              </a:spcAft>
              <a:defRPr/>
            </a:pPr>
            <a:r>
              <a:rPr lang="en-ID" sz="2400" b="1" dirty="0" smtClean="0">
                <a:solidFill>
                  <a:schemeClr val="tx2">
                    <a:lumMod val="75000"/>
                  </a:schemeClr>
                </a:solidFill>
              </a:rPr>
              <a:t>BAB IV</a:t>
            </a:r>
            <a:r>
              <a:rPr lang="en-ID" b="1" dirty="0" smtClean="0">
                <a:solidFill>
                  <a:schemeClr val="tx2">
                    <a:lumMod val="75000"/>
                  </a:schemeClr>
                </a:solidFill>
              </a:rPr>
              <a:t/>
            </a:r>
            <a:br>
              <a:rPr lang="en-ID" b="1" dirty="0" smtClean="0">
                <a:solidFill>
                  <a:schemeClr val="tx2">
                    <a:lumMod val="75000"/>
                  </a:schemeClr>
                </a:solidFill>
              </a:rPr>
            </a:br>
            <a:r>
              <a:rPr lang="en-ID" b="1" dirty="0" smtClean="0">
                <a:solidFill>
                  <a:schemeClr val="tx2">
                    <a:lumMod val="75000"/>
                  </a:schemeClr>
                </a:solidFill>
              </a:rPr>
              <a:t>HISTORIOGRAFI</a:t>
            </a:r>
            <a:endParaRPr lang="en-US" b="1" dirty="0" smtClean="0">
              <a:solidFill>
                <a:schemeClr val="tx2">
                  <a:lumMod val="75000"/>
                </a:schemeClr>
              </a:solidFill>
            </a:endParaRPr>
          </a:p>
        </p:txBody>
      </p:sp>
      <p:grpSp>
        <p:nvGrpSpPr>
          <p:cNvPr id="3" name="Group 6"/>
          <p:cNvGrpSpPr>
            <a:grpSpLocks/>
          </p:cNvGrpSpPr>
          <p:nvPr/>
        </p:nvGrpSpPr>
        <p:grpSpPr bwMode="auto">
          <a:xfrm>
            <a:off x="603250" y="1628775"/>
            <a:ext cx="2462213" cy="5184775"/>
            <a:chOff x="1727" y="0"/>
            <a:chExt cx="2688282" cy="5649491"/>
          </a:xfrm>
        </p:grpSpPr>
        <p:sp>
          <p:nvSpPr>
            <p:cNvPr id="4" name="Rounded Rectangle 3"/>
            <p:cNvSpPr/>
            <p:nvPr/>
          </p:nvSpPr>
          <p:spPr>
            <a:xfrm>
              <a:off x="1727" y="0"/>
              <a:ext cx="2688282" cy="5649491"/>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 name="Rounded Rectangle 4"/>
            <p:cNvSpPr/>
            <p:nvPr/>
          </p:nvSpPr>
          <p:spPr>
            <a:xfrm>
              <a:off x="1727" y="2259104"/>
              <a:ext cx="2688282" cy="2259104"/>
            </a:xfrm>
            <a:prstGeom prst="rect">
              <a:avLst/>
            </a:prstGeom>
          </p:spPr>
          <p:style>
            <a:lnRef idx="0">
              <a:scrgbClr r="0" g="0" b="0"/>
            </a:lnRef>
            <a:fillRef idx="0">
              <a:scrgbClr r="0" g="0" b="0"/>
            </a:fillRef>
            <a:effectRef idx="0">
              <a:scrgbClr r="0" g="0" b="0"/>
            </a:effectRef>
            <a:fontRef idx="minor">
              <a:schemeClr val="lt1"/>
            </a:fontRef>
          </p:style>
          <p:txBody>
            <a:bodyPr lIns="241808" tIns="241808" rIns="241808" bIns="241808" spcCol="1270" anchor="ctr"/>
            <a:lstStyle/>
            <a:p>
              <a:pPr algn="ctr" defTabSz="1511300" fontAlgn="auto">
                <a:lnSpc>
                  <a:spcPct val="90000"/>
                </a:lnSpc>
                <a:spcAft>
                  <a:spcPct val="35000"/>
                </a:spcAft>
                <a:defRPr/>
              </a:pPr>
              <a:r>
                <a:rPr lang="en-ID" sz="3000" dirty="0">
                  <a:hlinkClick r:id="rId3" action="ppaction://hlinksldjump"/>
                </a:rPr>
                <a:t>Historiografi Tradisional</a:t>
              </a:r>
              <a:endParaRPr lang="en-US" sz="3000" dirty="0"/>
            </a:p>
          </p:txBody>
        </p:sp>
      </p:grpSp>
      <p:sp>
        <p:nvSpPr>
          <p:cNvPr id="6" name="Oval 5"/>
          <p:cNvSpPr/>
          <p:nvPr/>
        </p:nvSpPr>
        <p:spPr>
          <a:xfrm>
            <a:off x="1006475" y="1657350"/>
            <a:ext cx="1724025" cy="1727200"/>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grpSp>
        <p:nvGrpSpPr>
          <p:cNvPr id="7" name="Group 8"/>
          <p:cNvGrpSpPr>
            <a:grpSpLocks/>
          </p:cNvGrpSpPr>
          <p:nvPr/>
        </p:nvGrpSpPr>
        <p:grpSpPr bwMode="auto">
          <a:xfrm>
            <a:off x="3371850" y="1628775"/>
            <a:ext cx="2463800" cy="5184775"/>
            <a:chOff x="2770658" y="0"/>
            <a:chExt cx="2688282" cy="5649491"/>
          </a:xfrm>
        </p:grpSpPr>
        <p:sp>
          <p:nvSpPr>
            <p:cNvPr id="8" name="Rounded Rectangle 7"/>
            <p:cNvSpPr/>
            <p:nvPr/>
          </p:nvSpPr>
          <p:spPr>
            <a:xfrm>
              <a:off x="2770658" y="0"/>
              <a:ext cx="2688282" cy="5649491"/>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9" name="Rounded Rectangle 7"/>
            <p:cNvSpPr/>
            <p:nvPr/>
          </p:nvSpPr>
          <p:spPr>
            <a:xfrm>
              <a:off x="2770658" y="2259104"/>
              <a:ext cx="2688282" cy="2259104"/>
            </a:xfrm>
            <a:prstGeom prst="rect">
              <a:avLst/>
            </a:prstGeom>
          </p:spPr>
          <p:style>
            <a:lnRef idx="0">
              <a:scrgbClr r="0" g="0" b="0"/>
            </a:lnRef>
            <a:fillRef idx="0">
              <a:scrgbClr r="0" g="0" b="0"/>
            </a:fillRef>
            <a:effectRef idx="0">
              <a:scrgbClr r="0" g="0" b="0"/>
            </a:effectRef>
            <a:fontRef idx="minor">
              <a:schemeClr val="lt1"/>
            </a:fontRef>
          </p:style>
          <p:txBody>
            <a:bodyPr lIns="241808" tIns="241808" rIns="241808" bIns="241808" spcCol="1270" anchor="ctr"/>
            <a:lstStyle/>
            <a:p>
              <a:pPr algn="ctr" defTabSz="1511300" fontAlgn="auto">
                <a:lnSpc>
                  <a:spcPct val="90000"/>
                </a:lnSpc>
                <a:spcAft>
                  <a:spcPct val="35000"/>
                </a:spcAft>
                <a:defRPr/>
              </a:pPr>
              <a:r>
                <a:rPr lang="en-ID" sz="3000" dirty="0">
                  <a:hlinkClick r:id="rId5" action="ppaction://hlinksldjump"/>
                </a:rPr>
                <a:t>Historiografi Kolonial</a:t>
              </a:r>
              <a:endParaRPr lang="en-US" sz="3000" dirty="0"/>
            </a:p>
          </p:txBody>
        </p:sp>
      </p:grpSp>
      <p:sp>
        <p:nvSpPr>
          <p:cNvPr id="10" name="Oval 9"/>
          <p:cNvSpPr/>
          <p:nvPr/>
        </p:nvSpPr>
        <p:spPr>
          <a:xfrm>
            <a:off x="3775075" y="1657350"/>
            <a:ext cx="1725613" cy="1727200"/>
          </a:xfrm>
          <a:prstGeom prst="ellipse">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5">
              <a:tint val="50000"/>
              <a:hueOff val="-5341183"/>
              <a:satOff val="23809"/>
              <a:lumOff val="2104"/>
              <a:alphaOff val="0"/>
            </a:schemeClr>
          </a:effectRef>
          <a:fontRef idx="minor">
            <a:schemeClr val="lt1">
              <a:hueOff val="0"/>
              <a:satOff val="0"/>
              <a:lumOff val="0"/>
              <a:alphaOff val="0"/>
            </a:schemeClr>
          </a:fontRef>
        </p:style>
      </p:sp>
      <p:grpSp>
        <p:nvGrpSpPr>
          <p:cNvPr id="11" name="Group 10"/>
          <p:cNvGrpSpPr>
            <a:grpSpLocks/>
          </p:cNvGrpSpPr>
          <p:nvPr/>
        </p:nvGrpSpPr>
        <p:grpSpPr bwMode="auto">
          <a:xfrm>
            <a:off x="6142038" y="1628775"/>
            <a:ext cx="2462212" cy="5184775"/>
            <a:chOff x="5539589" y="0"/>
            <a:chExt cx="2688282" cy="5649491"/>
          </a:xfrm>
        </p:grpSpPr>
        <p:sp>
          <p:nvSpPr>
            <p:cNvPr id="12" name="Rounded Rectangle 11"/>
            <p:cNvSpPr/>
            <p:nvPr/>
          </p:nvSpPr>
          <p:spPr>
            <a:xfrm>
              <a:off x="5539589" y="0"/>
              <a:ext cx="2688282" cy="5649491"/>
            </a:xfrm>
            <a:prstGeom prst="roundRect">
              <a:avLst>
                <a:gd name="adj" fmla="val 1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3" name="Rounded Rectangle 10"/>
            <p:cNvSpPr/>
            <p:nvPr/>
          </p:nvSpPr>
          <p:spPr>
            <a:xfrm>
              <a:off x="5539589" y="2259104"/>
              <a:ext cx="2688282" cy="2259104"/>
            </a:xfrm>
            <a:prstGeom prst="rect">
              <a:avLst/>
            </a:prstGeom>
          </p:spPr>
          <p:style>
            <a:lnRef idx="0">
              <a:scrgbClr r="0" g="0" b="0"/>
            </a:lnRef>
            <a:fillRef idx="0">
              <a:scrgbClr r="0" g="0" b="0"/>
            </a:fillRef>
            <a:effectRef idx="0">
              <a:scrgbClr r="0" g="0" b="0"/>
            </a:effectRef>
            <a:fontRef idx="minor">
              <a:schemeClr val="lt1"/>
            </a:fontRef>
          </p:style>
          <p:txBody>
            <a:bodyPr lIns="241808" tIns="241808" rIns="241808" bIns="241808" spcCol="1270" anchor="ctr"/>
            <a:lstStyle/>
            <a:p>
              <a:pPr algn="ctr" defTabSz="1511300" fontAlgn="auto">
                <a:lnSpc>
                  <a:spcPct val="90000"/>
                </a:lnSpc>
                <a:spcAft>
                  <a:spcPct val="35000"/>
                </a:spcAft>
                <a:defRPr/>
              </a:pPr>
              <a:r>
                <a:rPr lang="en-ID" sz="3000" dirty="0">
                  <a:hlinkClick r:id="rId7" action="ppaction://hlinksldjump"/>
                </a:rPr>
                <a:t>Historiografi Modern</a:t>
              </a:r>
              <a:endParaRPr lang="en-US" sz="3000" dirty="0"/>
            </a:p>
          </p:txBody>
        </p:sp>
      </p:grpSp>
      <p:sp>
        <p:nvSpPr>
          <p:cNvPr id="14" name="Oval 13"/>
          <p:cNvSpPr/>
          <p:nvPr/>
        </p:nvSpPr>
        <p:spPr>
          <a:xfrm>
            <a:off x="6545263" y="1657350"/>
            <a:ext cx="1724025" cy="1727200"/>
          </a:xfrm>
          <a:prstGeom prst="ellipse">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5">
              <a:tint val="50000"/>
              <a:hueOff val="-10682366"/>
              <a:satOff val="47617"/>
              <a:lumOff val="4207"/>
              <a:alphaOff val="0"/>
            </a:schemeClr>
          </a:effectRef>
          <a:fontRef idx="minor">
            <a:schemeClr val="lt1">
              <a:hueOff val="0"/>
              <a:satOff val="0"/>
              <a:lumOff val="0"/>
              <a:alphaOff val="0"/>
            </a:schemeClr>
          </a:fontRef>
        </p:style>
      </p:sp>
      <p:sp>
        <p:nvSpPr>
          <p:cNvPr id="15" name="Left-Right Arrow 14"/>
          <p:cNvSpPr/>
          <p:nvPr/>
        </p:nvSpPr>
        <p:spPr>
          <a:xfrm>
            <a:off x="930275" y="5754688"/>
            <a:ext cx="6938963" cy="776287"/>
          </a:xfrm>
          <a:prstGeom prst="leftRight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6" name="Notched Right Arrow 15"/>
          <p:cNvSpPr/>
          <p:nvPr/>
        </p:nvSpPr>
        <p:spPr>
          <a:xfrm>
            <a:off x="107950" y="6308725"/>
            <a:ext cx="1150938" cy="576263"/>
          </a:xfrm>
          <a:prstGeom prst="notchedRightArrow">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id-ID" dirty="0">
                <a:solidFill>
                  <a:schemeClr val="bg1"/>
                </a:solidFill>
                <a:latin typeface="Aharoni" pitchFamily="2" charset="-79"/>
                <a:cs typeface="Aharoni" pitchFamily="2" charset="-79"/>
                <a:hlinkClick r:id="rId9" action="ppaction://hlinksldjump"/>
              </a:rPr>
              <a:t>Back</a:t>
            </a:r>
            <a:endParaRPr lang="en-US"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out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ppt_x</p:attrName>
                                        </p:attrNameLst>
                                      </p:cBhvr>
                                      <p:tavLst>
                                        <p:tav tm="0">
                                          <p:val>
                                            <p:strVal val="#ppt_x-.2"/>
                                          </p:val>
                                        </p:tav>
                                        <p:tav tm="100000">
                                          <p:val>
                                            <p:strVal val="#ppt_x"/>
                                          </p:val>
                                        </p:tav>
                                      </p:tavLst>
                                    </p:anim>
                                    <p:anim calcmode="lin" valueType="num">
                                      <p:cBhvr>
                                        <p:cTn id="37"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3" name="Rectangle 72"/>
          <p:cNvSpPr/>
          <p:nvPr/>
        </p:nvSpPr>
        <p:spPr>
          <a:xfrm>
            <a:off x="755650" y="0"/>
            <a:ext cx="7632700" cy="1052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sz="4400" b="1" dirty="0">
                <a:latin typeface="Palatino" pitchFamily="18" charset="0"/>
              </a:rPr>
              <a:t>Historiografi Tradisional</a:t>
            </a:r>
            <a:endParaRPr lang="en-US" sz="4400" b="1" dirty="0">
              <a:latin typeface="Palatino" pitchFamily="18" charset="0"/>
            </a:endParaRPr>
          </a:p>
        </p:txBody>
      </p:sp>
      <p:pic>
        <p:nvPicPr>
          <p:cNvPr id="75" name="Picture 74" descr="taufikabdullahjpg_AKT87.jpg"/>
          <p:cNvPicPr>
            <a:picLocks noChangeAspect="1"/>
          </p:cNvPicPr>
          <p:nvPr/>
        </p:nvPicPr>
        <p:blipFill>
          <a:blip r:embed="rId3"/>
          <a:srcRect/>
          <a:stretch>
            <a:fillRect/>
          </a:stretch>
        </p:blipFill>
        <p:spPr bwMode="auto">
          <a:xfrm>
            <a:off x="179388" y="3319463"/>
            <a:ext cx="2195512" cy="2701925"/>
          </a:xfrm>
          <a:prstGeom prst="rect">
            <a:avLst/>
          </a:prstGeom>
          <a:noFill/>
          <a:ln w="9525">
            <a:noFill/>
            <a:miter lim="800000"/>
            <a:headEnd/>
            <a:tailEnd/>
          </a:ln>
        </p:spPr>
      </p:pic>
      <p:grpSp>
        <p:nvGrpSpPr>
          <p:cNvPr id="2" name="Group 77"/>
          <p:cNvGrpSpPr>
            <a:grpSpLocks/>
          </p:cNvGrpSpPr>
          <p:nvPr/>
        </p:nvGrpSpPr>
        <p:grpSpPr bwMode="auto">
          <a:xfrm>
            <a:off x="1116013" y="1125538"/>
            <a:ext cx="4535487" cy="2232025"/>
            <a:chOff x="1979712" y="1124744"/>
            <a:chExt cx="4536504" cy="2232248"/>
          </a:xfrm>
        </p:grpSpPr>
        <p:sp>
          <p:nvSpPr>
            <p:cNvPr id="76" name="Oval Callout 75"/>
            <p:cNvSpPr/>
            <p:nvPr/>
          </p:nvSpPr>
          <p:spPr>
            <a:xfrm>
              <a:off x="1979712" y="1124744"/>
              <a:ext cx="4536504" cy="2232248"/>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21" name="TextBox 76"/>
            <p:cNvSpPr txBox="1">
              <a:spLocks noChangeArrowheads="1"/>
            </p:cNvSpPr>
            <p:nvPr/>
          </p:nvSpPr>
          <p:spPr bwMode="auto">
            <a:xfrm>
              <a:off x="2339752" y="1484784"/>
              <a:ext cx="3744416" cy="1754326"/>
            </a:xfrm>
            <a:prstGeom prst="rect">
              <a:avLst/>
            </a:prstGeom>
            <a:noFill/>
            <a:ln w="9525">
              <a:noFill/>
              <a:miter lim="800000"/>
              <a:headEnd/>
              <a:tailEnd/>
            </a:ln>
          </p:spPr>
          <p:txBody>
            <a:bodyPr>
              <a:spAutoFit/>
            </a:bodyPr>
            <a:lstStyle/>
            <a:p>
              <a:pPr algn="ctr"/>
              <a:r>
                <a:rPr lang="en-US">
                  <a:latin typeface="Times New Roman" pitchFamily="18" charset="0"/>
                  <a:cs typeface="Times New Roman" pitchFamily="18" charset="0"/>
                </a:rPr>
                <a:t>Pada tahap historiografi tradisional, penulisan sejarah yang dilakukan merupakan ekspresi budaya. Masyarakat pada masa itu belum menulis dalam upaya merekam peristiwa masa lalu.</a:t>
              </a:r>
            </a:p>
          </p:txBody>
        </p:sp>
      </p:grpSp>
      <p:sp>
        <p:nvSpPr>
          <p:cNvPr id="79" name="TextBox 78"/>
          <p:cNvSpPr txBox="1">
            <a:spLocks noChangeArrowheads="1"/>
          </p:cNvSpPr>
          <p:nvPr/>
        </p:nvSpPr>
        <p:spPr bwMode="auto">
          <a:xfrm>
            <a:off x="395288" y="6092825"/>
            <a:ext cx="1800225" cy="339725"/>
          </a:xfrm>
          <a:prstGeom prst="rect">
            <a:avLst/>
          </a:prstGeom>
          <a:noFill/>
          <a:ln w="9525">
            <a:noFill/>
            <a:miter lim="800000"/>
            <a:headEnd/>
            <a:tailEnd/>
          </a:ln>
        </p:spPr>
        <p:txBody>
          <a:bodyPr>
            <a:spAutoFit/>
          </a:bodyPr>
          <a:lstStyle/>
          <a:p>
            <a:r>
              <a:rPr lang="en-ID" sz="1600">
                <a:latin typeface="Comic Sans MS" pitchFamily="82" charset="0"/>
              </a:rPr>
              <a:t>Taufik Abdullah</a:t>
            </a:r>
            <a:endParaRPr lang="en-US" sz="1600">
              <a:latin typeface="Comic Sans MS" pitchFamily="82" charset="0"/>
            </a:endParaRPr>
          </a:p>
        </p:txBody>
      </p:sp>
      <p:sp>
        <p:nvSpPr>
          <p:cNvPr id="81" name="TextBox 80"/>
          <p:cNvSpPr txBox="1">
            <a:spLocks noChangeArrowheads="1"/>
          </p:cNvSpPr>
          <p:nvPr/>
        </p:nvSpPr>
        <p:spPr bwMode="auto">
          <a:xfrm>
            <a:off x="3635375" y="4151313"/>
            <a:ext cx="1657350" cy="646112"/>
          </a:xfrm>
          <a:prstGeom prst="rect">
            <a:avLst/>
          </a:prstGeom>
          <a:solidFill>
            <a:srgbClr val="FFC000"/>
          </a:solidFill>
          <a:ln w="9525">
            <a:solidFill>
              <a:schemeClr val="accent1"/>
            </a:solidFill>
            <a:miter lim="800000"/>
            <a:headEnd/>
            <a:tailEnd/>
          </a:ln>
        </p:spPr>
        <p:txBody>
          <a:bodyPr>
            <a:spAutoFit/>
          </a:bodyPr>
          <a:lstStyle/>
          <a:p>
            <a:pPr algn="ctr"/>
            <a:r>
              <a:rPr lang="en-ID" b="1"/>
              <a:t>Historiografi Tradisional</a:t>
            </a:r>
            <a:endParaRPr lang="en-US" b="1"/>
          </a:p>
        </p:txBody>
      </p:sp>
      <p:sp>
        <p:nvSpPr>
          <p:cNvPr id="83" name="TextBox 82"/>
          <p:cNvSpPr txBox="1"/>
          <p:nvPr/>
        </p:nvSpPr>
        <p:spPr>
          <a:xfrm>
            <a:off x="6516688" y="3573463"/>
            <a:ext cx="2376487" cy="369887"/>
          </a:xfrm>
          <a:prstGeom prst="rect">
            <a:avLst/>
          </a:prstGeom>
          <a:solidFill>
            <a:schemeClr val="accent1">
              <a:lumMod val="60000"/>
              <a:lumOff val="40000"/>
            </a:schemeClr>
          </a:solidFill>
          <a:ln>
            <a:solidFill>
              <a:schemeClr val="accent6">
                <a:lumMod val="75000"/>
              </a:schemeClr>
            </a:solidFill>
          </a:ln>
        </p:spPr>
        <p:txBody>
          <a:bodyPr>
            <a:spAutoFit/>
          </a:bodyPr>
          <a:lstStyle/>
          <a:p>
            <a:pPr algn="ctr">
              <a:defRPr/>
            </a:pPr>
            <a:r>
              <a:rPr lang="en-ID" dirty="0" err="1">
                <a:hlinkClick r:id="rId4" action="ppaction://hlinksldjump"/>
              </a:rPr>
              <a:t>Masa</a:t>
            </a:r>
            <a:r>
              <a:rPr lang="en-ID" dirty="0">
                <a:hlinkClick r:id="rId4" action="ppaction://hlinksldjump"/>
              </a:rPr>
              <a:t> </a:t>
            </a:r>
            <a:r>
              <a:rPr lang="en-ID" dirty="0">
                <a:hlinkClick r:id="rId4" action="ppaction://hlinksldjump"/>
              </a:rPr>
              <a:t>Hindu--Buddha</a:t>
            </a:r>
            <a:endParaRPr lang="en-US" dirty="0"/>
          </a:p>
        </p:txBody>
      </p:sp>
      <p:sp>
        <p:nvSpPr>
          <p:cNvPr id="84" name="TextBox 83"/>
          <p:cNvSpPr txBox="1"/>
          <p:nvPr/>
        </p:nvSpPr>
        <p:spPr>
          <a:xfrm>
            <a:off x="6588125" y="5148263"/>
            <a:ext cx="2376488" cy="368300"/>
          </a:xfrm>
          <a:prstGeom prst="rect">
            <a:avLst/>
          </a:prstGeom>
          <a:solidFill>
            <a:schemeClr val="accent1">
              <a:lumMod val="60000"/>
              <a:lumOff val="40000"/>
            </a:schemeClr>
          </a:solidFill>
          <a:ln>
            <a:solidFill>
              <a:schemeClr val="accent6">
                <a:lumMod val="75000"/>
              </a:schemeClr>
            </a:solidFill>
          </a:ln>
        </p:spPr>
        <p:txBody>
          <a:bodyPr>
            <a:spAutoFit/>
          </a:bodyPr>
          <a:lstStyle/>
          <a:p>
            <a:pPr algn="ctr">
              <a:defRPr/>
            </a:pPr>
            <a:r>
              <a:rPr lang="en-ID" dirty="0">
                <a:hlinkClick r:id="rId5" action="ppaction://hlinksldjump"/>
              </a:rPr>
              <a:t>Masa Islam</a:t>
            </a:r>
            <a:endParaRPr lang="en-US" dirty="0"/>
          </a:p>
        </p:txBody>
      </p:sp>
      <p:cxnSp>
        <p:nvCxnSpPr>
          <p:cNvPr id="86" name="Straight Arrow Connector 85"/>
          <p:cNvCxnSpPr>
            <a:stCxn id="81" idx="3"/>
            <a:endCxn id="83" idx="1"/>
          </p:cNvCxnSpPr>
          <p:nvPr/>
        </p:nvCxnSpPr>
        <p:spPr>
          <a:xfrm flipV="1">
            <a:off x="5292725" y="3757613"/>
            <a:ext cx="1223963" cy="717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1" idx="3"/>
            <a:endCxn id="84" idx="1"/>
          </p:cNvCxnSpPr>
          <p:nvPr/>
        </p:nvCxnSpPr>
        <p:spPr>
          <a:xfrm>
            <a:off x="5292725" y="4473575"/>
            <a:ext cx="1295400" cy="858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Up Arrow 88">
            <a:hlinkClick r:id="rId6" action="ppaction://hlinksldjump"/>
          </p:cNvPr>
          <p:cNvSpPr/>
          <p:nvPr/>
        </p:nvSpPr>
        <p:spPr>
          <a:xfrm>
            <a:off x="4356100" y="6092825"/>
            <a:ext cx="576263" cy="576263"/>
          </a:xfrm>
          <a:prstGeom prst="up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checkerboard(across)">
                                      <p:cBhvr>
                                        <p:cTn id="10" dur="500"/>
                                        <p:tgtEl>
                                          <p:spTgt spid="7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across)">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81"/>
                                        </p:tgtEl>
                                        <p:attrNameLst>
                                          <p:attrName>style.visibility</p:attrName>
                                        </p:attrNameLst>
                                      </p:cBhvr>
                                      <p:to>
                                        <p:strVal val="visible"/>
                                      </p:to>
                                    </p:set>
                                    <p:anim calcmode="lin" valueType="num">
                                      <p:cBhvr>
                                        <p:cTn id="18" dur="1000" fill="hold"/>
                                        <p:tgtEl>
                                          <p:spTgt spid="81"/>
                                        </p:tgtEl>
                                        <p:attrNameLst>
                                          <p:attrName>ppt_x</p:attrName>
                                        </p:attrNameLst>
                                      </p:cBhvr>
                                      <p:tavLst>
                                        <p:tav tm="0">
                                          <p:val>
                                            <p:strVal val="#ppt_x-.2"/>
                                          </p:val>
                                        </p:tav>
                                        <p:tav tm="100000">
                                          <p:val>
                                            <p:strVal val="#ppt_x"/>
                                          </p:val>
                                        </p:tav>
                                      </p:tavLst>
                                    </p:anim>
                                    <p:anim calcmode="lin" valueType="num">
                                      <p:cBhvr>
                                        <p:cTn id="19" dur="1000" fill="hold"/>
                                        <p:tgtEl>
                                          <p:spTgt spid="8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1"/>
                                        </p:tgtEl>
                                      </p:cBhvr>
                                    </p:animEffect>
                                  </p:childTnLst>
                                </p:cTn>
                              </p:par>
                              <p:par>
                                <p:cTn id="21" presetID="29" presetClass="entr" presetSubtype="0"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ppt_x</p:attrName>
                                        </p:attrNameLst>
                                      </p:cBhvr>
                                      <p:tavLst>
                                        <p:tav tm="0">
                                          <p:val>
                                            <p:strVal val="#ppt_x-.2"/>
                                          </p:val>
                                        </p:tav>
                                        <p:tav tm="100000">
                                          <p:val>
                                            <p:strVal val="#ppt_x"/>
                                          </p:val>
                                        </p:tav>
                                      </p:tavLst>
                                    </p:anim>
                                    <p:anim calcmode="lin" valueType="num">
                                      <p:cBhvr>
                                        <p:cTn id="24" dur="1000" fill="hold"/>
                                        <p:tgtEl>
                                          <p:spTgt spid="8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86"/>
                                        </p:tgtEl>
                                      </p:cBhvr>
                                    </p:animEffect>
                                  </p:childTnLst>
                                </p:cTn>
                              </p:par>
                              <p:par>
                                <p:cTn id="26" presetID="29" presetClass="entr" presetSubtype="0" fill="hold" nodeType="withEffect">
                                  <p:stCondLst>
                                    <p:cond delay="0"/>
                                  </p:stCondLst>
                                  <p:childTnLst>
                                    <p:set>
                                      <p:cBhvr>
                                        <p:cTn id="27" dur="1" fill="hold">
                                          <p:stCondLst>
                                            <p:cond delay="0"/>
                                          </p:stCondLst>
                                        </p:cTn>
                                        <p:tgtEl>
                                          <p:spTgt spid="88"/>
                                        </p:tgtEl>
                                        <p:attrNameLst>
                                          <p:attrName>style.visibility</p:attrName>
                                        </p:attrNameLst>
                                      </p:cBhvr>
                                      <p:to>
                                        <p:strVal val="visible"/>
                                      </p:to>
                                    </p:set>
                                    <p:anim calcmode="lin" valueType="num">
                                      <p:cBhvr>
                                        <p:cTn id="28" dur="1000" fill="hold"/>
                                        <p:tgtEl>
                                          <p:spTgt spid="88"/>
                                        </p:tgtEl>
                                        <p:attrNameLst>
                                          <p:attrName>ppt_x</p:attrName>
                                        </p:attrNameLst>
                                      </p:cBhvr>
                                      <p:tavLst>
                                        <p:tav tm="0">
                                          <p:val>
                                            <p:strVal val="#ppt_x-.2"/>
                                          </p:val>
                                        </p:tav>
                                        <p:tav tm="100000">
                                          <p:val>
                                            <p:strVal val="#ppt_x"/>
                                          </p:val>
                                        </p:tav>
                                      </p:tavLst>
                                    </p:anim>
                                    <p:anim calcmode="lin" valueType="num">
                                      <p:cBhvr>
                                        <p:cTn id="29"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8"/>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p:cTn id="33" dur="1000" fill="hold"/>
                                        <p:tgtEl>
                                          <p:spTgt spid="83"/>
                                        </p:tgtEl>
                                        <p:attrNameLst>
                                          <p:attrName>ppt_x</p:attrName>
                                        </p:attrNameLst>
                                      </p:cBhvr>
                                      <p:tavLst>
                                        <p:tav tm="0">
                                          <p:val>
                                            <p:strVal val="#ppt_x-.2"/>
                                          </p:val>
                                        </p:tav>
                                        <p:tav tm="100000">
                                          <p:val>
                                            <p:strVal val="#ppt_x"/>
                                          </p:val>
                                        </p:tav>
                                      </p:tavLst>
                                    </p:anim>
                                    <p:anim calcmode="lin" valueType="num">
                                      <p:cBhvr>
                                        <p:cTn id="34" dur="1000" fill="hold"/>
                                        <p:tgtEl>
                                          <p:spTgt spid="8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83"/>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84"/>
                                        </p:tgtEl>
                                        <p:attrNameLst>
                                          <p:attrName>style.visibility</p:attrName>
                                        </p:attrNameLst>
                                      </p:cBhvr>
                                      <p:to>
                                        <p:strVal val="visible"/>
                                      </p:to>
                                    </p:set>
                                    <p:anim calcmode="lin" valueType="num">
                                      <p:cBhvr>
                                        <p:cTn id="38" dur="1000" fill="hold"/>
                                        <p:tgtEl>
                                          <p:spTgt spid="84"/>
                                        </p:tgtEl>
                                        <p:attrNameLst>
                                          <p:attrName>ppt_x</p:attrName>
                                        </p:attrNameLst>
                                      </p:cBhvr>
                                      <p:tavLst>
                                        <p:tav tm="0">
                                          <p:val>
                                            <p:strVal val="#ppt_x-.2"/>
                                          </p:val>
                                        </p:tav>
                                        <p:tav tm="100000">
                                          <p:val>
                                            <p:strVal val="#ppt_x"/>
                                          </p:val>
                                        </p:tav>
                                      </p:tavLst>
                                    </p:anim>
                                    <p:anim calcmode="lin" valueType="num">
                                      <p:cBhvr>
                                        <p:cTn id="39" dur="1000" fill="hold"/>
                                        <p:tgtEl>
                                          <p:spTgt spid="84"/>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4"/>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fade">
                                      <p:cBhvr>
                                        <p:cTn id="45" dur="1000"/>
                                        <p:tgtEl>
                                          <p:spTgt spid="89"/>
                                        </p:tgtEl>
                                      </p:cBhvr>
                                    </p:animEffect>
                                    <p:anim calcmode="lin" valueType="num">
                                      <p:cBhvr>
                                        <p:cTn id="46" dur="1000" fill="hold"/>
                                        <p:tgtEl>
                                          <p:spTgt spid="89"/>
                                        </p:tgtEl>
                                        <p:attrNameLst>
                                          <p:attrName>ppt_x</p:attrName>
                                        </p:attrNameLst>
                                      </p:cBhvr>
                                      <p:tavLst>
                                        <p:tav tm="0">
                                          <p:val>
                                            <p:strVal val="#ppt_x"/>
                                          </p:val>
                                        </p:tav>
                                        <p:tav tm="100000">
                                          <p:val>
                                            <p:strVal val="#ppt_x"/>
                                          </p:val>
                                        </p:tav>
                                      </p:tavLst>
                                    </p:anim>
                                    <p:anim calcmode="lin" valueType="num">
                                      <p:cBhvr>
                                        <p:cTn id="47" dur="900" decel="100000" fill="hold"/>
                                        <p:tgtEl>
                                          <p:spTgt spid="8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1" grpId="0" animBg="1"/>
      <p:bldP spid="83" grpId="0" animBg="1"/>
      <p:bldP spid="84" grpId="0" animBg="1"/>
      <p:bldP spid="8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476250"/>
            <a:ext cx="8229600" cy="1143000"/>
          </a:xfrm>
          <a:solidFill>
            <a:schemeClr val="bg1"/>
          </a:solidFill>
          <a:ln w="28575">
            <a:solidFill>
              <a:schemeClr val="tx2">
                <a:lumMod val="60000"/>
                <a:lumOff val="40000"/>
              </a:schemeClr>
            </a:solidFill>
          </a:ln>
        </p:spPr>
        <p:txBody>
          <a:bodyPr rtlCol="0">
            <a:normAutofit fontScale="90000"/>
          </a:bodyPr>
          <a:lstStyle/>
          <a:p>
            <a:pPr eaLnBrk="1" fontAlgn="auto" hangingPunct="1">
              <a:spcAft>
                <a:spcPts val="0"/>
              </a:spcAft>
              <a:defRPr/>
            </a:pPr>
            <a:r>
              <a:rPr lang="en-ID" dirty="0" smtClean="0">
                <a:solidFill>
                  <a:schemeClr val="tx2">
                    <a:lumMod val="60000"/>
                    <a:lumOff val="40000"/>
                  </a:schemeClr>
                </a:solidFill>
              </a:rPr>
              <a:t>Historiografi Tradisional Masa Hindu</a:t>
            </a:r>
            <a:r>
              <a:rPr lang="en-US" dirty="0" smtClean="0">
                <a:solidFill>
                  <a:schemeClr val="tx2">
                    <a:lumMod val="60000"/>
                    <a:lumOff val="40000"/>
                  </a:schemeClr>
                </a:solidFill>
              </a:rPr>
              <a:t>–</a:t>
            </a:r>
            <a:r>
              <a:rPr lang="en-ID" dirty="0" smtClean="0">
                <a:solidFill>
                  <a:schemeClr val="tx2">
                    <a:lumMod val="60000"/>
                    <a:lumOff val="40000"/>
                  </a:schemeClr>
                </a:solidFill>
              </a:rPr>
              <a:t>Buddha</a:t>
            </a:r>
            <a:endParaRPr lang="en-US" dirty="0" smtClean="0">
              <a:solidFill>
                <a:schemeClr val="tx2">
                  <a:lumMod val="60000"/>
                  <a:lumOff val="40000"/>
                </a:schemeClr>
              </a:solidFill>
            </a:endParaRPr>
          </a:p>
        </p:txBody>
      </p:sp>
      <p:sp>
        <p:nvSpPr>
          <p:cNvPr id="4" name="Rectangle 3"/>
          <p:cNvSpPr/>
          <p:nvPr/>
        </p:nvSpPr>
        <p:spPr>
          <a:xfrm>
            <a:off x="899766" y="3789363"/>
            <a:ext cx="1223962" cy="503237"/>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ID" b="1" dirty="0"/>
              <a:t>Ciri-ciri</a:t>
            </a:r>
            <a:endParaRPr lang="en-US" b="1" dirty="0"/>
          </a:p>
        </p:txBody>
      </p:sp>
      <p:sp>
        <p:nvSpPr>
          <p:cNvPr id="5" name="Rectangle 4"/>
          <p:cNvSpPr/>
          <p:nvPr/>
        </p:nvSpPr>
        <p:spPr>
          <a:xfrm>
            <a:off x="3924300" y="1989138"/>
            <a:ext cx="3743325" cy="8636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en-US" b="1" dirty="0"/>
              <a:t>Karya yang dihasilkan berupa terjemahan naskah-naskah dari India.</a:t>
            </a:r>
          </a:p>
        </p:txBody>
      </p:sp>
      <p:sp>
        <p:nvSpPr>
          <p:cNvPr id="8" name="Rectangle 7"/>
          <p:cNvSpPr/>
          <p:nvPr/>
        </p:nvSpPr>
        <p:spPr>
          <a:xfrm>
            <a:off x="3924300" y="3357563"/>
            <a:ext cx="3743325" cy="15113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en-US" b="1" dirty="0"/>
              <a:t>Bersifat religiomagis, yaitu kepercayaan yang meyakini adanya kekuatan di atas manusia dan adanya kekuatan gaib yang menguasai alam sekitar.</a:t>
            </a:r>
          </a:p>
        </p:txBody>
      </p:sp>
      <p:sp>
        <p:nvSpPr>
          <p:cNvPr id="9" name="Rectangle 8"/>
          <p:cNvSpPr/>
          <p:nvPr/>
        </p:nvSpPr>
        <p:spPr>
          <a:xfrm>
            <a:off x="3924300" y="5229225"/>
            <a:ext cx="3743325" cy="8636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en-US" b="1" dirty="0"/>
              <a:t>Isi karya historiografi tradisional pada masa Hindu–Buddha bersifat istanasentris.</a:t>
            </a:r>
          </a:p>
        </p:txBody>
      </p:sp>
      <p:sp>
        <p:nvSpPr>
          <p:cNvPr id="10" name="Right Arrow 9"/>
          <p:cNvSpPr/>
          <p:nvPr/>
        </p:nvSpPr>
        <p:spPr>
          <a:xfrm>
            <a:off x="2268538" y="3716338"/>
            <a:ext cx="935037" cy="576262"/>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rot="-2700000">
            <a:off x="2268538" y="2822575"/>
            <a:ext cx="935037" cy="576263"/>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ight Arrow 11"/>
          <p:cNvSpPr/>
          <p:nvPr/>
        </p:nvSpPr>
        <p:spPr>
          <a:xfrm rot="2700000">
            <a:off x="2261394" y="4755356"/>
            <a:ext cx="936625" cy="576263"/>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800" decel="100000"/>
                                        <p:tgtEl>
                                          <p:spTgt spid="11"/>
                                        </p:tgtEl>
                                      </p:cBhvr>
                                    </p:animEffect>
                                    <p:anim calcmode="lin" valueType="num">
                                      <p:cBhvr>
                                        <p:cTn id="18" dur="800" decel="100000" fill="hold"/>
                                        <p:tgtEl>
                                          <p:spTgt spid="11"/>
                                        </p:tgtEl>
                                        <p:attrNameLst>
                                          <p:attrName>style.rotation</p:attrName>
                                        </p:attrNameLst>
                                      </p:cBhvr>
                                      <p:tavLst>
                                        <p:tav tm="0">
                                          <p:val>
                                            <p:fltVal val="-90"/>
                                          </p:val>
                                        </p:tav>
                                        <p:tav tm="100000">
                                          <p:val>
                                            <p:fltVal val="0"/>
                                          </p:val>
                                        </p:tav>
                                      </p:tavLst>
                                    </p:anim>
                                    <p:anim calcmode="lin" valueType="num">
                                      <p:cBhvr>
                                        <p:cTn id="19" dur="800" decel="100000" fill="hold"/>
                                        <p:tgtEl>
                                          <p:spTgt spid="11"/>
                                        </p:tgtEl>
                                        <p:attrNameLst>
                                          <p:attrName>ppt_x</p:attrName>
                                        </p:attrNameLst>
                                      </p:cBhvr>
                                      <p:tavLst>
                                        <p:tav tm="0">
                                          <p:val>
                                            <p:strVal val="#ppt_x+0.4"/>
                                          </p:val>
                                        </p:tav>
                                        <p:tav tm="100000">
                                          <p:val>
                                            <p:strVal val="#ppt_x-0.05"/>
                                          </p:val>
                                        </p:tav>
                                      </p:tavLst>
                                    </p:anim>
                                    <p:anim calcmode="lin" valueType="num">
                                      <p:cBhvr>
                                        <p:cTn id="20" dur="800" decel="100000" fill="hold"/>
                                        <p:tgtEl>
                                          <p:spTgt spid="1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800" decel="100000"/>
                                        <p:tgtEl>
                                          <p:spTgt spid="10"/>
                                        </p:tgtEl>
                                      </p:cBhvr>
                                    </p:animEffect>
                                    <p:anim calcmode="lin" valueType="num">
                                      <p:cBhvr>
                                        <p:cTn id="36" dur="800" decel="100000" fill="hold"/>
                                        <p:tgtEl>
                                          <p:spTgt spid="10"/>
                                        </p:tgtEl>
                                        <p:attrNameLst>
                                          <p:attrName>style.rotation</p:attrName>
                                        </p:attrNameLst>
                                      </p:cBhvr>
                                      <p:tavLst>
                                        <p:tav tm="0">
                                          <p:val>
                                            <p:fltVal val="-90"/>
                                          </p:val>
                                        </p:tav>
                                        <p:tav tm="100000">
                                          <p:val>
                                            <p:fltVal val="0"/>
                                          </p:val>
                                        </p:tav>
                                      </p:tavLst>
                                    </p:anim>
                                    <p:anim calcmode="lin" valueType="num">
                                      <p:cBhvr>
                                        <p:cTn id="37" dur="800" decel="100000" fill="hold"/>
                                        <p:tgtEl>
                                          <p:spTgt spid="10"/>
                                        </p:tgtEl>
                                        <p:attrNameLst>
                                          <p:attrName>ppt_x</p:attrName>
                                        </p:attrNameLst>
                                      </p:cBhvr>
                                      <p:tavLst>
                                        <p:tav tm="0">
                                          <p:val>
                                            <p:strVal val="#ppt_x+0.4"/>
                                          </p:val>
                                        </p:tav>
                                        <p:tav tm="100000">
                                          <p:val>
                                            <p:strVal val="#ppt_x-0.05"/>
                                          </p:val>
                                        </p:tav>
                                      </p:tavLst>
                                    </p:anim>
                                    <p:anim calcmode="lin" valueType="num">
                                      <p:cBhvr>
                                        <p:cTn id="38" dur="800" decel="100000" fill="hold"/>
                                        <p:tgtEl>
                                          <p:spTgt spid="10"/>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41" presetID="3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800" decel="100000"/>
                                        <p:tgtEl>
                                          <p:spTgt spid="12"/>
                                        </p:tgtEl>
                                      </p:cBhvr>
                                    </p:animEffect>
                                    <p:anim calcmode="lin" valueType="num">
                                      <p:cBhvr>
                                        <p:cTn id="54" dur="800" decel="100000" fill="hold"/>
                                        <p:tgtEl>
                                          <p:spTgt spid="12"/>
                                        </p:tgtEl>
                                        <p:attrNameLst>
                                          <p:attrName>style.rotation</p:attrName>
                                        </p:attrNameLst>
                                      </p:cBhvr>
                                      <p:tavLst>
                                        <p:tav tm="0">
                                          <p:val>
                                            <p:fltVal val="-90"/>
                                          </p:val>
                                        </p:tav>
                                        <p:tav tm="100000">
                                          <p:val>
                                            <p:fltVal val="0"/>
                                          </p:val>
                                        </p:tav>
                                      </p:tavLst>
                                    </p:anim>
                                    <p:anim calcmode="lin" valueType="num">
                                      <p:cBhvr>
                                        <p:cTn id="55" dur="800" decel="100000" fill="hold"/>
                                        <p:tgtEl>
                                          <p:spTgt spid="12"/>
                                        </p:tgtEl>
                                        <p:attrNameLst>
                                          <p:attrName>ppt_x</p:attrName>
                                        </p:attrNameLst>
                                      </p:cBhvr>
                                      <p:tavLst>
                                        <p:tav tm="0">
                                          <p:val>
                                            <p:strVal val="#ppt_x+0.4"/>
                                          </p:val>
                                        </p:tav>
                                        <p:tav tm="100000">
                                          <p:val>
                                            <p:strVal val="#ppt_x-0.05"/>
                                          </p:val>
                                        </p:tav>
                                      </p:tavLst>
                                    </p:anim>
                                    <p:anim calcmode="lin" valueType="num">
                                      <p:cBhvr>
                                        <p:cTn id="56" dur="800" decel="100000" fill="hold"/>
                                        <p:tgtEl>
                                          <p:spTgt spid="12"/>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59" presetID="30"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800" decel="100000"/>
                                        <p:tgtEl>
                                          <p:spTgt spid="9"/>
                                        </p:tgtEl>
                                      </p:cBhvr>
                                    </p:animEffect>
                                    <p:anim calcmode="lin" valueType="num">
                                      <p:cBhvr>
                                        <p:cTn id="62" dur="800" decel="100000" fill="hold"/>
                                        <p:tgtEl>
                                          <p:spTgt spid="9"/>
                                        </p:tgtEl>
                                        <p:attrNameLst>
                                          <p:attrName>style.rotation</p:attrName>
                                        </p:attrNameLst>
                                      </p:cBhvr>
                                      <p:tavLst>
                                        <p:tav tm="0">
                                          <p:val>
                                            <p:fltVal val="-90"/>
                                          </p:val>
                                        </p:tav>
                                        <p:tav tm="100000">
                                          <p:val>
                                            <p:fltVal val="0"/>
                                          </p:val>
                                        </p:tav>
                                      </p:tavLst>
                                    </p:anim>
                                    <p:anim calcmode="lin" valueType="num">
                                      <p:cBhvr>
                                        <p:cTn id="63" dur="800" decel="100000" fill="hold"/>
                                        <p:tgtEl>
                                          <p:spTgt spid="9"/>
                                        </p:tgtEl>
                                        <p:attrNameLst>
                                          <p:attrName>ppt_x</p:attrName>
                                        </p:attrNameLst>
                                      </p:cBhvr>
                                      <p:tavLst>
                                        <p:tav tm="0">
                                          <p:val>
                                            <p:strVal val="#ppt_x+0.4"/>
                                          </p:val>
                                        </p:tav>
                                        <p:tav tm="100000">
                                          <p:val>
                                            <p:strVal val="#ppt_x-0.05"/>
                                          </p:val>
                                        </p:tav>
                                      </p:tavLst>
                                    </p:anim>
                                    <p:anim calcmode="lin" valueType="num">
                                      <p:cBhvr>
                                        <p:cTn id="64" dur="800" decel="100000" fill="hold"/>
                                        <p:tgtEl>
                                          <p:spTgt spid="9"/>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grpSp>
        <p:nvGrpSpPr>
          <p:cNvPr id="2" name="Group 5"/>
          <p:cNvGrpSpPr/>
          <p:nvPr/>
        </p:nvGrpSpPr>
        <p:grpSpPr>
          <a:xfrm>
            <a:off x="3513081" y="3471404"/>
            <a:ext cx="2117836" cy="2117836"/>
            <a:chOff x="3055881" y="3264864"/>
            <a:chExt cx="2117836" cy="2117836"/>
          </a:xfrm>
          <a:solidFill>
            <a:schemeClr val="accent2">
              <a:lumMod val="40000"/>
              <a:lumOff val="60000"/>
            </a:schemeClr>
          </a:solidFill>
          <a:scene3d>
            <a:camera prst="orthographicFront"/>
            <a:lightRig rig="threePt" dir="t">
              <a:rot lat="0" lon="0" rev="7500000"/>
            </a:lightRig>
          </a:scene3d>
        </p:grpSpPr>
        <p:sp>
          <p:nvSpPr>
            <p:cNvPr id="27" name="Oval 26"/>
            <p:cNvSpPr/>
            <p:nvPr/>
          </p:nvSpPr>
          <p:spPr>
            <a:xfrm>
              <a:off x="3055881" y="3264864"/>
              <a:ext cx="2117836" cy="2117836"/>
            </a:xfrm>
            <a:prstGeom prst="ellipse">
              <a:avLst/>
            </a:prstGeom>
            <a:grpFill/>
            <a:ln>
              <a:solidFill>
                <a:schemeClr val="accent6">
                  <a:lumMod val="60000"/>
                  <a:lumOff val="40000"/>
                </a:schemeClr>
              </a:solidFill>
            </a:ln>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8" name="Oval 4"/>
            <p:cNvSpPr/>
            <p:nvPr/>
          </p:nvSpPr>
          <p:spPr>
            <a:xfrm>
              <a:off x="3366031" y="3575014"/>
              <a:ext cx="1497536" cy="1497536"/>
            </a:xfrm>
            <a:prstGeom prst="rect">
              <a:avLst/>
            </a:prstGeom>
            <a:grpFill/>
            <a:ln>
              <a:solidFill>
                <a:schemeClr val="accent6">
                  <a:lumMod val="60000"/>
                  <a:lumOff val="40000"/>
                </a:schemeClr>
              </a:solid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335" tIns="13335" rIns="13335" bIns="13335" spcCol="1270" anchor="ctr"/>
            <a:lstStyle/>
            <a:p>
              <a:pPr algn="ctr" defTabSz="933450" fontAlgn="auto">
                <a:lnSpc>
                  <a:spcPct val="90000"/>
                </a:lnSpc>
                <a:spcAft>
                  <a:spcPct val="35000"/>
                </a:spcAft>
                <a:defRPr/>
              </a:pPr>
              <a:r>
                <a:rPr lang="en-ID" sz="2100" dirty="0"/>
                <a:t>Karya Historiografi Tradisional Masa Hindu</a:t>
              </a:r>
              <a:r>
                <a:rPr lang="en-US" sz="2100" dirty="0"/>
                <a:t>–Buddha</a:t>
              </a:r>
              <a:r>
                <a:rPr lang="en-ID" sz="2100" dirty="0"/>
                <a:t> </a:t>
              </a:r>
              <a:endParaRPr lang="en-US" sz="2100" dirty="0"/>
            </a:p>
          </p:txBody>
        </p:sp>
      </p:grpSp>
      <p:sp>
        <p:nvSpPr>
          <p:cNvPr id="7" name="Left Arrow 6"/>
          <p:cNvSpPr/>
          <p:nvPr/>
        </p:nvSpPr>
        <p:spPr>
          <a:xfrm rot="10800000" flipH="1">
            <a:off x="2522001" y="4228530"/>
            <a:ext cx="783807" cy="603583"/>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accent3">
              <a:tint val="60000"/>
              <a:hueOff val="0"/>
              <a:satOff val="0"/>
              <a:lumOff val="0"/>
              <a:alphaOff val="0"/>
            </a:schemeClr>
          </a:lnRef>
          <a:fillRef idx="1">
            <a:schemeClr val="accent3">
              <a:tint val="60000"/>
              <a:hueOff val="0"/>
              <a:satOff val="0"/>
              <a:lumOff val="0"/>
              <a:alphaOff val="0"/>
            </a:schemeClr>
          </a:fillRef>
          <a:effectRef idx="2">
            <a:schemeClr val="accent3">
              <a:tint val="60000"/>
              <a:hueOff val="0"/>
              <a:satOff val="0"/>
              <a:lumOff val="0"/>
              <a:alphaOff val="0"/>
            </a:schemeClr>
          </a:effectRef>
          <a:fontRef idx="minor">
            <a:schemeClr val="dk1">
              <a:hueOff val="0"/>
              <a:satOff val="0"/>
              <a:lumOff val="0"/>
              <a:alphaOff val="0"/>
            </a:schemeClr>
          </a:fontRef>
        </p:style>
      </p:sp>
      <p:grpSp>
        <p:nvGrpSpPr>
          <p:cNvPr id="3" name="Group 7"/>
          <p:cNvGrpSpPr/>
          <p:nvPr/>
        </p:nvGrpSpPr>
        <p:grpSpPr>
          <a:xfrm>
            <a:off x="457830" y="3725544"/>
            <a:ext cx="2011944" cy="1609555"/>
            <a:chOff x="630" y="3519004"/>
            <a:chExt cx="2011944" cy="1609555"/>
          </a:xfrm>
          <a:solidFill>
            <a:schemeClr val="accent5">
              <a:lumMod val="40000"/>
              <a:lumOff val="60000"/>
            </a:schemeClr>
          </a:solidFill>
          <a:scene3d>
            <a:camera prst="orthographicFront"/>
            <a:lightRig rig="threePt" dir="t">
              <a:rot lat="0" lon="0" rev="7500000"/>
            </a:lightRig>
          </a:scene3d>
        </p:grpSpPr>
        <p:sp>
          <p:nvSpPr>
            <p:cNvPr id="25" name="Rounded Rectangle 24"/>
            <p:cNvSpPr/>
            <p:nvPr/>
          </p:nvSpPr>
          <p:spPr>
            <a:xfrm>
              <a:off x="630" y="3519004"/>
              <a:ext cx="2011944" cy="1609555"/>
            </a:xfrm>
            <a:prstGeom prst="roundRect">
              <a:avLst>
                <a:gd name="adj" fmla="val 10000"/>
              </a:avLst>
            </a:prstGeom>
            <a:grpFill/>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6" name="Rounded Rectangle 7"/>
            <p:cNvSpPr/>
            <p:nvPr/>
          </p:nvSpPr>
          <p:spPr>
            <a:xfrm>
              <a:off x="47772" y="3566146"/>
              <a:ext cx="1917660" cy="151527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36195" tIns="36195" rIns="36195" bIns="36195" spcCol="1270" anchor="ctr"/>
            <a:lstStyle/>
            <a:p>
              <a:pPr algn="ctr" defTabSz="844550" fontAlgn="auto">
                <a:lnSpc>
                  <a:spcPct val="90000"/>
                </a:lnSpc>
                <a:spcAft>
                  <a:spcPct val="35000"/>
                </a:spcAft>
                <a:defRPr/>
              </a:pPr>
              <a:r>
                <a:rPr lang="en-ID" sz="1900" i="1" dirty="0"/>
                <a:t>Nagarakertagama</a:t>
              </a:r>
              <a:endParaRPr lang="en-US" sz="1900" i="1" dirty="0"/>
            </a:p>
          </p:txBody>
        </p:sp>
      </p:grpSp>
      <p:sp>
        <p:nvSpPr>
          <p:cNvPr id="9" name="Left Arrow 8"/>
          <p:cNvSpPr/>
          <p:nvPr/>
        </p:nvSpPr>
        <p:spPr>
          <a:xfrm rot="13592602" flipH="1">
            <a:off x="2447389" y="2853524"/>
            <a:ext cx="1465409" cy="603583"/>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accent3">
              <a:tint val="60000"/>
              <a:hueOff val="0"/>
              <a:satOff val="0"/>
              <a:lumOff val="0"/>
              <a:alphaOff val="0"/>
            </a:schemeClr>
          </a:lnRef>
          <a:fillRef idx="1">
            <a:schemeClr val="accent3">
              <a:tint val="60000"/>
              <a:hueOff val="0"/>
              <a:satOff val="0"/>
              <a:lumOff val="0"/>
              <a:alphaOff val="0"/>
            </a:schemeClr>
          </a:fillRef>
          <a:effectRef idx="2">
            <a:schemeClr val="accent3">
              <a:tint val="60000"/>
              <a:hueOff val="0"/>
              <a:satOff val="0"/>
              <a:lumOff val="0"/>
              <a:alphaOff val="0"/>
            </a:schemeClr>
          </a:effectRef>
          <a:fontRef idx="minor">
            <a:schemeClr val="dk1">
              <a:hueOff val="0"/>
              <a:satOff val="0"/>
              <a:lumOff val="0"/>
              <a:alphaOff val="0"/>
            </a:schemeClr>
          </a:fontRef>
        </p:style>
      </p:sp>
      <p:grpSp>
        <p:nvGrpSpPr>
          <p:cNvPr id="4" name="Group 9"/>
          <p:cNvGrpSpPr/>
          <p:nvPr/>
        </p:nvGrpSpPr>
        <p:grpSpPr>
          <a:xfrm>
            <a:off x="747732" y="812641"/>
            <a:ext cx="2011944" cy="1609555"/>
            <a:chOff x="290532" y="606101"/>
            <a:chExt cx="2011944" cy="1609555"/>
          </a:xfrm>
          <a:solidFill>
            <a:schemeClr val="accent5">
              <a:lumMod val="40000"/>
              <a:lumOff val="60000"/>
            </a:schemeClr>
          </a:solidFill>
          <a:scene3d>
            <a:camera prst="orthographicFront"/>
            <a:lightRig rig="threePt" dir="t">
              <a:rot lat="0" lon="0" rev="7500000"/>
            </a:lightRig>
          </a:scene3d>
        </p:grpSpPr>
        <p:sp>
          <p:nvSpPr>
            <p:cNvPr id="23" name="Rounded Rectangle 22"/>
            <p:cNvSpPr/>
            <p:nvPr/>
          </p:nvSpPr>
          <p:spPr>
            <a:xfrm>
              <a:off x="290532" y="606101"/>
              <a:ext cx="2011944" cy="1609555"/>
            </a:xfrm>
            <a:prstGeom prst="roundRect">
              <a:avLst>
                <a:gd name="adj" fmla="val 10000"/>
              </a:avLst>
            </a:prstGeom>
            <a:grpFill/>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4" name="Rounded Rectangle 10"/>
            <p:cNvSpPr/>
            <p:nvPr/>
          </p:nvSpPr>
          <p:spPr>
            <a:xfrm>
              <a:off x="337674" y="653243"/>
              <a:ext cx="1917660" cy="151527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36195" tIns="36195" rIns="36195" bIns="36195" spcCol="1270" anchor="ctr"/>
            <a:lstStyle/>
            <a:p>
              <a:pPr algn="ctr" defTabSz="844550" fontAlgn="auto">
                <a:lnSpc>
                  <a:spcPct val="90000"/>
                </a:lnSpc>
                <a:spcAft>
                  <a:spcPct val="35000"/>
                </a:spcAft>
                <a:defRPr/>
              </a:pPr>
              <a:r>
                <a:rPr lang="en-ID" sz="1900" i="1" dirty="0"/>
                <a:t>Pararaton</a:t>
              </a:r>
              <a:endParaRPr lang="en-US" sz="1900" i="1" dirty="0"/>
            </a:p>
          </p:txBody>
        </p:sp>
      </p:grpSp>
      <p:sp>
        <p:nvSpPr>
          <p:cNvPr id="11" name="Left Arrow 10"/>
          <p:cNvSpPr/>
          <p:nvPr/>
        </p:nvSpPr>
        <p:spPr>
          <a:xfrm rot="5400000" flipV="1">
            <a:off x="4005243" y="2563486"/>
            <a:ext cx="1103960" cy="603583"/>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accent3">
              <a:tint val="60000"/>
              <a:hueOff val="0"/>
              <a:satOff val="0"/>
              <a:lumOff val="0"/>
              <a:alphaOff val="0"/>
            </a:schemeClr>
          </a:lnRef>
          <a:fillRef idx="1">
            <a:schemeClr val="accent3">
              <a:tint val="60000"/>
              <a:hueOff val="0"/>
              <a:satOff val="0"/>
              <a:lumOff val="0"/>
              <a:alphaOff val="0"/>
            </a:schemeClr>
          </a:fillRef>
          <a:effectRef idx="2">
            <a:schemeClr val="accent3">
              <a:tint val="60000"/>
              <a:hueOff val="0"/>
              <a:satOff val="0"/>
              <a:lumOff val="0"/>
              <a:alphaOff val="0"/>
            </a:schemeClr>
          </a:effectRef>
          <a:fontRef idx="minor">
            <a:schemeClr val="dk1">
              <a:hueOff val="0"/>
              <a:satOff val="0"/>
              <a:lumOff val="0"/>
              <a:alphaOff val="0"/>
            </a:schemeClr>
          </a:fontRef>
        </p:style>
      </p:sp>
      <p:grpSp>
        <p:nvGrpSpPr>
          <p:cNvPr id="5" name="Group 11"/>
          <p:cNvGrpSpPr/>
          <p:nvPr/>
        </p:nvGrpSpPr>
        <p:grpSpPr>
          <a:xfrm>
            <a:off x="3566027" y="617346"/>
            <a:ext cx="2011944" cy="1609555"/>
            <a:chOff x="3108827" y="410806"/>
            <a:chExt cx="2011944" cy="1609555"/>
          </a:xfrm>
          <a:solidFill>
            <a:schemeClr val="accent5">
              <a:lumMod val="40000"/>
              <a:lumOff val="60000"/>
            </a:schemeClr>
          </a:solidFill>
          <a:scene3d>
            <a:camera prst="orthographicFront"/>
            <a:lightRig rig="threePt" dir="t">
              <a:rot lat="0" lon="0" rev="7500000"/>
            </a:lightRig>
          </a:scene3d>
        </p:grpSpPr>
        <p:sp>
          <p:nvSpPr>
            <p:cNvPr id="21" name="Rounded Rectangle 20"/>
            <p:cNvSpPr/>
            <p:nvPr/>
          </p:nvSpPr>
          <p:spPr>
            <a:xfrm>
              <a:off x="3108827" y="410806"/>
              <a:ext cx="2011944" cy="1609555"/>
            </a:xfrm>
            <a:prstGeom prst="roundRect">
              <a:avLst>
                <a:gd name="adj" fmla="val 10000"/>
              </a:avLst>
            </a:prstGeom>
            <a:grpFill/>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Rounded Rectangle 13"/>
            <p:cNvSpPr/>
            <p:nvPr/>
          </p:nvSpPr>
          <p:spPr>
            <a:xfrm>
              <a:off x="3155969" y="457948"/>
              <a:ext cx="1917660" cy="151527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36195" tIns="36195" rIns="36195" bIns="36195" spcCol="1270" anchor="ctr"/>
            <a:lstStyle/>
            <a:p>
              <a:pPr algn="ctr" defTabSz="844550" fontAlgn="auto">
                <a:lnSpc>
                  <a:spcPct val="90000"/>
                </a:lnSpc>
                <a:spcAft>
                  <a:spcPct val="35000"/>
                </a:spcAft>
                <a:defRPr/>
              </a:pPr>
              <a:r>
                <a:rPr lang="en-ID" sz="1900" i="1" dirty="0"/>
                <a:t>Mahabarata </a:t>
              </a:r>
              <a:endParaRPr lang="en-US" sz="1900" i="1" dirty="0"/>
            </a:p>
          </p:txBody>
        </p:sp>
      </p:grpSp>
      <p:sp>
        <p:nvSpPr>
          <p:cNvPr id="13" name="Left Arrow 12"/>
          <p:cNvSpPr/>
          <p:nvPr/>
        </p:nvSpPr>
        <p:spPr>
          <a:xfrm rot="8186360" flipV="1">
            <a:off x="5208282" y="2897438"/>
            <a:ext cx="1487457" cy="603583"/>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accent3">
              <a:tint val="60000"/>
              <a:hueOff val="0"/>
              <a:satOff val="0"/>
              <a:lumOff val="0"/>
              <a:alphaOff val="0"/>
            </a:schemeClr>
          </a:lnRef>
          <a:fillRef idx="1">
            <a:schemeClr val="accent3">
              <a:tint val="60000"/>
              <a:hueOff val="0"/>
              <a:satOff val="0"/>
              <a:lumOff val="0"/>
              <a:alphaOff val="0"/>
            </a:schemeClr>
          </a:fillRef>
          <a:effectRef idx="2">
            <a:schemeClr val="accent3">
              <a:tint val="60000"/>
              <a:hueOff val="0"/>
              <a:satOff val="0"/>
              <a:lumOff val="0"/>
              <a:alphaOff val="0"/>
            </a:schemeClr>
          </a:effectRef>
          <a:fontRef idx="minor">
            <a:schemeClr val="dk1">
              <a:hueOff val="0"/>
              <a:satOff val="0"/>
              <a:lumOff val="0"/>
              <a:alphaOff val="0"/>
            </a:schemeClr>
          </a:fontRef>
        </p:style>
      </p:sp>
      <p:grpSp>
        <p:nvGrpSpPr>
          <p:cNvPr id="6" name="Group 13"/>
          <p:cNvGrpSpPr/>
          <p:nvPr/>
        </p:nvGrpSpPr>
        <p:grpSpPr>
          <a:xfrm>
            <a:off x="6244028" y="929975"/>
            <a:ext cx="2011944" cy="1609555"/>
            <a:chOff x="5786828" y="723435"/>
            <a:chExt cx="2011944" cy="1609555"/>
          </a:xfrm>
          <a:solidFill>
            <a:schemeClr val="accent5">
              <a:lumMod val="40000"/>
              <a:lumOff val="60000"/>
            </a:schemeClr>
          </a:solidFill>
          <a:scene3d>
            <a:camera prst="orthographicFront"/>
            <a:lightRig rig="threePt" dir="t">
              <a:rot lat="0" lon="0" rev="7500000"/>
            </a:lightRig>
          </a:scene3d>
        </p:grpSpPr>
        <p:sp>
          <p:nvSpPr>
            <p:cNvPr id="19" name="Rounded Rectangle 18"/>
            <p:cNvSpPr/>
            <p:nvPr/>
          </p:nvSpPr>
          <p:spPr>
            <a:xfrm>
              <a:off x="5786828" y="723435"/>
              <a:ext cx="2011944" cy="1609555"/>
            </a:xfrm>
            <a:prstGeom prst="roundRect">
              <a:avLst>
                <a:gd name="adj" fmla="val 10000"/>
              </a:avLst>
            </a:prstGeom>
            <a:grpFill/>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0" name="Rounded Rectangle 16"/>
            <p:cNvSpPr/>
            <p:nvPr/>
          </p:nvSpPr>
          <p:spPr>
            <a:xfrm>
              <a:off x="5833970" y="770577"/>
              <a:ext cx="1917660" cy="151527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36195" tIns="36195" rIns="36195" bIns="36195" spcCol="1270" anchor="ctr"/>
            <a:lstStyle/>
            <a:p>
              <a:pPr algn="ctr" defTabSz="844550" fontAlgn="auto">
                <a:lnSpc>
                  <a:spcPct val="90000"/>
                </a:lnSpc>
                <a:spcAft>
                  <a:spcPct val="35000"/>
                </a:spcAft>
                <a:defRPr/>
              </a:pPr>
              <a:r>
                <a:rPr lang="en-ID" sz="1900" i="1" dirty="0"/>
                <a:t>Ramayana </a:t>
              </a:r>
              <a:endParaRPr lang="en-US" sz="1900" i="1" dirty="0"/>
            </a:p>
          </p:txBody>
        </p:sp>
      </p:grpSp>
      <p:sp>
        <p:nvSpPr>
          <p:cNvPr id="15" name="Left Arrow 14"/>
          <p:cNvSpPr/>
          <p:nvPr/>
        </p:nvSpPr>
        <p:spPr>
          <a:xfrm flipH="1">
            <a:off x="5751868" y="4208419"/>
            <a:ext cx="798234" cy="603583"/>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accent3">
              <a:tint val="60000"/>
              <a:hueOff val="0"/>
              <a:satOff val="0"/>
              <a:lumOff val="0"/>
              <a:alphaOff val="0"/>
            </a:schemeClr>
          </a:lnRef>
          <a:fillRef idx="1">
            <a:schemeClr val="accent3">
              <a:tint val="60000"/>
              <a:hueOff val="0"/>
              <a:satOff val="0"/>
              <a:lumOff val="0"/>
              <a:alphaOff val="0"/>
            </a:schemeClr>
          </a:fillRef>
          <a:effectRef idx="2">
            <a:schemeClr val="accent3">
              <a:tint val="60000"/>
              <a:hueOff val="0"/>
              <a:satOff val="0"/>
              <a:lumOff val="0"/>
              <a:alphaOff val="0"/>
            </a:schemeClr>
          </a:effectRef>
          <a:fontRef idx="minor">
            <a:schemeClr val="dk1">
              <a:hueOff val="0"/>
              <a:satOff val="0"/>
              <a:lumOff val="0"/>
              <a:alphaOff val="0"/>
            </a:schemeClr>
          </a:fontRef>
        </p:style>
      </p:sp>
      <p:grpSp>
        <p:nvGrpSpPr>
          <p:cNvPr id="8" name="Group 15"/>
          <p:cNvGrpSpPr/>
          <p:nvPr/>
        </p:nvGrpSpPr>
        <p:grpSpPr>
          <a:xfrm>
            <a:off x="6674225" y="3725544"/>
            <a:ext cx="2011944" cy="1609555"/>
            <a:chOff x="6217025" y="3519004"/>
            <a:chExt cx="2011944" cy="1609555"/>
          </a:xfrm>
          <a:solidFill>
            <a:schemeClr val="accent5">
              <a:lumMod val="40000"/>
              <a:lumOff val="60000"/>
            </a:schemeClr>
          </a:solidFill>
          <a:scene3d>
            <a:camera prst="orthographicFront"/>
            <a:lightRig rig="threePt" dir="t">
              <a:rot lat="0" lon="0" rev="7500000"/>
            </a:lightRig>
          </a:scene3d>
        </p:grpSpPr>
        <p:sp>
          <p:nvSpPr>
            <p:cNvPr id="17" name="Rounded Rectangle 16"/>
            <p:cNvSpPr/>
            <p:nvPr/>
          </p:nvSpPr>
          <p:spPr>
            <a:xfrm>
              <a:off x="6217025" y="3519004"/>
              <a:ext cx="2011944" cy="1609555"/>
            </a:xfrm>
            <a:prstGeom prst="roundRect">
              <a:avLst>
                <a:gd name="adj" fmla="val 10000"/>
              </a:avLst>
            </a:prstGeom>
            <a:grpFill/>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Rounded Rectangle 19"/>
            <p:cNvSpPr/>
            <p:nvPr/>
          </p:nvSpPr>
          <p:spPr>
            <a:xfrm>
              <a:off x="6264167" y="3566146"/>
              <a:ext cx="1917660" cy="151527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36195" tIns="36195" rIns="36195" bIns="36195" spcCol="1270" anchor="ctr"/>
            <a:lstStyle/>
            <a:p>
              <a:pPr algn="ctr" defTabSz="844550" fontAlgn="auto">
                <a:lnSpc>
                  <a:spcPct val="90000"/>
                </a:lnSpc>
                <a:spcAft>
                  <a:spcPct val="35000"/>
                </a:spcAft>
                <a:defRPr/>
              </a:pPr>
              <a:r>
                <a:rPr lang="en-ID" sz="1900" i="1" dirty="0"/>
                <a:t>Babad Arya Tabanan</a:t>
              </a:r>
              <a:endParaRPr lang="en-US" sz="1900" i="1" dirty="0"/>
            </a:p>
          </p:txBody>
        </p:sp>
      </p:grpSp>
      <p:sp>
        <p:nvSpPr>
          <p:cNvPr id="5143" name="TextBox 28"/>
          <p:cNvSpPr txBox="1">
            <a:spLocks noChangeArrowheads="1"/>
          </p:cNvSpPr>
          <p:nvPr/>
        </p:nvSpPr>
        <p:spPr bwMode="auto">
          <a:xfrm>
            <a:off x="2339975" y="5878513"/>
            <a:ext cx="4608513" cy="646112"/>
          </a:xfrm>
          <a:prstGeom prst="rect">
            <a:avLst/>
          </a:prstGeom>
          <a:noFill/>
          <a:ln w="9525">
            <a:solidFill>
              <a:schemeClr val="tx1"/>
            </a:solidFill>
            <a:miter lim="800000"/>
            <a:headEnd/>
            <a:tailEnd/>
          </a:ln>
        </p:spPr>
        <p:txBody>
          <a:bodyPr>
            <a:spAutoFit/>
          </a:bodyPr>
          <a:lstStyle/>
          <a:p>
            <a:pPr algn="ctr"/>
            <a:r>
              <a:rPr lang="en-ID">
                <a:latin typeface="Comic Sans MS" pitchFamily="82" charset="0"/>
              </a:rPr>
              <a:t>Seberapa besar pengaruh karya-karya di atas bagi penulisan sejarah di Indonesia?</a:t>
            </a:r>
            <a:endParaRPr lang="en-US">
              <a:latin typeface="Comic Sans MS" pitchFamily="82" charset="0"/>
            </a:endParaRPr>
          </a:p>
        </p:txBody>
      </p:sp>
      <p:sp>
        <p:nvSpPr>
          <p:cNvPr id="29" name="Right Arrow 28">
            <a:hlinkClick r:id="rId3" action="ppaction://hlinksldjump"/>
          </p:cNvPr>
          <p:cNvSpPr/>
          <p:nvPr/>
        </p:nvSpPr>
        <p:spPr>
          <a:xfrm>
            <a:off x="8243888" y="6453188"/>
            <a:ext cx="504825" cy="404812"/>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2"/>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
                                        </p:tgtEl>
                                      </p:cBhvr>
                                    </p:animEffect>
                                  </p:childTnLst>
                                </p:cTn>
                              </p:par>
                              <p:par>
                                <p:cTn id="18" presetID="2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ppt_x</p:attrName>
                                        </p:attrNameLst>
                                      </p:cBhvr>
                                      <p:tavLst>
                                        <p:tav tm="0">
                                          <p:val>
                                            <p:strVal val="#ppt_x-.2"/>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gtEl>
                                      </p:cBhvr>
                                    </p:animEffect>
                                  </p:childTnLst>
                                </p:cTn>
                              </p:par>
                              <p:par>
                                <p:cTn id="30" presetID="29"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ppt_x</p:attrName>
                                        </p:attrNameLst>
                                      </p:cBhvr>
                                      <p:tavLst>
                                        <p:tav tm="0">
                                          <p:val>
                                            <p:strVal val="#ppt_x-.2"/>
                                          </p:val>
                                        </p:tav>
                                        <p:tav tm="100000">
                                          <p:val>
                                            <p:strVal val="#ppt_x"/>
                                          </p:val>
                                        </p:tav>
                                      </p:tavLst>
                                    </p:anim>
                                    <p:anim calcmode="lin" valueType="num">
                                      <p:cBhvr>
                                        <p:cTn id="3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ppt_x</p:attrName>
                                        </p:attrNameLst>
                                      </p:cBhvr>
                                      <p:tavLst>
                                        <p:tav tm="0">
                                          <p:val>
                                            <p:strVal val="#ppt_x-.2"/>
                                          </p:val>
                                        </p:tav>
                                        <p:tav tm="100000">
                                          <p:val>
                                            <p:strVal val="#ppt_x"/>
                                          </p:val>
                                        </p:tav>
                                      </p:tavLst>
                                    </p:anim>
                                    <p:anim calcmode="lin" valueType="num">
                                      <p:cBhvr>
                                        <p:cTn id="4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5"/>
                                        </p:tgtEl>
                                      </p:cBhvr>
                                    </p:animEffect>
                                  </p:childTnLst>
                                </p:cTn>
                              </p:par>
                              <p:par>
                                <p:cTn id="42" presetID="29"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ppt_x</p:attrName>
                                        </p:attrNameLst>
                                      </p:cBhvr>
                                      <p:tavLst>
                                        <p:tav tm="0">
                                          <p:val>
                                            <p:strVal val="#ppt_x-.2"/>
                                          </p:val>
                                        </p:tav>
                                        <p:tav tm="100000">
                                          <p:val>
                                            <p:strVal val="#ppt_x"/>
                                          </p:val>
                                        </p:tav>
                                      </p:tavLst>
                                    </p:anim>
                                    <p:anim calcmode="lin" valueType="num">
                                      <p:cBhvr>
                                        <p:cTn id="4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ppt_x</p:attrName>
                                        </p:attrNameLst>
                                      </p:cBhvr>
                                      <p:tavLst>
                                        <p:tav tm="0">
                                          <p:val>
                                            <p:strVal val="#ppt_x-.2"/>
                                          </p:val>
                                        </p:tav>
                                        <p:tav tm="100000">
                                          <p:val>
                                            <p:strVal val="#ppt_x"/>
                                          </p:val>
                                        </p:tav>
                                      </p:tavLst>
                                    </p:anim>
                                    <p:anim calcmode="lin" valueType="num">
                                      <p:cBhvr>
                                        <p:cTn id="5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3"/>
                                        </p:tgtEl>
                                      </p:cBhvr>
                                    </p:animEffect>
                                  </p:childTnLst>
                                </p:cTn>
                              </p:par>
                              <p:par>
                                <p:cTn id="54" presetID="29"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ppt_x</p:attrName>
                                        </p:attrNameLst>
                                      </p:cBhvr>
                                      <p:tavLst>
                                        <p:tav tm="0">
                                          <p:val>
                                            <p:strVal val="#ppt_x-.2"/>
                                          </p:val>
                                        </p:tav>
                                        <p:tav tm="100000">
                                          <p:val>
                                            <p:strVal val="#ppt_x"/>
                                          </p:val>
                                        </p:tav>
                                      </p:tavLst>
                                    </p:anim>
                                    <p:anim calcmode="lin" valueType="num">
                                      <p:cBhvr>
                                        <p:cTn id="5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58" dur="10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ppt_x</p:attrName>
                                        </p:attrNameLst>
                                      </p:cBhvr>
                                      <p:tavLst>
                                        <p:tav tm="0">
                                          <p:val>
                                            <p:strVal val="#ppt_x-.2"/>
                                          </p:val>
                                        </p:tav>
                                        <p:tav tm="100000">
                                          <p:val>
                                            <p:strVal val="#ppt_x"/>
                                          </p:val>
                                        </p:tav>
                                      </p:tavLst>
                                    </p:anim>
                                    <p:anim calcmode="lin" valueType="num">
                                      <p:cBhvr>
                                        <p:cTn id="6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5"/>
                                        </p:tgtEl>
                                      </p:cBhvr>
                                    </p:animEffect>
                                  </p:childTnLst>
                                </p:cTn>
                              </p:par>
                              <p:par>
                                <p:cTn id="66" presetID="29"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1000" fill="hold"/>
                                        <p:tgtEl>
                                          <p:spTgt spid="8"/>
                                        </p:tgtEl>
                                        <p:attrNameLst>
                                          <p:attrName>ppt_x</p:attrName>
                                        </p:attrNameLst>
                                      </p:cBhvr>
                                      <p:tavLst>
                                        <p:tav tm="0">
                                          <p:val>
                                            <p:strVal val="#ppt_x-.2"/>
                                          </p:val>
                                        </p:tav>
                                        <p:tav tm="100000">
                                          <p:val>
                                            <p:strVal val="#ppt_x"/>
                                          </p:val>
                                        </p:tav>
                                      </p:tavLst>
                                    </p:anim>
                                    <p:anim calcmode="lin" valueType="num">
                                      <p:cBhvr>
                                        <p:cTn id="6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70" dur="10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143"/>
                                        </p:tgtEl>
                                        <p:attrNameLst>
                                          <p:attrName>style.visibility</p:attrName>
                                        </p:attrNameLst>
                                      </p:cBhvr>
                                      <p:to>
                                        <p:strVal val="visible"/>
                                      </p:to>
                                    </p:set>
                                    <p:anim calcmode="lin" valueType="num">
                                      <p:cBhvr additive="base">
                                        <p:cTn id="75" dur="500" fill="hold"/>
                                        <p:tgtEl>
                                          <p:spTgt spid="5143"/>
                                        </p:tgtEl>
                                        <p:attrNameLst>
                                          <p:attrName>ppt_x</p:attrName>
                                        </p:attrNameLst>
                                      </p:cBhvr>
                                      <p:tavLst>
                                        <p:tav tm="0">
                                          <p:val>
                                            <p:strVal val="#ppt_x"/>
                                          </p:val>
                                        </p:tav>
                                        <p:tav tm="100000">
                                          <p:val>
                                            <p:strVal val="#ppt_x"/>
                                          </p:val>
                                        </p:tav>
                                      </p:tavLst>
                                    </p:anim>
                                    <p:anim calcmode="lin" valueType="num">
                                      <p:cBhvr additive="base">
                                        <p:cTn id="76" dur="500" fill="hold"/>
                                        <p:tgtEl>
                                          <p:spTgt spid="514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1000" fill="hold"/>
                                        <p:tgtEl>
                                          <p:spTgt spid="29"/>
                                        </p:tgtEl>
                                        <p:attrNameLst>
                                          <p:attrName>ppt_x</p:attrName>
                                        </p:attrNameLst>
                                      </p:cBhvr>
                                      <p:tavLst>
                                        <p:tav tm="0">
                                          <p:val>
                                            <p:strVal val="#ppt_x-.2"/>
                                          </p:val>
                                        </p:tav>
                                        <p:tav tm="100000">
                                          <p:val>
                                            <p:strVal val="#ppt_x"/>
                                          </p:val>
                                        </p:tav>
                                      </p:tavLst>
                                    </p:anim>
                                    <p:anim calcmode="lin" valueType="num">
                                      <p:cBhvr>
                                        <p:cTn id="82"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8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3" grpId="0" animBg="1"/>
      <p:bldP spid="2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691102" y="332656"/>
            <a:ext cx="7784631" cy="707886"/>
          </a:xfrm>
          <a:prstGeom prst="rect">
            <a:avLst/>
          </a:prstGeom>
          <a:noFill/>
          <a:ln w="28575">
            <a:solidFill>
              <a:srgbClr val="C00000"/>
            </a:solidFill>
          </a:ln>
          <a:effectLst>
            <a:outerShdw blurRad="50800" dist="38100" dir="8100000" algn="tr" rotWithShape="0">
              <a:prstClr val="black">
                <a:alpha val="40000"/>
              </a:prstClr>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ID"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Historiografi Tradisional Masa Islam</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grpSp>
        <p:nvGrpSpPr>
          <p:cNvPr id="2" name="Group 6"/>
          <p:cNvGrpSpPr>
            <a:grpSpLocks/>
          </p:cNvGrpSpPr>
          <p:nvPr/>
        </p:nvGrpSpPr>
        <p:grpSpPr bwMode="auto">
          <a:xfrm>
            <a:off x="457200" y="1563688"/>
            <a:ext cx="8229600" cy="671512"/>
            <a:chOff x="0" y="69951"/>
            <a:chExt cx="8229600" cy="671580"/>
          </a:xfrm>
        </p:grpSpPr>
        <p:sp>
          <p:nvSpPr>
            <p:cNvPr id="17" name="Rounded Rectangle 16"/>
            <p:cNvSpPr/>
            <p:nvPr/>
          </p:nvSpPr>
          <p:spPr>
            <a:xfrm>
              <a:off x="0" y="69951"/>
              <a:ext cx="8229600" cy="6715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Rounded Rectangle 4"/>
            <p:cNvSpPr/>
            <p:nvPr/>
          </p:nvSpPr>
          <p:spPr>
            <a:xfrm>
              <a:off x="33338" y="103291"/>
              <a:ext cx="8162925" cy="60489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a:lnSpc>
                  <a:spcPct val="90000"/>
                </a:lnSpc>
                <a:spcAft>
                  <a:spcPct val="35000"/>
                </a:spcAft>
                <a:defRPr/>
              </a:pPr>
              <a:r>
                <a:rPr lang="en-ID" sz="2800" dirty="0"/>
                <a:t>Ciri-ciri</a:t>
              </a:r>
              <a:endParaRPr lang="en-US" sz="2800" dirty="0"/>
            </a:p>
          </p:txBody>
        </p:sp>
      </p:grpSp>
      <p:grpSp>
        <p:nvGrpSpPr>
          <p:cNvPr id="3" name="Group 7"/>
          <p:cNvGrpSpPr>
            <a:grpSpLocks/>
          </p:cNvGrpSpPr>
          <p:nvPr/>
        </p:nvGrpSpPr>
        <p:grpSpPr bwMode="auto">
          <a:xfrm>
            <a:off x="457200" y="2235200"/>
            <a:ext cx="8229600" cy="1130300"/>
            <a:chOff x="0" y="741531"/>
            <a:chExt cx="8229600" cy="1130220"/>
          </a:xfrm>
        </p:grpSpPr>
        <p:sp>
          <p:nvSpPr>
            <p:cNvPr id="15" name="Rectangle 14"/>
            <p:cNvSpPr/>
            <p:nvPr/>
          </p:nvSpPr>
          <p:spPr>
            <a:xfrm>
              <a:off x="0" y="741531"/>
              <a:ext cx="8229600" cy="11302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0" y="741531"/>
              <a:ext cx="8229600" cy="11302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1290" tIns="35560" rIns="199136" bIns="35560" spcCol="1270"/>
            <a:lstStyle/>
            <a:p>
              <a:pPr marL="228600" lvl="1" indent="-228600" defTabSz="977900">
                <a:lnSpc>
                  <a:spcPct val="90000"/>
                </a:lnSpc>
                <a:spcAft>
                  <a:spcPct val="20000"/>
                </a:spcAft>
                <a:buFontTx/>
                <a:buChar char="••"/>
                <a:defRPr/>
              </a:pPr>
              <a:r>
                <a:rPr lang="en-ID" sz="2200" dirty="0"/>
                <a:t>Mengandung unsur mitos.</a:t>
              </a:r>
              <a:endParaRPr lang="en-US" sz="2200" dirty="0"/>
            </a:p>
            <a:p>
              <a:pPr marL="228600" lvl="1" indent="-228600" defTabSz="977900">
                <a:lnSpc>
                  <a:spcPct val="90000"/>
                </a:lnSpc>
                <a:spcAft>
                  <a:spcPct val="20000"/>
                </a:spcAft>
                <a:buFontTx/>
                <a:buChar char="••"/>
                <a:defRPr/>
              </a:pPr>
              <a:r>
                <a:rPr lang="en-ID" sz="2200" dirty="0"/>
                <a:t>Mengenal unsur kronologi.</a:t>
              </a:r>
              <a:endParaRPr lang="en-US" sz="2200" dirty="0"/>
            </a:p>
            <a:p>
              <a:pPr marL="228600" lvl="1" indent="-228600" defTabSz="977900">
                <a:lnSpc>
                  <a:spcPct val="90000"/>
                </a:lnSpc>
                <a:spcAft>
                  <a:spcPct val="20000"/>
                </a:spcAft>
                <a:buFontTx/>
                <a:buChar char="••"/>
                <a:defRPr/>
              </a:pPr>
              <a:r>
                <a:rPr lang="en-ID" sz="2200" dirty="0"/>
                <a:t>Bersifat etnosentris.</a:t>
              </a:r>
              <a:endParaRPr lang="en-US" sz="2200" dirty="0"/>
            </a:p>
          </p:txBody>
        </p:sp>
      </p:grpSp>
      <p:grpSp>
        <p:nvGrpSpPr>
          <p:cNvPr id="4" name="Group 8"/>
          <p:cNvGrpSpPr>
            <a:grpSpLocks/>
          </p:cNvGrpSpPr>
          <p:nvPr/>
        </p:nvGrpSpPr>
        <p:grpSpPr bwMode="auto">
          <a:xfrm>
            <a:off x="457200" y="3365500"/>
            <a:ext cx="8229600" cy="671513"/>
            <a:chOff x="0" y="1871751"/>
            <a:chExt cx="8229600" cy="671580"/>
          </a:xfrm>
        </p:grpSpPr>
        <p:sp>
          <p:nvSpPr>
            <p:cNvPr id="13" name="Rounded Rectangle 12"/>
            <p:cNvSpPr/>
            <p:nvPr/>
          </p:nvSpPr>
          <p:spPr>
            <a:xfrm>
              <a:off x="0" y="1871751"/>
              <a:ext cx="8229600" cy="671580"/>
            </a:xfrm>
            <a:prstGeom prst="roundRect">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4" name="Rounded Rectangle 8"/>
            <p:cNvSpPr/>
            <p:nvPr/>
          </p:nvSpPr>
          <p:spPr>
            <a:xfrm>
              <a:off x="33338" y="1905092"/>
              <a:ext cx="8162925" cy="604897"/>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a:lnSpc>
                  <a:spcPct val="90000"/>
                </a:lnSpc>
                <a:spcAft>
                  <a:spcPct val="35000"/>
                </a:spcAft>
                <a:defRPr/>
              </a:pPr>
              <a:r>
                <a:rPr lang="en-ID" sz="2800" dirty="0"/>
                <a:t>Contoh</a:t>
              </a:r>
              <a:endParaRPr lang="en-US" sz="2800" dirty="0"/>
            </a:p>
          </p:txBody>
        </p:sp>
      </p:grpSp>
      <p:grpSp>
        <p:nvGrpSpPr>
          <p:cNvPr id="6" name="Group 9"/>
          <p:cNvGrpSpPr>
            <a:grpSpLocks/>
          </p:cNvGrpSpPr>
          <p:nvPr/>
        </p:nvGrpSpPr>
        <p:grpSpPr bwMode="auto">
          <a:xfrm>
            <a:off x="457200" y="4037013"/>
            <a:ext cx="8229600" cy="1912937"/>
            <a:chOff x="0" y="2543331"/>
            <a:chExt cx="8229600" cy="1912680"/>
          </a:xfrm>
        </p:grpSpPr>
        <p:sp>
          <p:nvSpPr>
            <p:cNvPr id="11" name="Rectangle 10"/>
            <p:cNvSpPr/>
            <p:nvPr/>
          </p:nvSpPr>
          <p:spPr>
            <a:xfrm>
              <a:off x="0" y="2543331"/>
              <a:ext cx="8229600" cy="1912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2543331"/>
              <a:ext cx="8229600" cy="19126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1290" tIns="35560" rIns="199136" bIns="35560" spcCol="1270"/>
            <a:lstStyle/>
            <a:p>
              <a:pPr marL="228600" lvl="1" indent="-228600" defTabSz="977900">
                <a:lnSpc>
                  <a:spcPct val="90000"/>
                </a:lnSpc>
                <a:spcAft>
                  <a:spcPct val="20000"/>
                </a:spcAft>
                <a:buFontTx/>
                <a:buChar char="••"/>
                <a:defRPr/>
              </a:pPr>
              <a:r>
                <a:rPr lang="en-ID" sz="2200" i="1" dirty="0"/>
                <a:t>Hikayat Raja-Raja Pasai</a:t>
              </a:r>
              <a:endParaRPr lang="en-US" sz="2200" i="1" dirty="0"/>
            </a:p>
            <a:p>
              <a:pPr marL="228600" lvl="1" indent="-228600" defTabSz="977900">
                <a:lnSpc>
                  <a:spcPct val="90000"/>
                </a:lnSpc>
                <a:spcAft>
                  <a:spcPct val="20000"/>
                </a:spcAft>
                <a:buFontTx/>
                <a:buChar char="••"/>
                <a:defRPr/>
              </a:pPr>
              <a:r>
                <a:rPr lang="en-ID" sz="2200" i="1" dirty="0"/>
                <a:t>Hikayat Aceh</a:t>
              </a:r>
              <a:endParaRPr lang="en-US" sz="2200" i="1" dirty="0"/>
            </a:p>
            <a:p>
              <a:pPr marL="228600" lvl="1" indent="-228600" defTabSz="977900">
                <a:lnSpc>
                  <a:spcPct val="90000"/>
                </a:lnSpc>
                <a:spcAft>
                  <a:spcPct val="20000"/>
                </a:spcAft>
                <a:buFontTx/>
                <a:buChar char="••"/>
                <a:defRPr/>
              </a:pPr>
              <a:r>
                <a:rPr lang="en-ID" sz="2200" i="1" dirty="0"/>
                <a:t>Babad Demak</a:t>
              </a:r>
              <a:endParaRPr lang="en-US" sz="2200" i="1" dirty="0"/>
            </a:p>
            <a:p>
              <a:pPr marL="228600" lvl="1" indent="-228600" defTabSz="977900">
                <a:lnSpc>
                  <a:spcPct val="90000"/>
                </a:lnSpc>
                <a:spcAft>
                  <a:spcPct val="20000"/>
                </a:spcAft>
                <a:buFontTx/>
                <a:buChar char="••"/>
                <a:defRPr/>
              </a:pPr>
              <a:r>
                <a:rPr lang="en-ID" sz="2200" i="1" dirty="0"/>
                <a:t>Babad Tanah Jawi</a:t>
              </a:r>
              <a:endParaRPr lang="en-US" sz="2200" i="1" dirty="0"/>
            </a:p>
            <a:p>
              <a:pPr marL="228600" lvl="1" indent="-228600" defTabSz="977900">
                <a:lnSpc>
                  <a:spcPct val="90000"/>
                </a:lnSpc>
                <a:spcAft>
                  <a:spcPct val="20000"/>
                </a:spcAft>
                <a:buFontTx/>
                <a:buChar char="••"/>
                <a:defRPr/>
              </a:pPr>
              <a:r>
                <a:rPr lang="en-ID" sz="2200" i="1" dirty="0"/>
                <a:t>Babad Giyanti </a:t>
              </a:r>
              <a:endParaRPr lang="en-US" sz="2200" i="1" dirty="0"/>
            </a:p>
          </p:txBody>
        </p:sp>
      </p:grpSp>
      <p:sp>
        <p:nvSpPr>
          <p:cNvPr id="19" name="Right Arrow 18">
            <a:hlinkClick r:id="rId3" action="ppaction://hlinksldjump"/>
          </p:cNvPr>
          <p:cNvSpPr/>
          <p:nvPr/>
        </p:nvSpPr>
        <p:spPr>
          <a:xfrm>
            <a:off x="8243888" y="6453188"/>
            <a:ext cx="504825" cy="404812"/>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p:val>
                                            <p:fltVal val="0.5"/>
                                          </p:val>
                                        </p:tav>
                                        <p:tav tm="100000">
                                          <p:val>
                                            <p:strVal val="#ppt_x"/>
                                          </p:val>
                                        </p:tav>
                                      </p:tavLst>
                                    </p:anim>
                                    <p:anim calcmode="lin" valueType="num">
                                      <p:cBhvr>
                                        <p:cTn id="10" dur="1000" fill="hold"/>
                                        <p:tgtEl>
                                          <p:spTgt spid="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p:val>
                                            <p:fltVal val="0.5"/>
                                          </p:val>
                                        </p:tav>
                                        <p:tav tm="100000">
                                          <p:val>
                                            <p:strVal val="#ppt_x"/>
                                          </p:val>
                                        </p:tav>
                                      </p:tavLst>
                                    </p:anim>
                                    <p:anim calcmode="lin" valueType="num">
                                      <p:cBhvr>
                                        <p:cTn id="16" dur="10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gtEl>
                                        <p:attrNameLst>
                                          <p:attrName>ppt_x</p:attrName>
                                          <p:attrName>ppt_y</p:attrName>
                                        </p:attrNameLst>
                                      </p:cBhvr>
                                    </p:animMotion>
                                    <p:animEffect transition="in" filter="fade">
                                      <p:cBhvr>
                                        <p:cTn id="23" dur="1000"/>
                                        <p:tgtEl>
                                          <p:spTgt spid="4"/>
                                        </p:tgtEl>
                                      </p:cBhvr>
                                    </p:animEffect>
                                  </p:childTnLst>
                                </p:cTn>
                              </p:par>
                              <p:par>
                                <p:cTn id="24" presetID="5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Scale>
                                      <p:cBhvr>
                                        <p:cTn id="2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6"/>
                                        </p:tgtEl>
                                        <p:attrNameLst>
                                          <p:attrName>ppt_x</p:attrName>
                                          <p:attrName>ppt_y</p:attrName>
                                        </p:attrNameLst>
                                      </p:cBhvr>
                                    </p:animMotion>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ppt_x</p:attrName>
                                        </p:attrNameLst>
                                      </p:cBhvr>
                                      <p:tavLst>
                                        <p:tav tm="0">
                                          <p:val>
                                            <p:strVal val="#ppt_x-.2"/>
                                          </p:val>
                                        </p:tav>
                                        <p:tav tm="100000">
                                          <p:val>
                                            <p:strVal val="#ppt_x"/>
                                          </p:val>
                                        </p:tav>
                                      </p:tavLst>
                                    </p:anim>
                                    <p:anim calcmode="lin" valueType="num">
                                      <p:cBhvr>
                                        <p:cTn id="34"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pic>
        <p:nvPicPr>
          <p:cNvPr id="5" name="Content Placeholder 4" descr="sampul-max-havelaar.jpg"/>
          <p:cNvPicPr>
            <a:picLocks noGrp="1" noChangeAspect="1"/>
          </p:cNvPicPr>
          <p:nvPr>
            <p:ph idx="1"/>
          </p:nvPr>
        </p:nvPicPr>
        <p:blipFill>
          <a:blip r:embed="rId3" cstate="print"/>
          <a:stretch>
            <a:fillRect/>
          </a:stretch>
        </p:blipFill>
        <p:spPr>
          <a:xfrm>
            <a:off x="971600" y="3212976"/>
            <a:ext cx="1879092" cy="2738628"/>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4" name="Rectangle 3"/>
          <p:cNvSpPr/>
          <p:nvPr/>
        </p:nvSpPr>
        <p:spPr>
          <a:xfrm>
            <a:off x="899592" y="116632"/>
            <a:ext cx="7225056" cy="923330"/>
          </a:xfrm>
          <a:prstGeom prst="rect">
            <a:avLst/>
          </a:prstGeom>
          <a:noFill/>
        </p:spPr>
        <p:txBody>
          <a:bodyPr wrap="none">
            <a:spAutoFit/>
          </a:bodyPr>
          <a:lstStyle/>
          <a:p>
            <a:pPr algn="ctr">
              <a:defRPr/>
            </a:pPr>
            <a:r>
              <a:rPr lang="en-ID"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Historiografi Kolonial</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ounded Rectangle 5"/>
          <p:cNvSpPr/>
          <p:nvPr/>
        </p:nvSpPr>
        <p:spPr>
          <a:xfrm>
            <a:off x="3563938" y="1341438"/>
            <a:ext cx="5184775" cy="208756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D" dirty="0"/>
              <a:t>Ciri-ciri historiografi kolonial antara lain: </a:t>
            </a:r>
          </a:p>
          <a:p>
            <a:pPr marL="176213" indent="-176213">
              <a:buFont typeface="Arial" pitchFamily="34" charset="0"/>
              <a:buChar char="•"/>
              <a:defRPr/>
            </a:pPr>
            <a:r>
              <a:rPr lang="en-ID" dirty="0"/>
              <a:t>bersifat </a:t>
            </a:r>
            <a:r>
              <a:rPr lang="en-ID" i="1" dirty="0"/>
              <a:t>neerlandosentris</a:t>
            </a:r>
            <a:r>
              <a:rPr lang="en-ID" dirty="0"/>
              <a:t> dan </a:t>
            </a:r>
            <a:r>
              <a:rPr lang="en-ID" i="1" dirty="0"/>
              <a:t>eropasentris</a:t>
            </a:r>
            <a:r>
              <a:rPr lang="en-ID" dirty="0"/>
              <a:t>, </a:t>
            </a:r>
          </a:p>
          <a:p>
            <a:pPr marL="176213" indent="-176213">
              <a:buFont typeface="Arial" pitchFamily="34" charset="0"/>
              <a:buChar char="•"/>
              <a:defRPr/>
            </a:pPr>
            <a:r>
              <a:rPr lang="en-ID" dirty="0"/>
              <a:t>bersifat mitologis, </a:t>
            </a:r>
          </a:p>
          <a:p>
            <a:pPr marL="176213" indent="-176213">
              <a:buFont typeface="Arial" pitchFamily="34" charset="0"/>
              <a:buChar char="•"/>
              <a:defRPr/>
            </a:pPr>
            <a:r>
              <a:rPr lang="en-ID" dirty="0"/>
              <a:t>bersifat subjektif, </a:t>
            </a:r>
          </a:p>
          <a:p>
            <a:pPr marL="176213" indent="-176213">
              <a:buFont typeface="Arial" pitchFamily="34" charset="0"/>
              <a:buChar char="•"/>
              <a:defRPr/>
            </a:pPr>
            <a:r>
              <a:rPr lang="en-ID" dirty="0"/>
              <a:t>mengabaikan sumber-sumber lokal, </a:t>
            </a:r>
          </a:p>
          <a:p>
            <a:pPr marL="176213" indent="-176213">
              <a:buFont typeface="Arial" pitchFamily="34" charset="0"/>
              <a:buChar char="•"/>
              <a:defRPr/>
            </a:pPr>
            <a:r>
              <a:rPr lang="en-ID" dirty="0"/>
              <a:t>hanya mengisahkan orang-orang besar, serta </a:t>
            </a:r>
          </a:p>
          <a:p>
            <a:pPr marL="176213" indent="-176213">
              <a:buFont typeface="Arial" pitchFamily="34" charset="0"/>
              <a:buChar char="•"/>
              <a:defRPr/>
            </a:pPr>
            <a:r>
              <a:rPr lang="en-ID" dirty="0"/>
              <a:t>bersifat diskriminatif.</a:t>
            </a:r>
            <a:endParaRPr lang="en-US" dirty="0"/>
          </a:p>
        </p:txBody>
      </p:sp>
      <p:sp>
        <p:nvSpPr>
          <p:cNvPr id="7" name="Rounded Rectangle 6"/>
          <p:cNvSpPr/>
          <p:nvPr/>
        </p:nvSpPr>
        <p:spPr>
          <a:xfrm>
            <a:off x="3635375" y="3644900"/>
            <a:ext cx="5113338" cy="1441450"/>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D" dirty="0"/>
              <a:t>Kekuatan historiografi kolonial sebagai berikut.</a:t>
            </a:r>
          </a:p>
          <a:p>
            <a:pPr marL="176213" indent="-176213">
              <a:buFont typeface="Arial" pitchFamily="34" charset="0"/>
              <a:buChar char="•"/>
              <a:defRPr/>
            </a:pPr>
            <a:r>
              <a:rPr lang="en-ID" dirty="0"/>
              <a:t>Ditulis berdasarkan fakta.</a:t>
            </a:r>
          </a:p>
          <a:p>
            <a:pPr marL="176213" indent="-176213">
              <a:buFont typeface="Arial" pitchFamily="34" charset="0"/>
              <a:buChar char="•"/>
              <a:defRPr/>
            </a:pPr>
            <a:r>
              <a:rPr lang="en-ID" dirty="0"/>
              <a:t>Sumber kolonial yang disimpan di Belanda sangat banyak.</a:t>
            </a:r>
          </a:p>
          <a:p>
            <a:pPr marL="176213" indent="-176213">
              <a:buFont typeface="Arial" pitchFamily="34" charset="0"/>
              <a:buChar char="•"/>
              <a:defRPr/>
            </a:pPr>
            <a:r>
              <a:rPr lang="en-ID" dirty="0"/>
              <a:t>Sudah menggunakan teknologi penerbitan.</a:t>
            </a:r>
            <a:endParaRPr lang="en-US" dirty="0"/>
          </a:p>
        </p:txBody>
      </p:sp>
      <p:sp>
        <p:nvSpPr>
          <p:cNvPr id="8" name="Rounded Rectangle 7"/>
          <p:cNvSpPr/>
          <p:nvPr/>
        </p:nvSpPr>
        <p:spPr>
          <a:xfrm>
            <a:off x="3635375" y="5300663"/>
            <a:ext cx="5113338" cy="1296987"/>
          </a:xfrm>
          <a:prstGeom prst="roundRect">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D" dirty="0">
                <a:solidFill>
                  <a:schemeClr val="tx1"/>
                </a:solidFill>
              </a:rPr>
              <a:t>Kelemahan historiografi kolonial sebagai berikut.</a:t>
            </a:r>
          </a:p>
          <a:p>
            <a:pPr marL="176213" lvl="1" indent="-176213">
              <a:buFont typeface="Arial" pitchFamily="34" charset="0"/>
              <a:buChar char="•"/>
              <a:defRPr/>
            </a:pPr>
            <a:r>
              <a:rPr lang="en-ID" dirty="0">
                <a:solidFill>
                  <a:schemeClr val="tx1"/>
                </a:solidFill>
              </a:rPr>
              <a:t>Subjektivitas tinggi.</a:t>
            </a:r>
          </a:p>
          <a:p>
            <a:pPr marL="176213" lvl="1" indent="-176213">
              <a:buFont typeface="Arial" pitchFamily="34" charset="0"/>
              <a:buChar char="•"/>
              <a:defRPr/>
            </a:pPr>
            <a:r>
              <a:rPr lang="en-ID" dirty="0">
                <a:solidFill>
                  <a:schemeClr val="tx1"/>
                </a:solidFill>
              </a:rPr>
              <a:t>Kurangnya data kualitatif dan sumber lokal.</a:t>
            </a:r>
          </a:p>
          <a:p>
            <a:pPr marL="176213" lvl="1" indent="-176213">
              <a:buFont typeface="Arial" pitchFamily="34" charset="0"/>
              <a:buChar char="•"/>
              <a:defRPr/>
            </a:pPr>
            <a:r>
              <a:rPr lang="en-ID" dirty="0">
                <a:solidFill>
                  <a:schemeClr val="tx1"/>
                </a:solidFill>
              </a:rPr>
              <a:t>Sumber terbuka masih terbatas.</a:t>
            </a:r>
            <a:endParaRPr lang="en-US" dirty="0">
              <a:solidFill>
                <a:schemeClr val="tx1"/>
              </a:solidFill>
            </a:endParaRPr>
          </a:p>
        </p:txBody>
      </p:sp>
      <p:sp>
        <p:nvSpPr>
          <p:cNvPr id="9" name="Cloud Callout 8"/>
          <p:cNvSpPr/>
          <p:nvPr/>
        </p:nvSpPr>
        <p:spPr>
          <a:xfrm>
            <a:off x="755650" y="1412875"/>
            <a:ext cx="2447925" cy="13684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dirty="0">
                <a:latin typeface="Comic Sans MS" pitchFamily="66" charset="0"/>
              </a:rPr>
              <a:t>Apa itu historiografi kolonial?</a:t>
            </a: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40" presetClass="entr" presetSubtype="0" fill="hold" nodeType="with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solidFill>
            <a:schemeClr val="accent6">
              <a:lumMod val="60000"/>
              <a:lumOff val="40000"/>
            </a:schemeClr>
          </a:solidFill>
          <a:ln>
            <a:solidFill>
              <a:schemeClr val="accent4">
                <a:lumMod val="60000"/>
                <a:lumOff val="40000"/>
              </a:schemeClr>
            </a:solidFill>
          </a:ln>
        </p:spPr>
        <p:txBody>
          <a:bodyPr/>
          <a:lstStyle/>
          <a:p>
            <a:pPr eaLnBrk="1" hangingPunct="1">
              <a:defRPr/>
            </a:pPr>
            <a:r>
              <a:rPr lang="en-ID" dirty="0" smtClean="0"/>
              <a:t>Contoh Karya Historiografi Kolonial</a:t>
            </a:r>
            <a:endParaRPr lang="en-US" dirty="0" smtClean="0"/>
          </a:p>
        </p:txBody>
      </p:sp>
      <p:sp>
        <p:nvSpPr>
          <p:cNvPr id="8195" name="Content Placeholder 2"/>
          <p:cNvSpPr>
            <a:spLocks noGrp="1"/>
          </p:cNvSpPr>
          <p:nvPr>
            <p:ph idx="1"/>
          </p:nvPr>
        </p:nvSpPr>
        <p:spPr>
          <a:xfrm>
            <a:off x="457200" y="1600200"/>
            <a:ext cx="3754438" cy="4924425"/>
          </a:xfrm>
          <a:solidFill>
            <a:schemeClr val="accent1">
              <a:lumMod val="40000"/>
              <a:lumOff val="60000"/>
            </a:schemeClr>
          </a:solidFill>
          <a:ln>
            <a:solidFill>
              <a:schemeClr val="accent2">
                <a:lumMod val="75000"/>
              </a:schemeClr>
            </a:solidFill>
          </a:ln>
        </p:spPr>
        <p:txBody>
          <a:bodyPr/>
          <a:lstStyle/>
          <a:p>
            <a:pPr eaLnBrk="1" hangingPunct="1">
              <a:defRPr/>
            </a:pPr>
            <a:r>
              <a:rPr lang="en-US" sz="2000" i="1" dirty="0" smtClean="0"/>
              <a:t>Beknopt Leerboek der Geschiedenis van Nederlandsch Oost-Indie</a:t>
            </a:r>
          </a:p>
          <a:p>
            <a:pPr eaLnBrk="1" hangingPunct="1">
              <a:defRPr/>
            </a:pPr>
            <a:r>
              <a:rPr lang="en-US" sz="2000" i="1" dirty="0" smtClean="0"/>
              <a:t>Oud en Niew Oost-Indie</a:t>
            </a:r>
          </a:p>
          <a:p>
            <a:pPr eaLnBrk="1" hangingPunct="1">
              <a:defRPr/>
            </a:pPr>
            <a:r>
              <a:rPr lang="en-US" sz="2000" i="1" dirty="0" smtClean="0"/>
              <a:t>Indische Geschiedenis</a:t>
            </a:r>
          </a:p>
          <a:p>
            <a:pPr eaLnBrk="1" hangingPunct="1">
              <a:defRPr/>
            </a:pPr>
            <a:r>
              <a:rPr lang="en-US" sz="2000" i="1" dirty="0" smtClean="0"/>
              <a:t>Nederland in de Oost</a:t>
            </a:r>
          </a:p>
          <a:p>
            <a:pPr eaLnBrk="1" hangingPunct="1">
              <a:defRPr/>
            </a:pPr>
            <a:r>
              <a:rPr lang="en-US" sz="2000" i="1" dirty="0" smtClean="0"/>
              <a:t>Indonesian Trade and Society</a:t>
            </a:r>
          </a:p>
          <a:p>
            <a:pPr eaLnBrk="1" hangingPunct="1">
              <a:defRPr/>
            </a:pPr>
            <a:r>
              <a:rPr lang="en-US" sz="2000" i="1" dirty="0" smtClean="0"/>
              <a:t>Geschiedenis van Indonesie</a:t>
            </a:r>
          </a:p>
          <a:p>
            <a:pPr eaLnBrk="1" hangingPunct="1">
              <a:defRPr/>
            </a:pPr>
            <a:r>
              <a:rPr lang="en-US" sz="2000" i="1" dirty="0" smtClean="0"/>
              <a:t>Indonesian Society in Transition</a:t>
            </a:r>
          </a:p>
          <a:p>
            <a:pPr eaLnBrk="1" hangingPunct="1">
              <a:defRPr/>
            </a:pPr>
            <a:r>
              <a:rPr lang="en-US" sz="2000" i="1" dirty="0" smtClean="0"/>
              <a:t>Geschiedenis van Java</a:t>
            </a:r>
          </a:p>
          <a:p>
            <a:pPr eaLnBrk="1" hangingPunct="1">
              <a:defRPr/>
            </a:pPr>
            <a:r>
              <a:rPr lang="en-US" sz="2000" i="1" dirty="0" smtClean="0"/>
              <a:t>History of Java</a:t>
            </a:r>
          </a:p>
          <a:p>
            <a:pPr eaLnBrk="1" hangingPunct="1">
              <a:defRPr/>
            </a:pPr>
            <a:r>
              <a:rPr lang="en-US" sz="2000" i="1" dirty="0" smtClean="0"/>
              <a:t>Max Havelaar</a:t>
            </a:r>
          </a:p>
          <a:p>
            <a:pPr eaLnBrk="1" hangingPunct="1">
              <a:defRPr/>
            </a:pPr>
            <a:endParaRPr lang="en-US" dirty="0" smtClean="0"/>
          </a:p>
        </p:txBody>
      </p:sp>
      <p:sp>
        <p:nvSpPr>
          <p:cNvPr id="4" name="Right Brace 3"/>
          <p:cNvSpPr/>
          <p:nvPr/>
        </p:nvSpPr>
        <p:spPr>
          <a:xfrm>
            <a:off x="4284663" y="1628775"/>
            <a:ext cx="431800" cy="4608513"/>
          </a:xfrm>
          <a:prstGeom prst="rightBrace">
            <a:avLst>
              <a:gd name="adj1" fmla="val 0"/>
              <a:gd name="adj2" fmla="val 50000"/>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n-US"/>
          </a:p>
        </p:txBody>
      </p:sp>
      <p:sp>
        <p:nvSpPr>
          <p:cNvPr id="8197" name="TextBox 4"/>
          <p:cNvSpPr txBox="1">
            <a:spLocks noChangeArrowheads="1"/>
          </p:cNvSpPr>
          <p:nvPr/>
        </p:nvSpPr>
        <p:spPr bwMode="auto">
          <a:xfrm>
            <a:off x="4932363" y="3513138"/>
            <a:ext cx="3455987" cy="923925"/>
          </a:xfrm>
          <a:prstGeom prst="rect">
            <a:avLst/>
          </a:prstGeom>
          <a:solidFill>
            <a:schemeClr val="accent4">
              <a:lumMod val="40000"/>
              <a:lumOff val="60000"/>
            </a:schemeClr>
          </a:solidFill>
          <a:ln w="9525">
            <a:solidFill>
              <a:schemeClr val="tx2">
                <a:lumMod val="75000"/>
              </a:schemeClr>
            </a:solidFill>
            <a:miter lim="800000"/>
            <a:headEnd/>
            <a:tailEnd/>
          </a:ln>
        </p:spPr>
        <p:txBody>
          <a:bodyPr>
            <a:spAutoFit/>
          </a:bodyPr>
          <a:lstStyle/>
          <a:p>
            <a:pPr>
              <a:defRPr/>
            </a:pPr>
            <a:r>
              <a:rPr lang="en-ID" dirty="0">
                <a:latin typeface="Comic Sans MS" pitchFamily="82" charset="0"/>
              </a:rPr>
              <a:t>Carilah informasi mengenai penulis dan isi karya-karya tersebut!</a:t>
            </a:r>
            <a:endParaRPr lang="en-US" dirty="0">
              <a:latin typeface="Comic Sans MS" pitchFamily="82" charset="0"/>
            </a:endParaRPr>
          </a:p>
        </p:txBody>
      </p:sp>
      <p:sp>
        <p:nvSpPr>
          <p:cNvPr id="6" name="Up Arrow 5">
            <a:hlinkClick r:id="rId4" action="ppaction://hlinksldjump"/>
          </p:cNvPr>
          <p:cNvSpPr/>
          <p:nvPr/>
        </p:nvSpPr>
        <p:spPr>
          <a:xfrm>
            <a:off x="8316913" y="6092825"/>
            <a:ext cx="576262" cy="576263"/>
          </a:xfrm>
          <a:prstGeom prst="up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from="(-#ppt_w/2)" to="(#ppt_x)" calcmode="lin" valueType="num">
                                      <p:cBhvr>
                                        <p:cTn id="7" dur="600" fill="hold">
                                          <p:stCondLst>
                                            <p:cond delay="0"/>
                                          </p:stCondLst>
                                        </p:cTn>
                                        <p:tgtEl>
                                          <p:spTgt spid="8194"/>
                                        </p:tgtEl>
                                        <p:attrNameLst>
                                          <p:attrName>ppt_x</p:attrName>
                                        </p:attrNameLst>
                                      </p:cBhvr>
                                    </p:anim>
                                    <p:anim from="0" to="-1.0" calcmode="lin" valueType="num">
                                      <p:cBhvr>
                                        <p:cTn id="8" dur="200" decel="50000" autoRev="1" fill="hold">
                                          <p:stCondLst>
                                            <p:cond delay="600"/>
                                          </p:stCondLst>
                                        </p:cTn>
                                        <p:tgtEl>
                                          <p:spTgt spid="8194"/>
                                        </p:tgtEl>
                                        <p:attrNameLst>
                                          <p:attrName>xshear</p:attrName>
                                        </p:attrNameLst>
                                      </p:cBhvr>
                                    </p:anim>
                                    <p:animScale>
                                      <p:cBhvr>
                                        <p:cTn id="9" dur="200" decel="100000" autoRev="1" fill="hold">
                                          <p:stCondLst>
                                            <p:cond delay="600"/>
                                          </p:stCondLst>
                                        </p:cTn>
                                        <p:tgtEl>
                                          <p:spTgt spid="8194"/>
                                        </p:tgtEl>
                                      </p:cBhvr>
                                      <p:from x="100000" y="100000"/>
                                      <p:to x="80000" y="100000"/>
                                    </p:animScale>
                                    <p:anim by="(#ppt_h/3+#ppt_w*0.1)" calcmode="lin" valueType="num">
                                      <p:cBhvr additive="sum">
                                        <p:cTn id="10" dur="200" decel="100000" autoRev="1" fill="hold">
                                          <p:stCondLst>
                                            <p:cond delay="600"/>
                                          </p:stCondLst>
                                        </p:cTn>
                                        <p:tgtEl>
                                          <p:spTgt spid="819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 calcmode="lin" valueType="num">
                                      <p:cBhvr>
                                        <p:cTn id="15" dur="1000" fill="hold"/>
                                        <p:tgtEl>
                                          <p:spTgt spid="8195">
                                            <p:txEl>
                                              <p:pRg st="0" end="0"/>
                                            </p:txEl>
                                          </p:spTgt>
                                        </p:tgtEl>
                                        <p:attrNameLst>
                                          <p:attrName>ppt_w</p:attrName>
                                        </p:attrNameLst>
                                      </p:cBhvr>
                                      <p:tavLst>
                                        <p:tav tm="0">
                                          <p:val>
                                            <p:strVal val="#ppt_w*2.5"/>
                                          </p:val>
                                        </p:tav>
                                        <p:tav tm="100000">
                                          <p:val>
                                            <p:strVal val="#ppt_w"/>
                                          </p:val>
                                        </p:tav>
                                      </p:tavLst>
                                    </p:anim>
                                    <p:anim calcmode="lin" valueType="num">
                                      <p:cBhvr>
                                        <p:cTn id="16" dur="1000" fill="hold"/>
                                        <p:tgtEl>
                                          <p:spTgt spid="8195">
                                            <p:txEl>
                                              <p:pRg st="0" end="0"/>
                                            </p:txEl>
                                          </p:spTgt>
                                        </p:tgtEl>
                                        <p:attrNameLst>
                                          <p:attrName>ppt_h</p:attrName>
                                        </p:attrNameLst>
                                      </p:cBhvr>
                                      <p:tavLst>
                                        <p:tav tm="0">
                                          <p:val>
                                            <p:strVal val="#ppt_h*0.01"/>
                                          </p:val>
                                        </p:tav>
                                        <p:tav tm="100000">
                                          <p:val>
                                            <p:strVal val="#ppt_h"/>
                                          </p:val>
                                        </p:tav>
                                      </p:tavLst>
                                    </p:anim>
                                    <p:anim calcmode="lin" valueType="num">
                                      <p:cBhvr>
                                        <p:cTn id="17"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8195">
                                            <p:txEl>
                                              <p:pRg st="0" end="0"/>
                                            </p:txEl>
                                          </p:spTgt>
                                        </p:tgtEl>
                                        <p:attrNameLst>
                                          <p:attrName>ppt_y</p:attrName>
                                        </p:attrNameLst>
                                      </p:cBhvr>
                                      <p:tavLst>
                                        <p:tav tm="0">
                                          <p:val>
                                            <p:strVal val="#ppt_h+1"/>
                                          </p:val>
                                        </p:tav>
                                        <p:tav tm="100000">
                                          <p:val>
                                            <p:strVal val="#ppt_y"/>
                                          </p:val>
                                        </p:tav>
                                      </p:tavLst>
                                    </p:anim>
                                    <p:animEffect transition="in" filter="fade">
                                      <p:cBhvr>
                                        <p:cTn id="19" dur="1000"/>
                                        <p:tgtEl>
                                          <p:spTgt spid="8195">
                                            <p:txEl>
                                              <p:pRg st="0" end="0"/>
                                            </p:txEl>
                                          </p:spTgt>
                                        </p:tgtEl>
                                      </p:cBhvr>
                                    </p:animEffect>
                                  </p:childTnLst>
                                </p:cTn>
                              </p:par>
                              <p:par>
                                <p:cTn id="20" presetID="58" presetClass="entr" presetSubtype="0" accel="100000" fill="hold" nodeType="withEffect">
                                  <p:stCondLst>
                                    <p:cond delay="0"/>
                                  </p:stCondLst>
                                  <p:childTnLst>
                                    <p:set>
                                      <p:cBhvr>
                                        <p:cTn id="21" dur="1" fill="hold">
                                          <p:stCondLst>
                                            <p:cond delay="0"/>
                                          </p:stCondLst>
                                        </p:cTn>
                                        <p:tgtEl>
                                          <p:spTgt spid="8195">
                                            <p:txEl>
                                              <p:pRg st="1" end="1"/>
                                            </p:txEl>
                                          </p:spTgt>
                                        </p:tgtEl>
                                        <p:attrNameLst>
                                          <p:attrName>style.visibility</p:attrName>
                                        </p:attrNameLst>
                                      </p:cBhvr>
                                      <p:to>
                                        <p:strVal val="visible"/>
                                      </p:to>
                                    </p:set>
                                    <p:anim calcmode="lin" valueType="num">
                                      <p:cBhvr>
                                        <p:cTn id="22" dur="1000" fill="hold"/>
                                        <p:tgtEl>
                                          <p:spTgt spid="8195">
                                            <p:txEl>
                                              <p:pRg st="1" end="1"/>
                                            </p:txEl>
                                          </p:spTgt>
                                        </p:tgtEl>
                                        <p:attrNameLst>
                                          <p:attrName>ppt_w</p:attrName>
                                        </p:attrNameLst>
                                      </p:cBhvr>
                                      <p:tavLst>
                                        <p:tav tm="0">
                                          <p:val>
                                            <p:strVal val="#ppt_w*2.5"/>
                                          </p:val>
                                        </p:tav>
                                        <p:tav tm="100000">
                                          <p:val>
                                            <p:strVal val="#ppt_w"/>
                                          </p:val>
                                        </p:tav>
                                      </p:tavLst>
                                    </p:anim>
                                    <p:anim calcmode="lin" valueType="num">
                                      <p:cBhvr>
                                        <p:cTn id="23" dur="1000" fill="hold"/>
                                        <p:tgtEl>
                                          <p:spTgt spid="8195">
                                            <p:txEl>
                                              <p:pRg st="1" end="1"/>
                                            </p:txEl>
                                          </p:spTgt>
                                        </p:tgtEl>
                                        <p:attrNameLst>
                                          <p:attrName>ppt_h</p:attrName>
                                        </p:attrNameLst>
                                      </p:cBhvr>
                                      <p:tavLst>
                                        <p:tav tm="0">
                                          <p:val>
                                            <p:strVal val="#ppt_h*0.01"/>
                                          </p:val>
                                        </p:tav>
                                        <p:tav tm="100000">
                                          <p:val>
                                            <p:strVal val="#ppt_h"/>
                                          </p:val>
                                        </p:tav>
                                      </p:tavLst>
                                    </p:anim>
                                    <p:anim calcmode="lin" valueType="num">
                                      <p:cBhvr>
                                        <p:cTn id="24"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8195">
                                            <p:txEl>
                                              <p:pRg st="1" end="1"/>
                                            </p:txEl>
                                          </p:spTgt>
                                        </p:tgtEl>
                                        <p:attrNameLst>
                                          <p:attrName>ppt_y</p:attrName>
                                        </p:attrNameLst>
                                      </p:cBhvr>
                                      <p:tavLst>
                                        <p:tav tm="0">
                                          <p:val>
                                            <p:strVal val="#ppt_h+1"/>
                                          </p:val>
                                        </p:tav>
                                        <p:tav tm="100000">
                                          <p:val>
                                            <p:strVal val="#ppt_y"/>
                                          </p:val>
                                        </p:tav>
                                      </p:tavLst>
                                    </p:anim>
                                    <p:animEffect transition="in" filter="fade">
                                      <p:cBhvr>
                                        <p:cTn id="26" dur="1000"/>
                                        <p:tgtEl>
                                          <p:spTgt spid="8195">
                                            <p:txEl>
                                              <p:pRg st="1" end="1"/>
                                            </p:txEl>
                                          </p:spTgt>
                                        </p:tgtEl>
                                      </p:cBhvr>
                                    </p:animEffect>
                                  </p:childTnLst>
                                </p:cTn>
                              </p:par>
                              <p:par>
                                <p:cTn id="27" presetID="58" presetClass="entr" presetSubtype="0" accel="100000" fill="hold" nodeType="withEffect">
                                  <p:stCondLst>
                                    <p:cond delay="0"/>
                                  </p:stCondLst>
                                  <p:childTnLst>
                                    <p:set>
                                      <p:cBhvr>
                                        <p:cTn id="28" dur="1" fill="hold">
                                          <p:stCondLst>
                                            <p:cond delay="0"/>
                                          </p:stCondLst>
                                        </p:cTn>
                                        <p:tgtEl>
                                          <p:spTgt spid="8195">
                                            <p:txEl>
                                              <p:pRg st="2" end="2"/>
                                            </p:txEl>
                                          </p:spTgt>
                                        </p:tgtEl>
                                        <p:attrNameLst>
                                          <p:attrName>style.visibility</p:attrName>
                                        </p:attrNameLst>
                                      </p:cBhvr>
                                      <p:to>
                                        <p:strVal val="visible"/>
                                      </p:to>
                                    </p:set>
                                    <p:anim calcmode="lin" valueType="num">
                                      <p:cBhvr>
                                        <p:cTn id="29" dur="1000" fill="hold"/>
                                        <p:tgtEl>
                                          <p:spTgt spid="8195">
                                            <p:txEl>
                                              <p:pRg st="2" end="2"/>
                                            </p:txEl>
                                          </p:spTgt>
                                        </p:tgtEl>
                                        <p:attrNameLst>
                                          <p:attrName>ppt_w</p:attrName>
                                        </p:attrNameLst>
                                      </p:cBhvr>
                                      <p:tavLst>
                                        <p:tav tm="0">
                                          <p:val>
                                            <p:strVal val="#ppt_w*2.5"/>
                                          </p:val>
                                        </p:tav>
                                        <p:tav tm="100000">
                                          <p:val>
                                            <p:strVal val="#ppt_w"/>
                                          </p:val>
                                        </p:tav>
                                      </p:tavLst>
                                    </p:anim>
                                    <p:anim calcmode="lin" valueType="num">
                                      <p:cBhvr>
                                        <p:cTn id="30" dur="1000" fill="hold"/>
                                        <p:tgtEl>
                                          <p:spTgt spid="8195">
                                            <p:txEl>
                                              <p:pRg st="2" end="2"/>
                                            </p:txEl>
                                          </p:spTgt>
                                        </p:tgtEl>
                                        <p:attrNameLst>
                                          <p:attrName>ppt_h</p:attrName>
                                        </p:attrNameLst>
                                      </p:cBhvr>
                                      <p:tavLst>
                                        <p:tav tm="0">
                                          <p:val>
                                            <p:strVal val="#ppt_h*0.01"/>
                                          </p:val>
                                        </p:tav>
                                        <p:tav tm="100000">
                                          <p:val>
                                            <p:strVal val="#ppt_h"/>
                                          </p:val>
                                        </p:tav>
                                      </p:tavLst>
                                    </p:anim>
                                    <p:anim calcmode="lin" valueType="num">
                                      <p:cBhvr>
                                        <p:cTn id="31"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8195">
                                            <p:txEl>
                                              <p:pRg st="2" end="2"/>
                                            </p:txEl>
                                          </p:spTgt>
                                        </p:tgtEl>
                                        <p:attrNameLst>
                                          <p:attrName>ppt_y</p:attrName>
                                        </p:attrNameLst>
                                      </p:cBhvr>
                                      <p:tavLst>
                                        <p:tav tm="0">
                                          <p:val>
                                            <p:strVal val="#ppt_h+1"/>
                                          </p:val>
                                        </p:tav>
                                        <p:tav tm="100000">
                                          <p:val>
                                            <p:strVal val="#ppt_y"/>
                                          </p:val>
                                        </p:tav>
                                      </p:tavLst>
                                    </p:anim>
                                    <p:animEffect transition="in" filter="fade">
                                      <p:cBhvr>
                                        <p:cTn id="33" dur="1000"/>
                                        <p:tgtEl>
                                          <p:spTgt spid="8195">
                                            <p:txEl>
                                              <p:pRg st="2" end="2"/>
                                            </p:txEl>
                                          </p:spTgt>
                                        </p:tgtEl>
                                      </p:cBhvr>
                                    </p:animEffect>
                                  </p:childTnLst>
                                </p:cTn>
                              </p:par>
                              <p:par>
                                <p:cTn id="34" presetID="58" presetClass="entr" presetSubtype="0" accel="100000" fill="hold" nodeType="with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 calcmode="lin" valueType="num">
                                      <p:cBhvr>
                                        <p:cTn id="36" dur="1000" fill="hold"/>
                                        <p:tgtEl>
                                          <p:spTgt spid="8195">
                                            <p:txEl>
                                              <p:pRg st="3" end="3"/>
                                            </p:txEl>
                                          </p:spTgt>
                                        </p:tgtEl>
                                        <p:attrNameLst>
                                          <p:attrName>ppt_w</p:attrName>
                                        </p:attrNameLst>
                                      </p:cBhvr>
                                      <p:tavLst>
                                        <p:tav tm="0">
                                          <p:val>
                                            <p:strVal val="#ppt_w*2.5"/>
                                          </p:val>
                                        </p:tav>
                                        <p:tav tm="100000">
                                          <p:val>
                                            <p:strVal val="#ppt_w"/>
                                          </p:val>
                                        </p:tav>
                                      </p:tavLst>
                                    </p:anim>
                                    <p:anim calcmode="lin" valueType="num">
                                      <p:cBhvr>
                                        <p:cTn id="37" dur="1000" fill="hold"/>
                                        <p:tgtEl>
                                          <p:spTgt spid="8195">
                                            <p:txEl>
                                              <p:pRg st="3" end="3"/>
                                            </p:txEl>
                                          </p:spTgt>
                                        </p:tgtEl>
                                        <p:attrNameLst>
                                          <p:attrName>ppt_h</p:attrName>
                                        </p:attrNameLst>
                                      </p:cBhvr>
                                      <p:tavLst>
                                        <p:tav tm="0">
                                          <p:val>
                                            <p:strVal val="#ppt_h*0.01"/>
                                          </p:val>
                                        </p:tav>
                                        <p:tav tm="100000">
                                          <p:val>
                                            <p:strVal val="#ppt_h"/>
                                          </p:val>
                                        </p:tav>
                                      </p:tavLst>
                                    </p:anim>
                                    <p:anim calcmode="lin" valueType="num">
                                      <p:cBhvr>
                                        <p:cTn id="38"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8195">
                                            <p:txEl>
                                              <p:pRg st="3" end="3"/>
                                            </p:txEl>
                                          </p:spTgt>
                                        </p:tgtEl>
                                        <p:attrNameLst>
                                          <p:attrName>ppt_y</p:attrName>
                                        </p:attrNameLst>
                                      </p:cBhvr>
                                      <p:tavLst>
                                        <p:tav tm="0">
                                          <p:val>
                                            <p:strVal val="#ppt_h+1"/>
                                          </p:val>
                                        </p:tav>
                                        <p:tav tm="100000">
                                          <p:val>
                                            <p:strVal val="#ppt_y"/>
                                          </p:val>
                                        </p:tav>
                                      </p:tavLst>
                                    </p:anim>
                                    <p:animEffect transition="in" filter="fade">
                                      <p:cBhvr>
                                        <p:cTn id="40" dur="1000"/>
                                        <p:tgtEl>
                                          <p:spTgt spid="8195">
                                            <p:txEl>
                                              <p:pRg st="3" end="3"/>
                                            </p:txEl>
                                          </p:spTgt>
                                        </p:tgtEl>
                                      </p:cBhvr>
                                    </p:animEffect>
                                  </p:childTnLst>
                                </p:cTn>
                              </p:par>
                              <p:par>
                                <p:cTn id="41" presetID="58" presetClass="entr" presetSubtype="0" accel="100000" fill="hold" nodeType="withEffect">
                                  <p:stCondLst>
                                    <p:cond delay="0"/>
                                  </p:stCondLst>
                                  <p:childTnLst>
                                    <p:set>
                                      <p:cBhvr>
                                        <p:cTn id="42" dur="1" fill="hold">
                                          <p:stCondLst>
                                            <p:cond delay="0"/>
                                          </p:stCondLst>
                                        </p:cTn>
                                        <p:tgtEl>
                                          <p:spTgt spid="8195">
                                            <p:txEl>
                                              <p:pRg st="4" end="4"/>
                                            </p:txEl>
                                          </p:spTgt>
                                        </p:tgtEl>
                                        <p:attrNameLst>
                                          <p:attrName>style.visibility</p:attrName>
                                        </p:attrNameLst>
                                      </p:cBhvr>
                                      <p:to>
                                        <p:strVal val="visible"/>
                                      </p:to>
                                    </p:set>
                                    <p:anim calcmode="lin" valueType="num">
                                      <p:cBhvr>
                                        <p:cTn id="43" dur="1000" fill="hold"/>
                                        <p:tgtEl>
                                          <p:spTgt spid="8195">
                                            <p:txEl>
                                              <p:pRg st="4" end="4"/>
                                            </p:txEl>
                                          </p:spTgt>
                                        </p:tgtEl>
                                        <p:attrNameLst>
                                          <p:attrName>ppt_w</p:attrName>
                                        </p:attrNameLst>
                                      </p:cBhvr>
                                      <p:tavLst>
                                        <p:tav tm="0">
                                          <p:val>
                                            <p:strVal val="#ppt_w*2.5"/>
                                          </p:val>
                                        </p:tav>
                                        <p:tav tm="100000">
                                          <p:val>
                                            <p:strVal val="#ppt_w"/>
                                          </p:val>
                                        </p:tav>
                                      </p:tavLst>
                                    </p:anim>
                                    <p:anim calcmode="lin" valueType="num">
                                      <p:cBhvr>
                                        <p:cTn id="44" dur="1000" fill="hold"/>
                                        <p:tgtEl>
                                          <p:spTgt spid="8195">
                                            <p:txEl>
                                              <p:pRg st="4" end="4"/>
                                            </p:txEl>
                                          </p:spTgt>
                                        </p:tgtEl>
                                        <p:attrNameLst>
                                          <p:attrName>ppt_h</p:attrName>
                                        </p:attrNameLst>
                                      </p:cBhvr>
                                      <p:tavLst>
                                        <p:tav tm="0">
                                          <p:val>
                                            <p:strVal val="#ppt_h*0.01"/>
                                          </p:val>
                                        </p:tav>
                                        <p:tav tm="100000">
                                          <p:val>
                                            <p:strVal val="#ppt_h"/>
                                          </p:val>
                                        </p:tav>
                                      </p:tavLst>
                                    </p:anim>
                                    <p:anim calcmode="lin" valueType="num">
                                      <p:cBhvr>
                                        <p:cTn id="45"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8195">
                                            <p:txEl>
                                              <p:pRg st="4" end="4"/>
                                            </p:txEl>
                                          </p:spTgt>
                                        </p:tgtEl>
                                        <p:attrNameLst>
                                          <p:attrName>ppt_y</p:attrName>
                                        </p:attrNameLst>
                                      </p:cBhvr>
                                      <p:tavLst>
                                        <p:tav tm="0">
                                          <p:val>
                                            <p:strVal val="#ppt_h+1"/>
                                          </p:val>
                                        </p:tav>
                                        <p:tav tm="100000">
                                          <p:val>
                                            <p:strVal val="#ppt_y"/>
                                          </p:val>
                                        </p:tav>
                                      </p:tavLst>
                                    </p:anim>
                                    <p:animEffect transition="in" filter="fade">
                                      <p:cBhvr>
                                        <p:cTn id="47" dur="1000"/>
                                        <p:tgtEl>
                                          <p:spTgt spid="8195">
                                            <p:txEl>
                                              <p:pRg st="4" end="4"/>
                                            </p:txEl>
                                          </p:spTgt>
                                        </p:tgtEl>
                                      </p:cBhvr>
                                    </p:animEffect>
                                  </p:childTnLst>
                                </p:cTn>
                              </p:par>
                              <p:par>
                                <p:cTn id="48" presetID="58" presetClass="entr" presetSubtype="0" accel="100000" fill="hold" nodeType="withEffect">
                                  <p:stCondLst>
                                    <p:cond delay="0"/>
                                  </p:stCondLst>
                                  <p:childTnLst>
                                    <p:set>
                                      <p:cBhvr>
                                        <p:cTn id="49" dur="1" fill="hold">
                                          <p:stCondLst>
                                            <p:cond delay="0"/>
                                          </p:stCondLst>
                                        </p:cTn>
                                        <p:tgtEl>
                                          <p:spTgt spid="8195">
                                            <p:txEl>
                                              <p:pRg st="5" end="5"/>
                                            </p:txEl>
                                          </p:spTgt>
                                        </p:tgtEl>
                                        <p:attrNameLst>
                                          <p:attrName>style.visibility</p:attrName>
                                        </p:attrNameLst>
                                      </p:cBhvr>
                                      <p:to>
                                        <p:strVal val="visible"/>
                                      </p:to>
                                    </p:set>
                                    <p:anim calcmode="lin" valueType="num">
                                      <p:cBhvr>
                                        <p:cTn id="50" dur="1000" fill="hold"/>
                                        <p:tgtEl>
                                          <p:spTgt spid="8195">
                                            <p:txEl>
                                              <p:pRg st="5" end="5"/>
                                            </p:txEl>
                                          </p:spTgt>
                                        </p:tgtEl>
                                        <p:attrNameLst>
                                          <p:attrName>ppt_w</p:attrName>
                                        </p:attrNameLst>
                                      </p:cBhvr>
                                      <p:tavLst>
                                        <p:tav tm="0">
                                          <p:val>
                                            <p:strVal val="#ppt_w*2.5"/>
                                          </p:val>
                                        </p:tav>
                                        <p:tav tm="100000">
                                          <p:val>
                                            <p:strVal val="#ppt_w"/>
                                          </p:val>
                                        </p:tav>
                                      </p:tavLst>
                                    </p:anim>
                                    <p:anim calcmode="lin" valueType="num">
                                      <p:cBhvr>
                                        <p:cTn id="51" dur="1000" fill="hold"/>
                                        <p:tgtEl>
                                          <p:spTgt spid="8195">
                                            <p:txEl>
                                              <p:pRg st="5" end="5"/>
                                            </p:txEl>
                                          </p:spTgt>
                                        </p:tgtEl>
                                        <p:attrNameLst>
                                          <p:attrName>ppt_h</p:attrName>
                                        </p:attrNameLst>
                                      </p:cBhvr>
                                      <p:tavLst>
                                        <p:tav tm="0">
                                          <p:val>
                                            <p:strVal val="#ppt_h*0.01"/>
                                          </p:val>
                                        </p:tav>
                                        <p:tav tm="100000">
                                          <p:val>
                                            <p:strVal val="#ppt_h"/>
                                          </p:val>
                                        </p:tav>
                                      </p:tavLst>
                                    </p:anim>
                                    <p:anim calcmode="lin" valueType="num">
                                      <p:cBhvr>
                                        <p:cTn id="52"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8195">
                                            <p:txEl>
                                              <p:pRg st="5" end="5"/>
                                            </p:txEl>
                                          </p:spTgt>
                                        </p:tgtEl>
                                        <p:attrNameLst>
                                          <p:attrName>ppt_y</p:attrName>
                                        </p:attrNameLst>
                                      </p:cBhvr>
                                      <p:tavLst>
                                        <p:tav tm="0">
                                          <p:val>
                                            <p:strVal val="#ppt_h+1"/>
                                          </p:val>
                                        </p:tav>
                                        <p:tav tm="100000">
                                          <p:val>
                                            <p:strVal val="#ppt_y"/>
                                          </p:val>
                                        </p:tav>
                                      </p:tavLst>
                                    </p:anim>
                                    <p:animEffect transition="in" filter="fade">
                                      <p:cBhvr>
                                        <p:cTn id="54" dur="1000"/>
                                        <p:tgtEl>
                                          <p:spTgt spid="8195">
                                            <p:txEl>
                                              <p:pRg st="5" end="5"/>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8195">
                                            <p:txEl>
                                              <p:pRg st="6" end="6"/>
                                            </p:txEl>
                                          </p:spTgt>
                                        </p:tgtEl>
                                        <p:attrNameLst>
                                          <p:attrName>style.visibility</p:attrName>
                                        </p:attrNameLst>
                                      </p:cBhvr>
                                      <p:to>
                                        <p:strVal val="visible"/>
                                      </p:to>
                                    </p:set>
                                    <p:anim calcmode="lin" valueType="num">
                                      <p:cBhvr>
                                        <p:cTn id="57" dur="1000" fill="hold"/>
                                        <p:tgtEl>
                                          <p:spTgt spid="8195">
                                            <p:txEl>
                                              <p:pRg st="6" end="6"/>
                                            </p:txEl>
                                          </p:spTgt>
                                        </p:tgtEl>
                                        <p:attrNameLst>
                                          <p:attrName>ppt_w</p:attrName>
                                        </p:attrNameLst>
                                      </p:cBhvr>
                                      <p:tavLst>
                                        <p:tav tm="0">
                                          <p:val>
                                            <p:strVal val="#ppt_w*2.5"/>
                                          </p:val>
                                        </p:tav>
                                        <p:tav tm="100000">
                                          <p:val>
                                            <p:strVal val="#ppt_w"/>
                                          </p:val>
                                        </p:tav>
                                      </p:tavLst>
                                    </p:anim>
                                    <p:anim calcmode="lin" valueType="num">
                                      <p:cBhvr>
                                        <p:cTn id="58" dur="1000" fill="hold"/>
                                        <p:tgtEl>
                                          <p:spTgt spid="8195">
                                            <p:txEl>
                                              <p:pRg st="6" end="6"/>
                                            </p:txEl>
                                          </p:spTgt>
                                        </p:tgtEl>
                                        <p:attrNameLst>
                                          <p:attrName>ppt_h</p:attrName>
                                        </p:attrNameLst>
                                      </p:cBhvr>
                                      <p:tavLst>
                                        <p:tav tm="0">
                                          <p:val>
                                            <p:strVal val="#ppt_h*0.01"/>
                                          </p:val>
                                        </p:tav>
                                        <p:tav tm="100000">
                                          <p:val>
                                            <p:strVal val="#ppt_h"/>
                                          </p:val>
                                        </p:tav>
                                      </p:tavLst>
                                    </p:anim>
                                    <p:anim calcmode="lin" valueType="num">
                                      <p:cBhvr>
                                        <p:cTn id="59"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8195">
                                            <p:txEl>
                                              <p:pRg st="6" end="6"/>
                                            </p:txEl>
                                          </p:spTgt>
                                        </p:tgtEl>
                                        <p:attrNameLst>
                                          <p:attrName>ppt_y</p:attrName>
                                        </p:attrNameLst>
                                      </p:cBhvr>
                                      <p:tavLst>
                                        <p:tav tm="0">
                                          <p:val>
                                            <p:strVal val="#ppt_h+1"/>
                                          </p:val>
                                        </p:tav>
                                        <p:tav tm="100000">
                                          <p:val>
                                            <p:strVal val="#ppt_y"/>
                                          </p:val>
                                        </p:tav>
                                      </p:tavLst>
                                    </p:anim>
                                    <p:animEffect transition="in" filter="fade">
                                      <p:cBhvr>
                                        <p:cTn id="61" dur="1000"/>
                                        <p:tgtEl>
                                          <p:spTgt spid="8195">
                                            <p:txEl>
                                              <p:pRg st="6" end="6"/>
                                            </p:txEl>
                                          </p:spTgt>
                                        </p:tgtEl>
                                      </p:cBhvr>
                                    </p:animEffect>
                                  </p:childTnLst>
                                </p:cTn>
                              </p:par>
                              <p:par>
                                <p:cTn id="62" presetID="58" presetClass="entr" presetSubtype="0" accel="100000" fill="hold" nodeType="withEffect">
                                  <p:stCondLst>
                                    <p:cond delay="0"/>
                                  </p:stCondLst>
                                  <p:childTnLst>
                                    <p:set>
                                      <p:cBhvr>
                                        <p:cTn id="63" dur="1" fill="hold">
                                          <p:stCondLst>
                                            <p:cond delay="0"/>
                                          </p:stCondLst>
                                        </p:cTn>
                                        <p:tgtEl>
                                          <p:spTgt spid="8195">
                                            <p:txEl>
                                              <p:pRg st="7" end="7"/>
                                            </p:txEl>
                                          </p:spTgt>
                                        </p:tgtEl>
                                        <p:attrNameLst>
                                          <p:attrName>style.visibility</p:attrName>
                                        </p:attrNameLst>
                                      </p:cBhvr>
                                      <p:to>
                                        <p:strVal val="visible"/>
                                      </p:to>
                                    </p:set>
                                    <p:anim calcmode="lin" valueType="num">
                                      <p:cBhvr>
                                        <p:cTn id="64" dur="1000" fill="hold"/>
                                        <p:tgtEl>
                                          <p:spTgt spid="8195">
                                            <p:txEl>
                                              <p:pRg st="7" end="7"/>
                                            </p:txEl>
                                          </p:spTgt>
                                        </p:tgtEl>
                                        <p:attrNameLst>
                                          <p:attrName>ppt_w</p:attrName>
                                        </p:attrNameLst>
                                      </p:cBhvr>
                                      <p:tavLst>
                                        <p:tav tm="0">
                                          <p:val>
                                            <p:strVal val="#ppt_w*2.5"/>
                                          </p:val>
                                        </p:tav>
                                        <p:tav tm="100000">
                                          <p:val>
                                            <p:strVal val="#ppt_w"/>
                                          </p:val>
                                        </p:tav>
                                      </p:tavLst>
                                    </p:anim>
                                    <p:anim calcmode="lin" valueType="num">
                                      <p:cBhvr>
                                        <p:cTn id="65" dur="1000" fill="hold"/>
                                        <p:tgtEl>
                                          <p:spTgt spid="8195">
                                            <p:txEl>
                                              <p:pRg st="7" end="7"/>
                                            </p:txEl>
                                          </p:spTgt>
                                        </p:tgtEl>
                                        <p:attrNameLst>
                                          <p:attrName>ppt_h</p:attrName>
                                        </p:attrNameLst>
                                      </p:cBhvr>
                                      <p:tavLst>
                                        <p:tav tm="0">
                                          <p:val>
                                            <p:strVal val="#ppt_h*0.01"/>
                                          </p:val>
                                        </p:tav>
                                        <p:tav tm="100000">
                                          <p:val>
                                            <p:strVal val="#ppt_h"/>
                                          </p:val>
                                        </p:tav>
                                      </p:tavLst>
                                    </p:anim>
                                    <p:anim calcmode="lin" valueType="num">
                                      <p:cBhvr>
                                        <p:cTn id="66" dur="1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8195">
                                            <p:txEl>
                                              <p:pRg st="7" end="7"/>
                                            </p:txEl>
                                          </p:spTgt>
                                        </p:tgtEl>
                                        <p:attrNameLst>
                                          <p:attrName>ppt_y</p:attrName>
                                        </p:attrNameLst>
                                      </p:cBhvr>
                                      <p:tavLst>
                                        <p:tav tm="0">
                                          <p:val>
                                            <p:strVal val="#ppt_h+1"/>
                                          </p:val>
                                        </p:tav>
                                        <p:tav tm="100000">
                                          <p:val>
                                            <p:strVal val="#ppt_y"/>
                                          </p:val>
                                        </p:tav>
                                      </p:tavLst>
                                    </p:anim>
                                    <p:animEffect transition="in" filter="fade">
                                      <p:cBhvr>
                                        <p:cTn id="68" dur="1000"/>
                                        <p:tgtEl>
                                          <p:spTgt spid="8195">
                                            <p:txEl>
                                              <p:pRg st="7" end="7"/>
                                            </p:txEl>
                                          </p:spTgt>
                                        </p:tgtEl>
                                      </p:cBhvr>
                                    </p:animEffect>
                                  </p:childTnLst>
                                </p:cTn>
                              </p:par>
                              <p:par>
                                <p:cTn id="69" presetID="58" presetClass="entr" presetSubtype="0" accel="100000" fill="hold" nodeType="withEffect">
                                  <p:stCondLst>
                                    <p:cond delay="0"/>
                                  </p:stCondLst>
                                  <p:childTnLst>
                                    <p:set>
                                      <p:cBhvr>
                                        <p:cTn id="70" dur="1" fill="hold">
                                          <p:stCondLst>
                                            <p:cond delay="0"/>
                                          </p:stCondLst>
                                        </p:cTn>
                                        <p:tgtEl>
                                          <p:spTgt spid="8195">
                                            <p:txEl>
                                              <p:pRg st="8" end="8"/>
                                            </p:txEl>
                                          </p:spTgt>
                                        </p:tgtEl>
                                        <p:attrNameLst>
                                          <p:attrName>style.visibility</p:attrName>
                                        </p:attrNameLst>
                                      </p:cBhvr>
                                      <p:to>
                                        <p:strVal val="visible"/>
                                      </p:to>
                                    </p:set>
                                    <p:anim calcmode="lin" valueType="num">
                                      <p:cBhvr>
                                        <p:cTn id="71" dur="1000" fill="hold"/>
                                        <p:tgtEl>
                                          <p:spTgt spid="8195">
                                            <p:txEl>
                                              <p:pRg st="8" end="8"/>
                                            </p:txEl>
                                          </p:spTgt>
                                        </p:tgtEl>
                                        <p:attrNameLst>
                                          <p:attrName>ppt_w</p:attrName>
                                        </p:attrNameLst>
                                      </p:cBhvr>
                                      <p:tavLst>
                                        <p:tav tm="0">
                                          <p:val>
                                            <p:strVal val="#ppt_w*2.5"/>
                                          </p:val>
                                        </p:tav>
                                        <p:tav tm="100000">
                                          <p:val>
                                            <p:strVal val="#ppt_w"/>
                                          </p:val>
                                        </p:tav>
                                      </p:tavLst>
                                    </p:anim>
                                    <p:anim calcmode="lin" valueType="num">
                                      <p:cBhvr>
                                        <p:cTn id="72" dur="1000" fill="hold"/>
                                        <p:tgtEl>
                                          <p:spTgt spid="8195">
                                            <p:txEl>
                                              <p:pRg st="8" end="8"/>
                                            </p:txEl>
                                          </p:spTgt>
                                        </p:tgtEl>
                                        <p:attrNameLst>
                                          <p:attrName>ppt_h</p:attrName>
                                        </p:attrNameLst>
                                      </p:cBhvr>
                                      <p:tavLst>
                                        <p:tav tm="0">
                                          <p:val>
                                            <p:strVal val="#ppt_h*0.01"/>
                                          </p:val>
                                        </p:tav>
                                        <p:tav tm="100000">
                                          <p:val>
                                            <p:strVal val="#ppt_h"/>
                                          </p:val>
                                        </p:tav>
                                      </p:tavLst>
                                    </p:anim>
                                    <p:anim calcmode="lin" valueType="num">
                                      <p:cBhvr>
                                        <p:cTn id="73" dur="1000" fill="hold"/>
                                        <p:tgtEl>
                                          <p:spTgt spid="8195">
                                            <p:txEl>
                                              <p:pRg st="8" end="8"/>
                                            </p:txEl>
                                          </p:spTgt>
                                        </p:tgtEl>
                                        <p:attrNameLst>
                                          <p:attrName>ppt_x</p:attrName>
                                        </p:attrNameLst>
                                      </p:cBhvr>
                                      <p:tavLst>
                                        <p:tav tm="0">
                                          <p:val>
                                            <p:strVal val="#ppt_x"/>
                                          </p:val>
                                        </p:tav>
                                        <p:tav tm="100000">
                                          <p:val>
                                            <p:strVal val="#ppt_x"/>
                                          </p:val>
                                        </p:tav>
                                      </p:tavLst>
                                    </p:anim>
                                    <p:anim calcmode="lin" valueType="num">
                                      <p:cBhvr>
                                        <p:cTn id="74" dur="1000" fill="hold"/>
                                        <p:tgtEl>
                                          <p:spTgt spid="8195">
                                            <p:txEl>
                                              <p:pRg st="8" end="8"/>
                                            </p:txEl>
                                          </p:spTgt>
                                        </p:tgtEl>
                                        <p:attrNameLst>
                                          <p:attrName>ppt_y</p:attrName>
                                        </p:attrNameLst>
                                      </p:cBhvr>
                                      <p:tavLst>
                                        <p:tav tm="0">
                                          <p:val>
                                            <p:strVal val="#ppt_h+1"/>
                                          </p:val>
                                        </p:tav>
                                        <p:tav tm="100000">
                                          <p:val>
                                            <p:strVal val="#ppt_y"/>
                                          </p:val>
                                        </p:tav>
                                      </p:tavLst>
                                    </p:anim>
                                    <p:animEffect transition="in" filter="fade">
                                      <p:cBhvr>
                                        <p:cTn id="75" dur="1000"/>
                                        <p:tgtEl>
                                          <p:spTgt spid="8195">
                                            <p:txEl>
                                              <p:pRg st="8" end="8"/>
                                            </p:txEl>
                                          </p:spTgt>
                                        </p:tgtEl>
                                      </p:cBhvr>
                                    </p:animEffect>
                                  </p:childTnLst>
                                </p:cTn>
                              </p:par>
                              <p:par>
                                <p:cTn id="76" presetID="58" presetClass="entr" presetSubtype="0" accel="100000" fill="hold" nodeType="withEffect">
                                  <p:stCondLst>
                                    <p:cond delay="0"/>
                                  </p:stCondLst>
                                  <p:childTnLst>
                                    <p:set>
                                      <p:cBhvr>
                                        <p:cTn id="77" dur="1" fill="hold">
                                          <p:stCondLst>
                                            <p:cond delay="0"/>
                                          </p:stCondLst>
                                        </p:cTn>
                                        <p:tgtEl>
                                          <p:spTgt spid="8195">
                                            <p:txEl>
                                              <p:pRg st="9" end="9"/>
                                            </p:txEl>
                                          </p:spTgt>
                                        </p:tgtEl>
                                        <p:attrNameLst>
                                          <p:attrName>style.visibility</p:attrName>
                                        </p:attrNameLst>
                                      </p:cBhvr>
                                      <p:to>
                                        <p:strVal val="visible"/>
                                      </p:to>
                                    </p:set>
                                    <p:anim calcmode="lin" valueType="num">
                                      <p:cBhvr>
                                        <p:cTn id="78" dur="1000" fill="hold"/>
                                        <p:tgtEl>
                                          <p:spTgt spid="8195">
                                            <p:txEl>
                                              <p:pRg st="9" end="9"/>
                                            </p:txEl>
                                          </p:spTgt>
                                        </p:tgtEl>
                                        <p:attrNameLst>
                                          <p:attrName>ppt_w</p:attrName>
                                        </p:attrNameLst>
                                      </p:cBhvr>
                                      <p:tavLst>
                                        <p:tav tm="0">
                                          <p:val>
                                            <p:strVal val="#ppt_w*2.5"/>
                                          </p:val>
                                        </p:tav>
                                        <p:tav tm="100000">
                                          <p:val>
                                            <p:strVal val="#ppt_w"/>
                                          </p:val>
                                        </p:tav>
                                      </p:tavLst>
                                    </p:anim>
                                    <p:anim calcmode="lin" valueType="num">
                                      <p:cBhvr>
                                        <p:cTn id="79" dur="1000" fill="hold"/>
                                        <p:tgtEl>
                                          <p:spTgt spid="8195">
                                            <p:txEl>
                                              <p:pRg st="9" end="9"/>
                                            </p:txEl>
                                          </p:spTgt>
                                        </p:tgtEl>
                                        <p:attrNameLst>
                                          <p:attrName>ppt_h</p:attrName>
                                        </p:attrNameLst>
                                      </p:cBhvr>
                                      <p:tavLst>
                                        <p:tav tm="0">
                                          <p:val>
                                            <p:strVal val="#ppt_h*0.01"/>
                                          </p:val>
                                        </p:tav>
                                        <p:tav tm="100000">
                                          <p:val>
                                            <p:strVal val="#ppt_h"/>
                                          </p:val>
                                        </p:tav>
                                      </p:tavLst>
                                    </p:anim>
                                    <p:anim calcmode="lin" valueType="num">
                                      <p:cBhvr>
                                        <p:cTn id="80" dur="1000" fill="hold"/>
                                        <p:tgtEl>
                                          <p:spTgt spid="8195">
                                            <p:txEl>
                                              <p:pRg st="9" end="9"/>
                                            </p:txEl>
                                          </p:spTgt>
                                        </p:tgtEl>
                                        <p:attrNameLst>
                                          <p:attrName>ppt_x</p:attrName>
                                        </p:attrNameLst>
                                      </p:cBhvr>
                                      <p:tavLst>
                                        <p:tav tm="0">
                                          <p:val>
                                            <p:strVal val="#ppt_x"/>
                                          </p:val>
                                        </p:tav>
                                        <p:tav tm="100000">
                                          <p:val>
                                            <p:strVal val="#ppt_x"/>
                                          </p:val>
                                        </p:tav>
                                      </p:tavLst>
                                    </p:anim>
                                    <p:anim calcmode="lin" valueType="num">
                                      <p:cBhvr>
                                        <p:cTn id="81" dur="1000" fill="hold"/>
                                        <p:tgtEl>
                                          <p:spTgt spid="8195">
                                            <p:txEl>
                                              <p:pRg st="9" end="9"/>
                                            </p:txEl>
                                          </p:spTgt>
                                        </p:tgtEl>
                                        <p:attrNameLst>
                                          <p:attrName>ppt_y</p:attrName>
                                        </p:attrNameLst>
                                      </p:cBhvr>
                                      <p:tavLst>
                                        <p:tav tm="0">
                                          <p:val>
                                            <p:strVal val="#ppt_h+1"/>
                                          </p:val>
                                        </p:tav>
                                        <p:tav tm="100000">
                                          <p:val>
                                            <p:strVal val="#ppt_y"/>
                                          </p:val>
                                        </p:tav>
                                      </p:tavLst>
                                    </p:anim>
                                    <p:animEffect transition="in" filter="fade">
                                      <p:cBhvr>
                                        <p:cTn id="82" dur="1000"/>
                                        <p:tgtEl>
                                          <p:spTgt spid="8195">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9" presetClass="entr" presetSubtype="0"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p:cTn id="87" dur="1000" fill="hold"/>
                                        <p:tgtEl>
                                          <p:spTgt spid="4"/>
                                        </p:tgtEl>
                                        <p:attrNameLst>
                                          <p:attrName>ppt_x</p:attrName>
                                        </p:attrNameLst>
                                      </p:cBhvr>
                                      <p:tavLst>
                                        <p:tav tm="0">
                                          <p:val>
                                            <p:strVal val="#ppt_x-.2"/>
                                          </p:val>
                                        </p:tav>
                                        <p:tav tm="100000">
                                          <p:val>
                                            <p:strVal val="#ppt_x"/>
                                          </p:val>
                                        </p:tav>
                                      </p:tavLst>
                                    </p:anim>
                                    <p:anim calcmode="lin" valueType="num">
                                      <p:cBhvr>
                                        <p:cTn id="8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89" dur="1000"/>
                                        <p:tgtEl>
                                          <p:spTgt spid="4"/>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8197"/>
                                        </p:tgtEl>
                                        <p:attrNameLst>
                                          <p:attrName>style.visibility</p:attrName>
                                        </p:attrNameLst>
                                      </p:cBhvr>
                                      <p:to>
                                        <p:strVal val="visible"/>
                                      </p:to>
                                    </p:set>
                                    <p:animEffect transition="in" filter="strips(upRight)">
                                      <p:cBhvr>
                                        <p:cTn id="92" dur="1000"/>
                                        <p:tgtEl>
                                          <p:spTgt spid="8197"/>
                                        </p:tgtEl>
                                      </p:cBhvr>
                                    </p:animEffect>
                                  </p:childTnLst>
                                </p:cTn>
                              </p:par>
                            </p:childTnLst>
                          </p:cTn>
                        </p:par>
                      </p:childTnLst>
                    </p:cTn>
                  </p:par>
                  <p:par>
                    <p:cTn id="93" fill="hold">
                      <p:stCondLst>
                        <p:cond delay="indefinite"/>
                      </p:stCondLst>
                      <p:childTnLst>
                        <p:par>
                          <p:cTn id="94" fill="hold">
                            <p:stCondLst>
                              <p:cond delay="0"/>
                            </p:stCondLst>
                            <p:childTnLst>
                              <p:par>
                                <p:cTn id="95" presetID="37" presetClass="entr" presetSubtype="0"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1000"/>
                                        <p:tgtEl>
                                          <p:spTgt spid="6"/>
                                        </p:tgtEl>
                                      </p:cBhvr>
                                    </p:animEffect>
                                    <p:anim calcmode="lin" valueType="num">
                                      <p:cBhvr>
                                        <p:cTn id="98" dur="1000" fill="hold"/>
                                        <p:tgtEl>
                                          <p:spTgt spid="6"/>
                                        </p:tgtEl>
                                        <p:attrNameLst>
                                          <p:attrName>ppt_x</p:attrName>
                                        </p:attrNameLst>
                                      </p:cBhvr>
                                      <p:tavLst>
                                        <p:tav tm="0">
                                          <p:val>
                                            <p:strVal val="#ppt_x"/>
                                          </p:val>
                                        </p:tav>
                                        <p:tav tm="100000">
                                          <p:val>
                                            <p:strVal val="#ppt_x"/>
                                          </p:val>
                                        </p:tav>
                                      </p:tavLst>
                                    </p:anim>
                                    <p:anim calcmode="lin" valueType="num">
                                      <p:cBhvr>
                                        <p:cTn id="99" dur="900" decel="100000" fill="hold"/>
                                        <p:tgtEl>
                                          <p:spTgt spid="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4" grpId="0" animBg="1"/>
      <p:bldP spid="8197"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390775"/>
            <a:ext cx="4040188" cy="1974850"/>
          </a:xfrm>
          <a:solidFill>
            <a:schemeClr val="accent4">
              <a:lumMod val="40000"/>
              <a:lumOff val="60000"/>
            </a:schemeClr>
          </a:solidFill>
          <a:ln>
            <a:solidFill>
              <a:schemeClr val="tx2">
                <a:lumMod val="60000"/>
                <a:lumOff val="40000"/>
              </a:schemeClr>
            </a:solidFill>
          </a:ln>
        </p:spPr>
        <p:txBody>
          <a:bodyPr/>
          <a:lstStyle/>
          <a:p>
            <a:pPr>
              <a:defRPr/>
            </a:pPr>
            <a:r>
              <a:rPr lang="en-US" dirty="0" smtClean="0">
                <a:latin typeface="ZapfHumnst BT" pitchFamily="34" charset="0"/>
              </a:rPr>
              <a:t>Karya-karya sejarah yang ditulis oleh penulis atau sejarawan dengan metodologi kritis dan modern.</a:t>
            </a:r>
            <a:endParaRPr lang="en-US" dirty="0">
              <a:latin typeface="ZapfHumnst BT" pitchFamily="34" charset="0"/>
            </a:endParaRPr>
          </a:p>
        </p:txBody>
      </p:sp>
      <p:sp>
        <p:nvSpPr>
          <p:cNvPr id="6" name="Content Placeholder 5"/>
          <p:cNvSpPr>
            <a:spLocks noGrp="1"/>
          </p:cNvSpPr>
          <p:nvPr>
            <p:ph sz="quarter" idx="4"/>
          </p:nvPr>
        </p:nvSpPr>
        <p:spPr>
          <a:xfrm>
            <a:off x="4645025" y="2390775"/>
            <a:ext cx="4041775" cy="3198813"/>
          </a:xfrm>
          <a:solidFill>
            <a:schemeClr val="accent6">
              <a:lumMod val="20000"/>
              <a:lumOff val="80000"/>
            </a:schemeClr>
          </a:solidFill>
          <a:ln>
            <a:solidFill>
              <a:schemeClr val="accent6">
                <a:lumMod val="75000"/>
              </a:schemeClr>
            </a:solidFill>
          </a:ln>
        </p:spPr>
        <p:txBody>
          <a:bodyPr/>
          <a:lstStyle/>
          <a:p>
            <a:pPr>
              <a:defRPr/>
            </a:pPr>
            <a:r>
              <a:rPr lang="en-ID" dirty="0" smtClean="0">
                <a:latin typeface="ZapfHumnst BT" pitchFamily="34" charset="0"/>
              </a:rPr>
              <a:t>Bersifat indonesiasentris.</a:t>
            </a:r>
          </a:p>
          <a:p>
            <a:pPr>
              <a:defRPr/>
            </a:pPr>
            <a:r>
              <a:rPr lang="en-ID" dirty="0" smtClean="0">
                <a:latin typeface="ZapfHumnst BT" pitchFamily="34" charset="0"/>
              </a:rPr>
              <a:t>Bersifat metodologis.</a:t>
            </a:r>
          </a:p>
          <a:p>
            <a:pPr>
              <a:defRPr/>
            </a:pPr>
            <a:r>
              <a:rPr lang="en-ID" dirty="0" smtClean="0">
                <a:latin typeface="ZapfHumnst BT" pitchFamily="34" charset="0"/>
              </a:rPr>
              <a:t>Bersifat kritik historis.</a:t>
            </a:r>
          </a:p>
          <a:p>
            <a:pPr>
              <a:defRPr/>
            </a:pPr>
            <a:r>
              <a:rPr lang="en-ID" dirty="0" smtClean="0">
                <a:latin typeface="ZapfHumnst BT" pitchFamily="34" charset="0"/>
              </a:rPr>
              <a:t>Menggunakan sumber kolonial dan lokal.</a:t>
            </a:r>
          </a:p>
          <a:p>
            <a:pPr>
              <a:defRPr/>
            </a:pPr>
            <a:r>
              <a:rPr lang="en-ID" dirty="0" smtClean="0">
                <a:latin typeface="ZapfHumnst BT" pitchFamily="34" charset="0"/>
              </a:rPr>
              <a:t>Para pelaku luas dan beragam.</a:t>
            </a:r>
            <a:endParaRPr lang="en-US" dirty="0">
              <a:latin typeface="ZapfHumnst BT" pitchFamily="34" charset="0"/>
            </a:endParaRPr>
          </a:p>
        </p:txBody>
      </p:sp>
      <p:sp>
        <p:nvSpPr>
          <p:cNvPr id="7" name="Rectangle 6"/>
          <p:cNvSpPr/>
          <p:nvPr/>
        </p:nvSpPr>
        <p:spPr>
          <a:xfrm>
            <a:off x="1178178" y="260648"/>
            <a:ext cx="6994222" cy="923330"/>
          </a:xfrm>
          <a:prstGeom prst="rect">
            <a:avLst/>
          </a:prstGeom>
          <a:solidFill>
            <a:schemeClr val="bg2">
              <a:lumMod val="90000"/>
            </a:schemeClr>
          </a:solidFill>
          <a:ln>
            <a:solidFill>
              <a:schemeClr val="accent6">
                <a:lumMod val="75000"/>
              </a:schemeClr>
            </a:solidFill>
          </a:ln>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chemeClr val="accent3"/>
                </a:solidFill>
              </a:rPr>
              <a:t>Historiografi Modern</a:t>
            </a:r>
          </a:p>
        </p:txBody>
      </p:sp>
      <p:sp>
        <p:nvSpPr>
          <p:cNvPr id="8" name="TextBox 7"/>
          <p:cNvSpPr txBox="1">
            <a:spLocks noChangeArrowheads="1"/>
          </p:cNvSpPr>
          <p:nvPr/>
        </p:nvSpPr>
        <p:spPr bwMode="auto">
          <a:xfrm>
            <a:off x="468313" y="1916113"/>
            <a:ext cx="1439862" cy="369887"/>
          </a:xfrm>
          <a:prstGeom prst="rect">
            <a:avLst/>
          </a:prstGeom>
          <a:noFill/>
          <a:ln w="9525">
            <a:noFill/>
            <a:miter lim="800000"/>
            <a:headEnd/>
            <a:tailEnd/>
          </a:ln>
        </p:spPr>
        <p:txBody>
          <a:bodyPr>
            <a:spAutoFit/>
          </a:bodyPr>
          <a:lstStyle/>
          <a:p>
            <a:r>
              <a:rPr lang="en-ID" b="1"/>
              <a:t>Pengertian</a:t>
            </a:r>
            <a:endParaRPr lang="en-US" b="1"/>
          </a:p>
        </p:txBody>
      </p:sp>
      <p:sp>
        <p:nvSpPr>
          <p:cNvPr id="11" name="TextBox 10"/>
          <p:cNvSpPr txBox="1">
            <a:spLocks noChangeArrowheads="1"/>
          </p:cNvSpPr>
          <p:nvPr/>
        </p:nvSpPr>
        <p:spPr bwMode="auto">
          <a:xfrm>
            <a:off x="4716463" y="1916113"/>
            <a:ext cx="1655762" cy="369887"/>
          </a:xfrm>
          <a:prstGeom prst="rect">
            <a:avLst/>
          </a:prstGeom>
          <a:noFill/>
          <a:ln w="9525">
            <a:noFill/>
            <a:miter lim="800000"/>
            <a:headEnd/>
            <a:tailEnd/>
          </a:ln>
        </p:spPr>
        <p:txBody>
          <a:bodyPr>
            <a:spAutoFit/>
          </a:bodyPr>
          <a:lstStyle/>
          <a:p>
            <a:r>
              <a:rPr lang="en-ID" b="1"/>
              <a:t>Ciri-Ciri</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outHorizontal)">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Horizontal)">
                                      <p:cBhvr>
                                        <p:cTn id="20" dur="1000"/>
                                        <p:tgtEl>
                                          <p:spTgt spid="6">
                                            <p:txEl>
                                              <p:pRg st="0" end="0"/>
                                            </p:txEl>
                                          </p:spTgt>
                                        </p:tgtEl>
                                      </p:cBhvr>
                                    </p:animEffect>
                                  </p:childTnLst>
                                </p:cTn>
                              </p:par>
                              <p:par>
                                <p:cTn id="21" presetID="16" presetClass="entr" presetSubtype="26"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arn(inHorizontal)">
                                      <p:cBhvr>
                                        <p:cTn id="23" dur="1000"/>
                                        <p:tgtEl>
                                          <p:spTgt spid="6">
                                            <p:txEl>
                                              <p:pRg st="1" end="1"/>
                                            </p:txEl>
                                          </p:spTgt>
                                        </p:tgtEl>
                                      </p:cBhvr>
                                    </p:animEffect>
                                  </p:childTnLst>
                                </p:cTn>
                              </p:par>
                              <p:par>
                                <p:cTn id="24" presetID="16" presetClass="entr" presetSubtype="26"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arn(inHorizontal)">
                                      <p:cBhvr>
                                        <p:cTn id="26" dur="1000"/>
                                        <p:tgtEl>
                                          <p:spTgt spid="6">
                                            <p:txEl>
                                              <p:pRg st="2" end="2"/>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arn(inHorizontal)">
                                      <p:cBhvr>
                                        <p:cTn id="29" dur="1000"/>
                                        <p:tgtEl>
                                          <p:spTgt spid="6">
                                            <p:txEl>
                                              <p:pRg st="3" end="3"/>
                                            </p:txEl>
                                          </p:spTgt>
                                        </p:tgtEl>
                                      </p:cBhvr>
                                    </p:animEffect>
                                  </p:childTnLst>
                                </p:cTn>
                              </p:par>
                              <p:par>
                                <p:cTn id="30" presetID="16" presetClass="entr" presetSubtype="26"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Horizontal)">
                                      <p:cBhvr>
                                        <p:cTn id="3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Straight Connector 3"/>
          <p:cNvSpPr/>
          <p:nvPr/>
        </p:nvSpPr>
        <p:spPr>
          <a:xfrm rot="2137566">
            <a:off x="3278188" y="4859338"/>
            <a:ext cx="327025" cy="65087"/>
          </a:xfrm>
          <a:custGeom>
            <a:avLst/>
            <a:gdLst/>
            <a:ahLst/>
            <a:cxnLst/>
            <a:rect l="0" t="0" r="0" b="0"/>
            <a:pathLst>
              <a:path>
                <a:moveTo>
                  <a:pt x="0" y="32651"/>
                </a:moveTo>
                <a:lnTo>
                  <a:pt x="327626" y="32651"/>
                </a:lnTo>
              </a:path>
            </a:pathLst>
          </a:custGeom>
        </p:spPr>
        <p:style>
          <a:lnRef idx="3">
            <a:schemeClr val="accent1"/>
          </a:lnRef>
          <a:fillRef idx="0">
            <a:schemeClr val="accent1"/>
          </a:fillRef>
          <a:effectRef idx="2">
            <a:schemeClr val="accent1"/>
          </a:effectRef>
          <a:fontRef idx="minor">
            <a:schemeClr val="tx1"/>
          </a:fontRef>
        </p:style>
      </p:sp>
      <p:sp>
        <p:nvSpPr>
          <p:cNvPr id="8" name="Straight Connector 4"/>
          <p:cNvSpPr/>
          <p:nvPr/>
        </p:nvSpPr>
        <p:spPr>
          <a:xfrm rot="19785168">
            <a:off x="2960688" y="3136900"/>
            <a:ext cx="630237" cy="65088"/>
          </a:xfrm>
          <a:custGeom>
            <a:avLst/>
            <a:gdLst/>
            <a:ahLst/>
            <a:cxnLst/>
            <a:rect l="0" t="0" r="0" b="0"/>
            <a:pathLst>
              <a:path>
                <a:moveTo>
                  <a:pt x="0" y="32651"/>
                </a:moveTo>
                <a:lnTo>
                  <a:pt x="629610" y="32651"/>
                </a:lnTo>
              </a:path>
            </a:pathLst>
          </a:custGeom>
        </p:spPr>
        <p:style>
          <a:lnRef idx="3">
            <a:schemeClr val="accent1"/>
          </a:lnRef>
          <a:fillRef idx="0">
            <a:schemeClr val="accent1"/>
          </a:fillRef>
          <a:effectRef idx="2">
            <a:schemeClr val="accent1"/>
          </a:effectRef>
          <a:fontRef idx="minor">
            <a:schemeClr val="tx1"/>
          </a:fontRef>
        </p:style>
      </p:sp>
      <p:sp>
        <p:nvSpPr>
          <p:cNvPr id="9" name="Oval 8"/>
          <p:cNvSpPr/>
          <p:nvPr/>
        </p:nvSpPr>
        <p:spPr>
          <a:xfrm>
            <a:off x="539750" y="2555875"/>
            <a:ext cx="2986088" cy="2984500"/>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grpSp>
        <p:nvGrpSpPr>
          <p:cNvPr id="2" name="Group 9"/>
          <p:cNvGrpSpPr>
            <a:grpSpLocks/>
          </p:cNvGrpSpPr>
          <p:nvPr/>
        </p:nvGrpSpPr>
        <p:grpSpPr bwMode="auto">
          <a:xfrm>
            <a:off x="3473450" y="2206625"/>
            <a:ext cx="1674813" cy="1366838"/>
            <a:chOff x="3141265" y="28593"/>
            <a:chExt cx="1962957" cy="1671384"/>
          </a:xfrm>
        </p:grpSpPr>
        <p:sp>
          <p:nvSpPr>
            <p:cNvPr id="20" name="Oval 19"/>
            <p:cNvSpPr/>
            <p:nvPr/>
          </p:nvSpPr>
          <p:spPr>
            <a:xfrm>
              <a:off x="3141265" y="28593"/>
              <a:ext cx="1962957" cy="1671384"/>
            </a:xfrm>
            <a:prstGeom prst="ellipse">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1" name="Oval 7"/>
            <p:cNvSpPr/>
            <p:nvPr/>
          </p:nvSpPr>
          <p:spPr>
            <a:xfrm>
              <a:off x="3429662" y="273186"/>
              <a:ext cx="1386163" cy="1182199"/>
            </a:xfrm>
            <a:prstGeom prst="rect">
              <a:avLst/>
            </a:prstGeom>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en-ID" sz="2000" dirty="0"/>
                <a:t>Kekuatan</a:t>
              </a:r>
              <a:endParaRPr lang="en-US" sz="2000" dirty="0"/>
            </a:p>
          </p:txBody>
        </p:sp>
      </p:grpSp>
      <p:grpSp>
        <p:nvGrpSpPr>
          <p:cNvPr id="3" name="Group 10"/>
          <p:cNvGrpSpPr>
            <a:grpSpLocks/>
          </p:cNvGrpSpPr>
          <p:nvPr/>
        </p:nvGrpSpPr>
        <p:grpSpPr bwMode="auto">
          <a:xfrm>
            <a:off x="5651500" y="1341438"/>
            <a:ext cx="2944813" cy="3097212"/>
            <a:chOff x="4906894" y="-359851"/>
            <a:chExt cx="2944436" cy="2460351"/>
          </a:xfrm>
        </p:grpSpPr>
        <p:sp>
          <p:nvSpPr>
            <p:cNvPr id="18" name="Rectangle 17"/>
            <p:cNvSpPr/>
            <p:nvPr/>
          </p:nvSpPr>
          <p:spPr>
            <a:xfrm>
              <a:off x="4906894" y="28559"/>
              <a:ext cx="2944436" cy="16709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4906894" y="-359851"/>
              <a:ext cx="2944436" cy="2460351"/>
            </a:xfrm>
            <a:prstGeom prst="rect">
              <a:avLst/>
            </a:prstGeom>
          </p:spPr>
          <p:style>
            <a:lnRef idx="0">
              <a:schemeClr val="dk1"/>
            </a:lnRef>
            <a:fillRef idx="3">
              <a:schemeClr val="dk1"/>
            </a:fillRef>
            <a:effectRef idx="3">
              <a:schemeClr val="dk1"/>
            </a:effectRef>
            <a:fontRef idx="minor">
              <a:schemeClr val="lt1"/>
            </a:fontRef>
          </p:style>
          <p:txBody>
            <a:bodyPr lIns="0" tIns="0" rIns="0" bIns="0" spcCol="1270" anchor="ctr"/>
            <a:lstStyle/>
            <a:p>
              <a:pPr marL="265113" lvl="1" indent="-176213" defTabSz="488950">
                <a:lnSpc>
                  <a:spcPct val="90000"/>
                </a:lnSpc>
                <a:spcAft>
                  <a:spcPct val="15000"/>
                </a:spcAft>
                <a:buFontTx/>
                <a:buChar char="••"/>
                <a:defRPr/>
              </a:pPr>
              <a:r>
                <a:rPr lang="en-US" sz="1600" dirty="0"/>
                <a:t>Mengubah pandangan religiomagis serta kosmologis dalam historiografi tradisional menjadi pandangan bersifat ilmiah.</a:t>
              </a:r>
            </a:p>
            <a:p>
              <a:pPr marL="265113" lvl="1" indent="-176213" defTabSz="488950">
                <a:lnSpc>
                  <a:spcPct val="90000"/>
                </a:lnSpc>
                <a:spcAft>
                  <a:spcPct val="15000"/>
                </a:spcAft>
                <a:buFontTx/>
                <a:buChar char="••"/>
                <a:defRPr/>
              </a:pPr>
              <a:r>
                <a:rPr lang="en-US" sz="1600" dirty="0"/>
                <a:t>Mengubah pandangan etnosentrisme (kedaerahan) dalam historiografi tradisional menjadi pandangan nationsentrisme (kebangsaan).</a:t>
              </a:r>
            </a:p>
            <a:p>
              <a:pPr marL="265113" lvl="1" indent="-176213" defTabSz="488950">
                <a:lnSpc>
                  <a:spcPct val="90000"/>
                </a:lnSpc>
                <a:spcAft>
                  <a:spcPct val="15000"/>
                </a:spcAft>
                <a:buFontTx/>
                <a:buChar char="••"/>
                <a:defRPr/>
              </a:pPr>
              <a:r>
                <a:rPr lang="en-US" sz="1600" dirty="0"/>
                <a:t>Mengubah sudut pandang eropasentris menjadi indonesiasentris.</a:t>
              </a:r>
            </a:p>
          </p:txBody>
        </p:sp>
      </p:grpSp>
      <p:grpSp>
        <p:nvGrpSpPr>
          <p:cNvPr id="4" name="Group 11"/>
          <p:cNvGrpSpPr>
            <a:grpSpLocks/>
          </p:cNvGrpSpPr>
          <p:nvPr/>
        </p:nvGrpSpPr>
        <p:grpSpPr bwMode="auto">
          <a:xfrm>
            <a:off x="3476625" y="4638675"/>
            <a:ext cx="1671638" cy="1384300"/>
            <a:chOff x="2878960" y="2853763"/>
            <a:chExt cx="1671384" cy="1671384"/>
          </a:xfrm>
        </p:grpSpPr>
        <p:sp>
          <p:nvSpPr>
            <p:cNvPr id="16" name="Oval 15"/>
            <p:cNvSpPr/>
            <p:nvPr/>
          </p:nvSpPr>
          <p:spPr>
            <a:xfrm>
              <a:off x="2878960" y="2853763"/>
              <a:ext cx="1671384" cy="1671384"/>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7" name="Oval 11"/>
            <p:cNvSpPr/>
            <p:nvPr/>
          </p:nvSpPr>
          <p:spPr>
            <a:xfrm>
              <a:off x="3123398" y="3099104"/>
              <a:ext cx="1182508" cy="1180702"/>
            </a:xfrm>
            <a:prstGeom prst="rect">
              <a:avLst/>
            </a:prstGeom>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en-ID" sz="2000" dirty="0"/>
                <a:t>Kelemahan</a:t>
              </a:r>
              <a:endParaRPr lang="en-US" sz="2000" dirty="0"/>
            </a:p>
          </p:txBody>
        </p:sp>
      </p:grpSp>
      <p:grpSp>
        <p:nvGrpSpPr>
          <p:cNvPr id="50184" name="Group 12"/>
          <p:cNvGrpSpPr>
            <a:grpSpLocks/>
          </p:cNvGrpSpPr>
          <p:nvPr/>
        </p:nvGrpSpPr>
        <p:grpSpPr bwMode="auto">
          <a:xfrm>
            <a:off x="5257800" y="3773488"/>
            <a:ext cx="2506663" cy="1671637"/>
            <a:chOff x="4717483" y="2853763"/>
            <a:chExt cx="2507076" cy="1671384"/>
          </a:xfrm>
        </p:grpSpPr>
        <p:sp>
          <p:nvSpPr>
            <p:cNvPr id="14" name="Rectangle 13"/>
            <p:cNvSpPr/>
            <p:nvPr/>
          </p:nvSpPr>
          <p:spPr>
            <a:xfrm>
              <a:off x="4717483" y="2853763"/>
              <a:ext cx="2507076" cy="16713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4717483" y="2853763"/>
              <a:ext cx="2507076" cy="16713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marL="57150" lvl="1" indent="-57150" defTabSz="488950">
                <a:lnSpc>
                  <a:spcPct val="90000"/>
                </a:lnSpc>
                <a:spcAft>
                  <a:spcPct val="15000"/>
                </a:spcAft>
                <a:buFontTx/>
                <a:buChar char="••"/>
                <a:defRPr/>
              </a:pPr>
              <a:endParaRPr lang="en-US" sz="1100"/>
            </a:p>
            <a:p>
              <a:pPr marL="57150" lvl="1" indent="-57150" defTabSz="488950">
                <a:lnSpc>
                  <a:spcPct val="90000"/>
                </a:lnSpc>
                <a:spcAft>
                  <a:spcPct val="15000"/>
                </a:spcAft>
                <a:buFontTx/>
                <a:buChar char="••"/>
                <a:defRPr/>
              </a:pPr>
              <a:endParaRPr lang="en-US" sz="1100"/>
            </a:p>
          </p:txBody>
        </p:sp>
      </p:grpSp>
      <p:sp>
        <p:nvSpPr>
          <p:cNvPr id="22" name="Rectangle 21"/>
          <p:cNvSpPr/>
          <p:nvPr/>
        </p:nvSpPr>
        <p:spPr>
          <a:xfrm>
            <a:off x="5651500" y="4637931"/>
            <a:ext cx="2944813" cy="2103437"/>
          </a:xfrm>
          <a:prstGeom prst="rect">
            <a:avLst/>
          </a:prstGeom>
        </p:spPr>
        <p:style>
          <a:lnRef idx="0">
            <a:schemeClr val="dk1"/>
          </a:lnRef>
          <a:fillRef idx="3">
            <a:schemeClr val="dk1"/>
          </a:fillRef>
          <a:effectRef idx="3">
            <a:schemeClr val="dk1"/>
          </a:effectRef>
          <a:fontRef idx="minor">
            <a:schemeClr val="lt1"/>
          </a:fontRef>
        </p:style>
        <p:txBody>
          <a:bodyPr lIns="0" tIns="0" rIns="0" bIns="0" spcCol="1270" anchor="ctr"/>
          <a:lstStyle/>
          <a:p>
            <a:pPr marL="265113" lvl="1" indent="-176213" defTabSz="488950">
              <a:lnSpc>
                <a:spcPct val="90000"/>
              </a:lnSpc>
              <a:spcAft>
                <a:spcPct val="15000"/>
              </a:spcAft>
              <a:buFontTx/>
              <a:buChar char="••"/>
              <a:defRPr/>
            </a:pPr>
            <a:r>
              <a:rPr lang="en-ID" sz="1600" dirty="0"/>
              <a:t>Kecenderungan terhadap terjadinya anakronisme sejarah.</a:t>
            </a:r>
          </a:p>
          <a:p>
            <a:pPr marL="265113" lvl="1" indent="-176213" defTabSz="488950">
              <a:lnSpc>
                <a:spcPct val="90000"/>
              </a:lnSpc>
              <a:spcAft>
                <a:spcPct val="15000"/>
              </a:spcAft>
              <a:buFontTx/>
              <a:buChar char="••"/>
              <a:defRPr/>
            </a:pPr>
            <a:r>
              <a:rPr lang="en-ID" sz="1600" dirty="0"/>
              <a:t>Belum mampu menghadirkan masa lalu secara optimal .</a:t>
            </a:r>
          </a:p>
          <a:p>
            <a:pPr marL="265113" lvl="1" indent="-176213" defTabSz="488950">
              <a:lnSpc>
                <a:spcPct val="90000"/>
              </a:lnSpc>
              <a:spcAft>
                <a:spcPct val="15000"/>
              </a:spcAft>
              <a:buFontTx/>
              <a:buChar char="••"/>
              <a:defRPr/>
            </a:pPr>
            <a:r>
              <a:rPr lang="en-ID" sz="1600" dirty="0"/>
              <a:t>Muncul subjektivitas dalam penulisan akibat nasionalisme yang cenderung berlebihan.</a:t>
            </a:r>
            <a:endParaRPr lang="en-US" sz="1600" dirty="0"/>
          </a:p>
        </p:txBody>
      </p:sp>
      <p:sp>
        <p:nvSpPr>
          <p:cNvPr id="10252" name="TextBox 22"/>
          <p:cNvSpPr txBox="1">
            <a:spLocks noChangeArrowheads="1"/>
          </p:cNvSpPr>
          <p:nvPr/>
        </p:nvSpPr>
        <p:spPr bwMode="auto">
          <a:xfrm>
            <a:off x="827088" y="5527675"/>
            <a:ext cx="2520950" cy="954088"/>
          </a:xfrm>
          <a:prstGeom prst="rect">
            <a:avLst/>
          </a:prstGeom>
          <a:noFill/>
          <a:ln w="9525">
            <a:solidFill>
              <a:schemeClr val="tx1"/>
            </a:solidFill>
            <a:miter lim="800000"/>
            <a:headEnd/>
            <a:tailEnd/>
          </a:ln>
        </p:spPr>
        <p:txBody>
          <a:bodyPr anchor="ctr">
            <a:spAutoFit/>
          </a:bodyPr>
          <a:lstStyle/>
          <a:p>
            <a:pPr>
              <a:defRPr/>
            </a:pPr>
            <a:r>
              <a:rPr lang="en-ID" sz="1400" dirty="0">
                <a:latin typeface="+mj-lt"/>
              </a:rPr>
              <a:t>Buku </a:t>
            </a:r>
            <a:r>
              <a:rPr lang="en-ID" sz="1400" i="1" dirty="0">
                <a:latin typeface="+mj-lt"/>
              </a:rPr>
              <a:t>Pemberontakan Petani </a:t>
            </a:r>
          </a:p>
          <a:p>
            <a:pPr>
              <a:defRPr/>
            </a:pPr>
            <a:r>
              <a:rPr lang="en-ID" sz="1400" i="1" dirty="0">
                <a:latin typeface="+mj-lt"/>
              </a:rPr>
              <a:t>Banten 1888</a:t>
            </a:r>
            <a:r>
              <a:rPr lang="en-ID" sz="1400" dirty="0">
                <a:latin typeface="+mj-lt"/>
              </a:rPr>
              <a:t> sebagai salah </a:t>
            </a:r>
          </a:p>
          <a:p>
            <a:pPr>
              <a:defRPr/>
            </a:pPr>
            <a:r>
              <a:rPr lang="en-ID" sz="1400" dirty="0">
                <a:latin typeface="+mj-lt"/>
              </a:rPr>
              <a:t>satu contoh karya </a:t>
            </a:r>
          </a:p>
          <a:p>
            <a:pPr>
              <a:defRPr/>
            </a:pPr>
            <a:r>
              <a:rPr lang="en-ID" sz="1400" dirty="0">
                <a:latin typeface="+mj-lt"/>
              </a:rPr>
              <a:t>historiografi modern</a:t>
            </a:r>
            <a:endParaRPr lang="en-US" sz="1400" dirty="0">
              <a:latin typeface="+mj-lt"/>
            </a:endParaRPr>
          </a:p>
        </p:txBody>
      </p:sp>
      <p:cxnSp>
        <p:nvCxnSpPr>
          <p:cNvPr id="28" name="Straight Arrow Connector 27"/>
          <p:cNvCxnSpPr/>
          <p:nvPr/>
        </p:nvCxnSpPr>
        <p:spPr>
          <a:xfrm>
            <a:off x="5148263" y="5373688"/>
            <a:ext cx="4318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5148263" y="2854325"/>
            <a:ext cx="4318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Rectangle 22"/>
          <p:cNvSpPr/>
          <p:nvPr/>
        </p:nvSpPr>
        <p:spPr>
          <a:xfrm>
            <a:off x="1178178" y="260648"/>
            <a:ext cx="6994222" cy="923330"/>
          </a:xfrm>
          <a:prstGeom prst="rect">
            <a:avLst/>
          </a:prstGeom>
          <a:solidFill>
            <a:schemeClr val="bg2">
              <a:lumMod val="90000"/>
            </a:schemeClr>
          </a:solidFill>
          <a:ln>
            <a:solidFill>
              <a:schemeClr val="accent6">
                <a:lumMod val="75000"/>
              </a:schemeClr>
            </a:solidFill>
          </a:ln>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chemeClr val="accent3"/>
                </a:solidFill>
              </a:rPr>
              <a:t>Historiografi Modern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0252"/>
                                        </p:tgtEl>
                                        <p:attrNameLst>
                                          <p:attrName>style.visibility</p:attrName>
                                        </p:attrNameLst>
                                      </p:cBhvr>
                                      <p:to>
                                        <p:strVal val="visible"/>
                                      </p:to>
                                    </p:set>
                                    <p:animEffect transition="in" filter="wedge">
                                      <p:cBhvr>
                                        <p:cTn id="10" dur="1000"/>
                                        <p:tgtEl>
                                          <p:spTgt spid="102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par>
                                <p:cTn id="32" presetID="55"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strVal val="#ppt_w*0.70"/>
                                          </p:val>
                                        </p:tav>
                                        <p:tav tm="100000">
                                          <p:val>
                                            <p:strVal val="#ppt_w"/>
                                          </p:val>
                                        </p:tav>
                                      </p:tavLst>
                                    </p:anim>
                                    <p:anim calcmode="lin" valueType="num">
                                      <p:cBhvr>
                                        <p:cTn id="35" dur="1000" fill="hold"/>
                                        <p:tgtEl>
                                          <p:spTgt spid="4"/>
                                        </p:tgtEl>
                                        <p:attrNameLst>
                                          <p:attrName>ppt_h</p:attrName>
                                        </p:attrNameLst>
                                      </p:cBhvr>
                                      <p:tavLst>
                                        <p:tav tm="0">
                                          <p:val>
                                            <p:strVal val="#ppt_h"/>
                                          </p:val>
                                        </p:tav>
                                        <p:tav tm="100000">
                                          <p:val>
                                            <p:strVal val="#ppt_h"/>
                                          </p:val>
                                        </p:tav>
                                      </p:tavLst>
                                    </p:anim>
                                    <p:animEffect transition="in" filter="fade">
                                      <p:cBhvr>
                                        <p:cTn id="36" dur="1000"/>
                                        <p:tgtEl>
                                          <p:spTgt spid="4"/>
                                        </p:tgtEl>
                                      </p:cBhvr>
                                    </p:animEffect>
                                  </p:childTnLst>
                                </p:cTn>
                              </p:par>
                              <p:par>
                                <p:cTn id="37" presetID="55"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1000" fill="hold"/>
                                        <p:tgtEl>
                                          <p:spTgt spid="28"/>
                                        </p:tgtEl>
                                        <p:attrNameLst>
                                          <p:attrName>ppt_w</p:attrName>
                                        </p:attrNameLst>
                                      </p:cBhvr>
                                      <p:tavLst>
                                        <p:tav tm="0">
                                          <p:val>
                                            <p:strVal val="#ppt_w*0.70"/>
                                          </p:val>
                                        </p:tav>
                                        <p:tav tm="100000">
                                          <p:val>
                                            <p:strVal val="#ppt_w"/>
                                          </p:val>
                                        </p:tav>
                                      </p:tavLst>
                                    </p:anim>
                                    <p:anim calcmode="lin" valueType="num">
                                      <p:cBhvr>
                                        <p:cTn id="40" dur="1000" fill="hold"/>
                                        <p:tgtEl>
                                          <p:spTgt spid="28"/>
                                        </p:tgtEl>
                                        <p:attrNameLst>
                                          <p:attrName>ppt_h</p:attrName>
                                        </p:attrNameLst>
                                      </p:cBhvr>
                                      <p:tavLst>
                                        <p:tav tm="0">
                                          <p:val>
                                            <p:strVal val="#ppt_h"/>
                                          </p:val>
                                        </p:tav>
                                        <p:tav tm="100000">
                                          <p:val>
                                            <p:strVal val="#ppt_h"/>
                                          </p:val>
                                        </p:tav>
                                      </p:tavLst>
                                    </p:anim>
                                    <p:animEffect transition="in" filter="fade">
                                      <p:cBhvr>
                                        <p:cTn id="41" dur="1000"/>
                                        <p:tgtEl>
                                          <p:spTgt spid="28"/>
                                        </p:tgtEl>
                                      </p:cBhvr>
                                    </p:animEffect>
                                  </p:childTnLst>
                                </p:cTn>
                              </p:par>
                              <p:par>
                                <p:cTn id="42" presetID="55"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strVal val="#ppt_w*0.70"/>
                                          </p:val>
                                        </p:tav>
                                        <p:tav tm="100000">
                                          <p:val>
                                            <p:strVal val="#ppt_w"/>
                                          </p:val>
                                        </p:tav>
                                      </p:tavLst>
                                    </p:anim>
                                    <p:anim calcmode="lin" valueType="num">
                                      <p:cBhvr>
                                        <p:cTn id="45" dur="1000" fill="hold"/>
                                        <p:tgtEl>
                                          <p:spTgt spid="22"/>
                                        </p:tgtEl>
                                        <p:attrNameLst>
                                          <p:attrName>ppt_h</p:attrName>
                                        </p:attrNameLst>
                                      </p:cBhvr>
                                      <p:tavLst>
                                        <p:tav tm="0">
                                          <p:val>
                                            <p:strVal val="#ppt_h"/>
                                          </p:val>
                                        </p:tav>
                                        <p:tav tm="100000">
                                          <p:val>
                                            <p:strVal val="#ppt_h"/>
                                          </p:val>
                                        </p:tav>
                                      </p:tavLst>
                                    </p:anim>
                                    <p:animEffect transition="in" filter="fade">
                                      <p:cBhvr>
                                        <p:cTn id="4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6000"/>
            <a:lum/>
          </a:blip>
          <a:srcRect/>
          <a:stretch>
            <a:fillRect l="-7000" r="-7000"/>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7463"/>
            <a:ext cx="8229600" cy="1143001"/>
          </a:xfrm>
          <a:solidFill>
            <a:schemeClr val="accent6">
              <a:lumMod val="20000"/>
              <a:lumOff val="80000"/>
            </a:schemeClr>
          </a:solidFill>
          <a:ln>
            <a:solidFill>
              <a:schemeClr val="accent6">
                <a:lumMod val="75000"/>
              </a:schemeClr>
            </a:solidFill>
          </a:ln>
        </p:spPr>
        <p:txBody>
          <a:bodyPr/>
          <a:lstStyle/>
          <a:p>
            <a:pPr>
              <a:defRPr/>
            </a:pPr>
            <a:r>
              <a:rPr lang="en-ID" dirty="0" smtClean="0"/>
              <a:t>Contoh Karya Historiografi Modern</a:t>
            </a:r>
            <a:endParaRPr lang="en-US" dirty="0" smtClean="0"/>
          </a:p>
        </p:txBody>
      </p:sp>
      <p:pic>
        <p:nvPicPr>
          <p:cNvPr id="4" name="Content Placeholder 3" descr="20171108_133919_scaled.jpg"/>
          <p:cNvPicPr>
            <a:picLocks noGrp="1" noChangeAspect="1"/>
          </p:cNvPicPr>
          <p:nvPr>
            <p:ph idx="1"/>
          </p:nvPr>
        </p:nvPicPr>
        <p:blipFill>
          <a:blip r:embed="rId3" cstate="print"/>
          <a:stretch>
            <a:fillRect/>
          </a:stretch>
        </p:blipFill>
        <p:spPr>
          <a:xfrm>
            <a:off x="683568" y="1124745"/>
            <a:ext cx="1444605" cy="1872208"/>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Perubahan-Sosial-dalam-Masyarakat-Agraris-Madura.jpg"/>
          <p:cNvPicPr>
            <a:picLocks noChangeAspect="1"/>
          </p:cNvPicPr>
          <p:nvPr/>
        </p:nvPicPr>
        <p:blipFill>
          <a:blip r:embed="rId4" cstate="print"/>
          <a:stretch>
            <a:fillRect/>
          </a:stretch>
        </p:blipFill>
        <p:spPr>
          <a:xfrm>
            <a:off x="683568" y="3306587"/>
            <a:ext cx="1296144" cy="19226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descr="Orang_Laut_Bajak_Laut_Raja_Laut.jpg"/>
          <p:cNvPicPr>
            <a:picLocks noChangeAspect="1"/>
          </p:cNvPicPr>
          <p:nvPr/>
        </p:nvPicPr>
        <p:blipFill>
          <a:blip r:embed="rId5" cstate="print"/>
          <a:stretch>
            <a:fillRect/>
          </a:stretch>
        </p:blipFill>
        <p:spPr>
          <a:xfrm>
            <a:off x="4716016" y="1124744"/>
            <a:ext cx="1296144" cy="18327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1844630_ab36b5e1-8df1-4988-8e21-ed6490aba439_1080_1669.jpg"/>
          <p:cNvPicPr>
            <a:picLocks noChangeAspect="1"/>
          </p:cNvPicPr>
          <p:nvPr/>
        </p:nvPicPr>
        <p:blipFill>
          <a:blip r:embed="rId6" cstate="print"/>
          <a:srcRect b="4572"/>
          <a:stretch>
            <a:fillRect/>
          </a:stretch>
        </p:blipFill>
        <p:spPr>
          <a:xfrm>
            <a:off x="4716017" y="3284984"/>
            <a:ext cx="1368152" cy="20162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271" name="TextBox 7"/>
          <p:cNvSpPr txBox="1">
            <a:spLocks noChangeArrowheads="1"/>
          </p:cNvSpPr>
          <p:nvPr/>
        </p:nvSpPr>
        <p:spPr bwMode="auto">
          <a:xfrm>
            <a:off x="2195513" y="2043113"/>
            <a:ext cx="1800225" cy="954087"/>
          </a:xfrm>
          <a:prstGeom prst="rect">
            <a:avLst/>
          </a:prstGeom>
          <a:solidFill>
            <a:schemeClr val="bg1"/>
          </a:solidFill>
          <a:ln w="9525">
            <a:solidFill>
              <a:schemeClr val="tx1"/>
            </a:solidFill>
            <a:miter lim="800000"/>
            <a:headEnd/>
            <a:tailEnd/>
          </a:ln>
        </p:spPr>
        <p:txBody>
          <a:bodyPr>
            <a:spAutoFit/>
          </a:bodyPr>
          <a:lstStyle/>
          <a:p>
            <a:r>
              <a:rPr lang="en-ID" sz="1400" i="1">
                <a:latin typeface="Courier" pitchFamily="49" charset="0"/>
              </a:rPr>
              <a:t>Islam dan Masyarakat</a:t>
            </a:r>
            <a:r>
              <a:rPr lang="en-ID" sz="1400">
                <a:latin typeface="Courier" pitchFamily="49" charset="0"/>
              </a:rPr>
              <a:t> karya Taufik Abdullah</a:t>
            </a:r>
            <a:endParaRPr lang="en-US" sz="1400">
              <a:latin typeface="Courier" pitchFamily="49" charset="0"/>
            </a:endParaRPr>
          </a:p>
        </p:txBody>
      </p:sp>
      <p:sp>
        <p:nvSpPr>
          <p:cNvPr id="11272" name="TextBox 8"/>
          <p:cNvSpPr txBox="1">
            <a:spLocks noChangeArrowheads="1"/>
          </p:cNvSpPr>
          <p:nvPr/>
        </p:nvSpPr>
        <p:spPr bwMode="auto">
          <a:xfrm>
            <a:off x="2051050" y="3629025"/>
            <a:ext cx="1800225" cy="1600200"/>
          </a:xfrm>
          <a:prstGeom prst="rect">
            <a:avLst/>
          </a:prstGeom>
          <a:solidFill>
            <a:schemeClr val="bg1"/>
          </a:solidFill>
          <a:ln w="9525">
            <a:solidFill>
              <a:schemeClr val="tx1"/>
            </a:solidFill>
            <a:miter lim="800000"/>
            <a:headEnd/>
            <a:tailEnd/>
          </a:ln>
        </p:spPr>
        <p:txBody>
          <a:bodyPr>
            <a:spAutoFit/>
          </a:bodyPr>
          <a:lstStyle/>
          <a:p>
            <a:r>
              <a:rPr lang="en-US" sz="1400" i="1">
                <a:latin typeface="Courier" pitchFamily="49" charset="0"/>
              </a:rPr>
              <a:t>Perubahan Sosial dalam Masyarakat Agraris: Madura 1850–1940</a:t>
            </a:r>
            <a:r>
              <a:rPr lang="en-US" sz="1400">
                <a:latin typeface="Courier" pitchFamily="49" charset="0"/>
              </a:rPr>
              <a:t>, karya Kuntowijoyo</a:t>
            </a:r>
          </a:p>
        </p:txBody>
      </p:sp>
      <p:sp>
        <p:nvSpPr>
          <p:cNvPr id="11273" name="TextBox 9"/>
          <p:cNvSpPr txBox="1">
            <a:spLocks noChangeArrowheads="1"/>
          </p:cNvSpPr>
          <p:nvPr/>
        </p:nvSpPr>
        <p:spPr bwMode="auto">
          <a:xfrm>
            <a:off x="6084888" y="1773238"/>
            <a:ext cx="1800225" cy="1168400"/>
          </a:xfrm>
          <a:prstGeom prst="rect">
            <a:avLst/>
          </a:prstGeom>
          <a:noFill/>
          <a:ln w="9525">
            <a:solidFill>
              <a:schemeClr val="tx1"/>
            </a:solidFill>
            <a:miter lim="800000"/>
            <a:headEnd/>
            <a:tailEnd/>
          </a:ln>
        </p:spPr>
        <p:txBody>
          <a:bodyPr>
            <a:spAutoFit/>
          </a:bodyPr>
          <a:lstStyle/>
          <a:p>
            <a:r>
              <a:rPr lang="en-ID" sz="1400" i="1">
                <a:latin typeface="Courier" pitchFamily="49" charset="0"/>
              </a:rPr>
              <a:t>Orang Laut, Bajak Laut, dan Raja Laut</a:t>
            </a:r>
            <a:r>
              <a:rPr lang="en-ID" sz="1400">
                <a:latin typeface="Courier" pitchFamily="49" charset="0"/>
              </a:rPr>
              <a:t> karya Adrian B. Lapian</a:t>
            </a:r>
            <a:endParaRPr lang="en-US" sz="1400">
              <a:latin typeface="Courier" pitchFamily="49" charset="0"/>
            </a:endParaRPr>
          </a:p>
        </p:txBody>
      </p:sp>
      <p:sp>
        <p:nvSpPr>
          <p:cNvPr id="11274" name="TextBox 10"/>
          <p:cNvSpPr txBox="1">
            <a:spLocks noChangeArrowheads="1"/>
          </p:cNvSpPr>
          <p:nvPr/>
        </p:nvSpPr>
        <p:spPr bwMode="auto">
          <a:xfrm>
            <a:off x="6227763" y="4076700"/>
            <a:ext cx="1800225" cy="1169988"/>
          </a:xfrm>
          <a:prstGeom prst="rect">
            <a:avLst/>
          </a:prstGeom>
          <a:noFill/>
          <a:ln w="9525">
            <a:solidFill>
              <a:schemeClr val="tx1"/>
            </a:solidFill>
            <a:miter lim="800000"/>
            <a:headEnd/>
            <a:tailEnd/>
          </a:ln>
        </p:spPr>
        <p:txBody>
          <a:bodyPr>
            <a:spAutoFit/>
          </a:bodyPr>
          <a:lstStyle/>
          <a:p>
            <a:r>
              <a:rPr lang="en-ID" sz="1400" i="1">
                <a:latin typeface="Courier" pitchFamily="49" charset="0"/>
              </a:rPr>
              <a:t>Nasionalisme dan Revolusi Indonesia</a:t>
            </a:r>
            <a:r>
              <a:rPr lang="en-ID" sz="1400">
                <a:latin typeface="Courier" pitchFamily="49" charset="0"/>
              </a:rPr>
              <a:t> karya George McTurnan Kahin</a:t>
            </a:r>
            <a:endParaRPr lang="en-US" sz="1400">
              <a:latin typeface="Courier" pitchFamily="49" charset="0"/>
            </a:endParaRPr>
          </a:p>
        </p:txBody>
      </p:sp>
      <p:sp>
        <p:nvSpPr>
          <p:cNvPr id="11275" name="TextBox 11"/>
          <p:cNvSpPr txBox="1">
            <a:spLocks noChangeArrowheads="1"/>
          </p:cNvSpPr>
          <p:nvPr/>
        </p:nvSpPr>
        <p:spPr bwMode="auto">
          <a:xfrm>
            <a:off x="611188" y="5724525"/>
            <a:ext cx="7993062" cy="584200"/>
          </a:xfrm>
          <a:prstGeom prst="rect">
            <a:avLst/>
          </a:prstGeom>
          <a:solidFill>
            <a:schemeClr val="tx1"/>
          </a:solidFill>
          <a:ln w="9525">
            <a:noFill/>
            <a:miter lim="800000"/>
            <a:headEnd/>
            <a:tailEnd/>
          </a:ln>
        </p:spPr>
        <p:txBody>
          <a:bodyPr>
            <a:spAutoFit/>
          </a:bodyPr>
          <a:lstStyle/>
          <a:p>
            <a:r>
              <a:rPr lang="en-ID" sz="1600">
                <a:solidFill>
                  <a:schemeClr val="bg1"/>
                </a:solidFill>
                <a:latin typeface="Comic Sans MS" pitchFamily="82" charset="0"/>
                <a:cs typeface="Courier New" pitchFamily="49" charset="0"/>
              </a:rPr>
              <a:t>Selain karya-karya di atas, masih banyak contoh karya historiografi modern yang dapat Anda temukan di perpustakaan. Identifikasilah salah satu karya tersebut!</a:t>
            </a:r>
            <a:endParaRPr lang="en-US" sz="1600">
              <a:solidFill>
                <a:schemeClr val="bg1"/>
              </a:solidFill>
              <a:latin typeface="Comic Sans MS" pitchFamily="82" charset="0"/>
              <a:cs typeface="Courier New" pitchFamily="49" charset="0"/>
            </a:endParaRPr>
          </a:p>
        </p:txBody>
      </p:sp>
      <p:sp>
        <p:nvSpPr>
          <p:cNvPr id="12" name="Up Arrow 11">
            <a:hlinkClick r:id="rId7" action="ppaction://hlinksldjump"/>
          </p:cNvPr>
          <p:cNvSpPr/>
          <p:nvPr/>
        </p:nvSpPr>
        <p:spPr>
          <a:xfrm>
            <a:off x="8532813" y="6237288"/>
            <a:ext cx="576262" cy="576262"/>
          </a:xfrm>
          <a:prstGeom prst="up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000" fill="hold"/>
                                        <p:tgtEl>
                                          <p:spTgt spid="11266"/>
                                        </p:tgtEl>
                                        <p:attrNameLst>
                                          <p:attrName>ppt_x</p:attrName>
                                        </p:attrNameLst>
                                      </p:cBhvr>
                                      <p:tavLst>
                                        <p:tav tm="0">
                                          <p:val>
                                            <p:strVal val="#ppt_x"/>
                                          </p:val>
                                        </p:tav>
                                        <p:tav tm="100000">
                                          <p:val>
                                            <p:strVal val="#ppt_x"/>
                                          </p:val>
                                        </p:tav>
                                      </p:tavLst>
                                    </p:anim>
                                    <p:anim calcmode="lin" valueType="num">
                                      <p:cBhvr additive="base">
                                        <p:cTn id="8" dur="1000" fill="hold"/>
                                        <p:tgtEl>
                                          <p:spTgt spid="1126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par>
                                <p:cTn id="15" presetID="7" presetClass="entr" presetSubtype="8" fill="hold" grpId="0" nodeType="withEffect">
                                  <p:stCondLst>
                                    <p:cond delay="0"/>
                                  </p:stCondLst>
                                  <p:childTnLst>
                                    <p:set>
                                      <p:cBhvr>
                                        <p:cTn id="16" dur="1" fill="hold">
                                          <p:stCondLst>
                                            <p:cond delay="0"/>
                                          </p:stCondLst>
                                        </p:cTn>
                                        <p:tgtEl>
                                          <p:spTgt spid="11271"/>
                                        </p:tgtEl>
                                        <p:attrNameLst>
                                          <p:attrName>style.visibility</p:attrName>
                                        </p:attrNameLst>
                                      </p:cBhvr>
                                      <p:to>
                                        <p:strVal val="visible"/>
                                      </p:to>
                                    </p:set>
                                    <p:anim calcmode="lin" valueType="num">
                                      <p:cBhvr additive="base">
                                        <p:cTn id="17" dur="1000" fill="hold"/>
                                        <p:tgtEl>
                                          <p:spTgt spid="11271"/>
                                        </p:tgtEl>
                                        <p:attrNameLst>
                                          <p:attrName>ppt_x</p:attrName>
                                        </p:attrNameLst>
                                      </p:cBhvr>
                                      <p:tavLst>
                                        <p:tav tm="0">
                                          <p:val>
                                            <p:strVal val="0-#ppt_w/2"/>
                                          </p:val>
                                        </p:tav>
                                        <p:tav tm="100000">
                                          <p:val>
                                            <p:strVal val="#ppt_x"/>
                                          </p:val>
                                        </p:tav>
                                      </p:tavLst>
                                    </p:anim>
                                    <p:anim calcmode="lin" valueType="num">
                                      <p:cBhvr additive="base">
                                        <p:cTn id="18" dur="1000" fill="hold"/>
                                        <p:tgtEl>
                                          <p:spTgt spid="1127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0-#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par>
                                <p:cTn id="25" presetID="7" presetClass="entr" presetSubtype="8" fill="hold" grpId="0" nodeType="withEffect">
                                  <p:stCondLst>
                                    <p:cond delay="0"/>
                                  </p:stCondLst>
                                  <p:childTnLst>
                                    <p:set>
                                      <p:cBhvr>
                                        <p:cTn id="26" dur="1" fill="hold">
                                          <p:stCondLst>
                                            <p:cond delay="0"/>
                                          </p:stCondLst>
                                        </p:cTn>
                                        <p:tgtEl>
                                          <p:spTgt spid="11272"/>
                                        </p:tgtEl>
                                        <p:attrNameLst>
                                          <p:attrName>style.visibility</p:attrName>
                                        </p:attrNameLst>
                                      </p:cBhvr>
                                      <p:to>
                                        <p:strVal val="visible"/>
                                      </p:to>
                                    </p:set>
                                    <p:anim calcmode="lin" valueType="num">
                                      <p:cBhvr additive="base">
                                        <p:cTn id="27" dur="1000" fill="hold"/>
                                        <p:tgtEl>
                                          <p:spTgt spid="11272"/>
                                        </p:tgtEl>
                                        <p:attrNameLst>
                                          <p:attrName>ppt_x</p:attrName>
                                        </p:attrNameLst>
                                      </p:cBhvr>
                                      <p:tavLst>
                                        <p:tav tm="0">
                                          <p:val>
                                            <p:strVal val="0-#ppt_w/2"/>
                                          </p:val>
                                        </p:tav>
                                        <p:tav tm="100000">
                                          <p:val>
                                            <p:strVal val="#ppt_x"/>
                                          </p:val>
                                        </p:tav>
                                      </p:tavLst>
                                    </p:anim>
                                    <p:anim calcmode="lin" valueType="num">
                                      <p:cBhvr additive="base">
                                        <p:cTn id="28" dur="1000" fill="hold"/>
                                        <p:tgtEl>
                                          <p:spTgt spid="1127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2"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1+#ppt_w/2"/>
                                          </p:val>
                                        </p:tav>
                                        <p:tav tm="100000">
                                          <p:val>
                                            <p:strVal val="#ppt_x"/>
                                          </p:val>
                                        </p:tav>
                                      </p:tavLst>
                                    </p:anim>
                                    <p:anim calcmode="lin" valueType="num">
                                      <p:cBhvr additive="base">
                                        <p:cTn id="34" dur="1000" fill="hold"/>
                                        <p:tgtEl>
                                          <p:spTgt spid="6"/>
                                        </p:tgtEl>
                                        <p:attrNameLst>
                                          <p:attrName>ppt_y</p:attrName>
                                        </p:attrNameLst>
                                      </p:cBhvr>
                                      <p:tavLst>
                                        <p:tav tm="0">
                                          <p:val>
                                            <p:strVal val="#ppt_y"/>
                                          </p:val>
                                        </p:tav>
                                        <p:tav tm="100000">
                                          <p:val>
                                            <p:strVal val="#ppt_y"/>
                                          </p:val>
                                        </p:tav>
                                      </p:tavLst>
                                    </p:anim>
                                  </p:childTnLst>
                                </p:cTn>
                              </p:par>
                              <p:par>
                                <p:cTn id="35" presetID="7" presetClass="entr" presetSubtype="2" fill="hold" grpId="0" nodeType="withEffect">
                                  <p:stCondLst>
                                    <p:cond delay="0"/>
                                  </p:stCondLst>
                                  <p:childTnLst>
                                    <p:set>
                                      <p:cBhvr>
                                        <p:cTn id="36" dur="1" fill="hold">
                                          <p:stCondLst>
                                            <p:cond delay="0"/>
                                          </p:stCondLst>
                                        </p:cTn>
                                        <p:tgtEl>
                                          <p:spTgt spid="11273"/>
                                        </p:tgtEl>
                                        <p:attrNameLst>
                                          <p:attrName>style.visibility</p:attrName>
                                        </p:attrNameLst>
                                      </p:cBhvr>
                                      <p:to>
                                        <p:strVal val="visible"/>
                                      </p:to>
                                    </p:set>
                                    <p:anim calcmode="lin" valueType="num">
                                      <p:cBhvr additive="base">
                                        <p:cTn id="37" dur="1000" fill="hold"/>
                                        <p:tgtEl>
                                          <p:spTgt spid="11273"/>
                                        </p:tgtEl>
                                        <p:attrNameLst>
                                          <p:attrName>ppt_x</p:attrName>
                                        </p:attrNameLst>
                                      </p:cBhvr>
                                      <p:tavLst>
                                        <p:tav tm="0">
                                          <p:val>
                                            <p:strVal val="1+#ppt_w/2"/>
                                          </p:val>
                                        </p:tav>
                                        <p:tav tm="100000">
                                          <p:val>
                                            <p:strVal val="#ppt_x"/>
                                          </p:val>
                                        </p:tav>
                                      </p:tavLst>
                                    </p:anim>
                                    <p:anim calcmode="lin" valueType="num">
                                      <p:cBhvr additive="base">
                                        <p:cTn id="38" dur="10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1+#ppt_w/2"/>
                                          </p:val>
                                        </p:tav>
                                        <p:tav tm="100000">
                                          <p:val>
                                            <p:strVal val="#ppt_x"/>
                                          </p:val>
                                        </p:tav>
                                      </p:tavLst>
                                    </p:anim>
                                    <p:anim calcmode="lin" valueType="num">
                                      <p:cBhvr additive="base">
                                        <p:cTn id="44" dur="1000" fill="hold"/>
                                        <p:tgtEl>
                                          <p:spTgt spid="7"/>
                                        </p:tgtEl>
                                        <p:attrNameLst>
                                          <p:attrName>ppt_y</p:attrName>
                                        </p:attrNameLst>
                                      </p:cBhvr>
                                      <p:tavLst>
                                        <p:tav tm="0">
                                          <p:val>
                                            <p:strVal val="#ppt_y"/>
                                          </p:val>
                                        </p:tav>
                                        <p:tav tm="100000">
                                          <p:val>
                                            <p:strVal val="#ppt_y"/>
                                          </p:val>
                                        </p:tav>
                                      </p:tavLst>
                                    </p:anim>
                                  </p:childTnLst>
                                </p:cTn>
                              </p:par>
                              <p:par>
                                <p:cTn id="45" presetID="7" presetClass="entr" presetSubtype="2" fill="hold" grpId="0" nodeType="withEffect">
                                  <p:stCondLst>
                                    <p:cond delay="0"/>
                                  </p:stCondLst>
                                  <p:childTnLst>
                                    <p:set>
                                      <p:cBhvr>
                                        <p:cTn id="46" dur="1" fill="hold">
                                          <p:stCondLst>
                                            <p:cond delay="0"/>
                                          </p:stCondLst>
                                        </p:cTn>
                                        <p:tgtEl>
                                          <p:spTgt spid="11274"/>
                                        </p:tgtEl>
                                        <p:attrNameLst>
                                          <p:attrName>style.visibility</p:attrName>
                                        </p:attrNameLst>
                                      </p:cBhvr>
                                      <p:to>
                                        <p:strVal val="visible"/>
                                      </p:to>
                                    </p:set>
                                    <p:anim calcmode="lin" valueType="num">
                                      <p:cBhvr additive="base">
                                        <p:cTn id="47" dur="1000" fill="hold"/>
                                        <p:tgtEl>
                                          <p:spTgt spid="11274"/>
                                        </p:tgtEl>
                                        <p:attrNameLst>
                                          <p:attrName>ppt_x</p:attrName>
                                        </p:attrNameLst>
                                      </p:cBhvr>
                                      <p:tavLst>
                                        <p:tav tm="0">
                                          <p:val>
                                            <p:strVal val="1+#ppt_w/2"/>
                                          </p:val>
                                        </p:tav>
                                        <p:tav tm="100000">
                                          <p:val>
                                            <p:strVal val="#ppt_x"/>
                                          </p:val>
                                        </p:tav>
                                      </p:tavLst>
                                    </p:anim>
                                    <p:anim calcmode="lin" valueType="num">
                                      <p:cBhvr additive="base">
                                        <p:cTn id="48" dur="1000" fill="hold"/>
                                        <p:tgtEl>
                                          <p:spTgt spid="1127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grpId="0" nodeType="clickEffect">
                                  <p:stCondLst>
                                    <p:cond delay="0"/>
                                  </p:stCondLst>
                                  <p:childTnLst>
                                    <p:set>
                                      <p:cBhvr>
                                        <p:cTn id="52" dur="1" fill="hold">
                                          <p:stCondLst>
                                            <p:cond delay="0"/>
                                          </p:stCondLst>
                                        </p:cTn>
                                        <p:tgtEl>
                                          <p:spTgt spid="11275"/>
                                        </p:tgtEl>
                                        <p:attrNameLst>
                                          <p:attrName>style.visibility</p:attrName>
                                        </p:attrNameLst>
                                      </p:cBhvr>
                                      <p:to>
                                        <p:strVal val="visible"/>
                                      </p:to>
                                    </p:set>
                                    <p:anim calcmode="lin" valueType="num">
                                      <p:cBhvr additive="base">
                                        <p:cTn id="53" dur="1000" fill="hold"/>
                                        <p:tgtEl>
                                          <p:spTgt spid="11275"/>
                                        </p:tgtEl>
                                        <p:attrNameLst>
                                          <p:attrName>ppt_x</p:attrName>
                                        </p:attrNameLst>
                                      </p:cBhvr>
                                      <p:tavLst>
                                        <p:tav tm="0">
                                          <p:val>
                                            <p:strVal val="#ppt_x"/>
                                          </p:val>
                                        </p:tav>
                                        <p:tav tm="100000">
                                          <p:val>
                                            <p:strVal val="#ppt_x"/>
                                          </p:val>
                                        </p:tav>
                                      </p:tavLst>
                                    </p:anim>
                                    <p:anim calcmode="lin" valueType="num">
                                      <p:cBhvr additive="base">
                                        <p:cTn id="54" dur="10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900" decel="100000" fill="hold"/>
                                        <p:tgtEl>
                                          <p:spTgt spid="1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71" grpId="0" animBg="1"/>
      <p:bldP spid="11272" grpId="0" animBg="1"/>
      <p:bldP spid="11273" grpId="0" animBg="1"/>
      <p:bldP spid="11274" grpId="0" animBg="1"/>
      <p:bldP spid="1127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pPr>
              <a:defRPr/>
            </a:pPr>
            <a:r>
              <a:rPr lang="en-ID" dirty="0" smtClean="0">
                <a:solidFill>
                  <a:schemeClr val="bg1"/>
                </a:solidFill>
              </a:rPr>
              <a:t>Kedudukan Manusia dalam Sejarah</a:t>
            </a:r>
            <a:endParaRPr lang="en-US" dirty="0">
              <a:solidFill>
                <a:schemeClr val="bg1"/>
              </a:solidFill>
            </a:endParaRPr>
          </a:p>
        </p:txBody>
      </p:sp>
      <p:grpSp>
        <p:nvGrpSpPr>
          <p:cNvPr id="3" name="Group 5"/>
          <p:cNvGrpSpPr/>
          <p:nvPr/>
        </p:nvGrpSpPr>
        <p:grpSpPr>
          <a:xfrm>
            <a:off x="457200" y="1700808"/>
            <a:ext cx="8229600" cy="743535"/>
            <a:chOff x="0" y="11451"/>
            <a:chExt cx="8229600" cy="743535"/>
          </a:xfrm>
          <a:scene3d>
            <a:camera prst="orthographicFront"/>
            <a:lightRig rig="threePt" dir="t">
              <a:rot lat="0" lon="0" rev="7500000"/>
            </a:lightRig>
          </a:scene3d>
        </p:grpSpPr>
        <p:sp>
          <p:nvSpPr>
            <p:cNvPr id="16" name="Rounded Rectangle 15"/>
            <p:cNvSpPr/>
            <p:nvPr/>
          </p:nvSpPr>
          <p:spPr>
            <a:xfrm>
              <a:off x="0" y="11451"/>
              <a:ext cx="8229600" cy="743535"/>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 name="Rounded Rectangle 4"/>
            <p:cNvSpPr/>
            <p:nvPr/>
          </p:nvSpPr>
          <p:spPr>
            <a:xfrm>
              <a:off x="36296" y="47747"/>
              <a:ext cx="8157008" cy="670943"/>
            </a:xfrm>
            <a:prstGeom prst="rect">
              <a:avLst/>
            </a:prstGeom>
            <a:sp3d/>
          </p:spPr>
          <p:style>
            <a:lnRef idx="0">
              <a:scrgbClr r="0" g="0" b="0"/>
            </a:lnRef>
            <a:fillRef idx="0">
              <a:scrgbClr r="0" g="0" b="0"/>
            </a:fillRef>
            <a:effectRef idx="0">
              <a:scrgbClr r="0" g="0" b="0"/>
            </a:effectRef>
            <a:fontRef idx="minor">
              <a:schemeClr val="lt1"/>
            </a:fontRef>
          </p:style>
          <p:txBody>
            <a:bodyPr lIns="118110" tIns="118110" rIns="118110" bIns="118110" spcCol="1270" anchor="ctr"/>
            <a:lstStyle/>
            <a:p>
              <a:pPr defTabSz="1377950">
                <a:lnSpc>
                  <a:spcPct val="90000"/>
                </a:lnSpc>
                <a:spcAft>
                  <a:spcPct val="35000"/>
                </a:spcAft>
                <a:defRPr/>
              </a:pPr>
              <a:r>
                <a:rPr lang="en-ID" sz="3100" dirty="0"/>
                <a:t>Manusia sebagai Objek Sejarah</a:t>
              </a:r>
              <a:endParaRPr lang="en-US" sz="3100" dirty="0"/>
            </a:p>
          </p:txBody>
        </p:sp>
      </p:grpSp>
      <p:grpSp>
        <p:nvGrpSpPr>
          <p:cNvPr id="4" name="Group 6"/>
          <p:cNvGrpSpPr>
            <a:grpSpLocks/>
          </p:cNvGrpSpPr>
          <p:nvPr/>
        </p:nvGrpSpPr>
        <p:grpSpPr bwMode="auto">
          <a:xfrm>
            <a:off x="457200" y="2444750"/>
            <a:ext cx="8229600" cy="1828800"/>
            <a:chOff x="0" y="754986"/>
            <a:chExt cx="8229600" cy="1828845"/>
          </a:xfrm>
        </p:grpSpPr>
        <p:sp>
          <p:nvSpPr>
            <p:cNvPr id="14" name="Rectangle 13"/>
            <p:cNvSpPr/>
            <p:nvPr/>
          </p:nvSpPr>
          <p:spPr>
            <a:xfrm>
              <a:off x="0" y="754986"/>
              <a:ext cx="8229600" cy="18288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0" y="754986"/>
              <a:ext cx="8229600" cy="18288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1290" tIns="39370" rIns="220472" bIns="39370" spcCol="1270"/>
            <a:lstStyle/>
            <a:p>
              <a:pPr marL="228600" lvl="1" indent="-228600" defTabSz="1066800">
                <a:lnSpc>
                  <a:spcPct val="90000"/>
                </a:lnSpc>
                <a:spcAft>
                  <a:spcPct val="20000"/>
                </a:spcAft>
                <a:buFontTx/>
                <a:buChar char="••"/>
                <a:defRPr/>
              </a:pPr>
              <a:r>
                <a:rPr lang="en-US" sz="2400" dirty="0"/>
                <a:t>Sejarah hanya bercerita tentang manusia dalam ruang dan waktu tertentu.</a:t>
              </a:r>
            </a:p>
            <a:p>
              <a:pPr marL="228600" lvl="1" indent="-228600" defTabSz="1066800">
                <a:lnSpc>
                  <a:spcPct val="90000"/>
                </a:lnSpc>
                <a:spcAft>
                  <a:spcPct val="20000"/>
                </a:spcAft>
                <a:buFontTx/>
                <a:buChar char="••"/>
                <a:defRPr/>
              </a:pPr>
              <a:r>
                <a:rPr lang="en-US" sz="2400" dirty="0"/>
                <a:t>Objek sejarah menunjukkan bentuk perubahan atau perkembangan aktivitas manusia dalam dimensi waktu (masa lampau).</a:t>
              </a:r>
            </a:p>
          </p:txBody>
        </p:sp>
      </p:grpSp>
      <p:grpSp>
        <p:nvGrpSpPr>
          <p:cNvPr id="5" name="Group 7"/>
          <p:cNvGrpSpPr/>
          <p:nvPr/>
        </p:nvGrpSpPr>
        <p:grpSpPr>
          <a:xfrm>
            <a:off x="457200" y="4273188"/>
            <a:ext cx="8229600" cy="743535"/>
            <a:chOff x="0" y="2583831"/>
            <a:chExt cx="8229600" cy="743535"/>
          </a:xfrm>
          <a:scene3d>
            <a:camera prst="orthographicFront"/>
            <a:lightRig rig="threePt" dir="t">
              <a:rot lat="0" lon="0" rev="7500000"/>
            </a:lightRig>
          </a:scene3d>
        </p:grpSpPr>
        <p:sp>
          <p:nvSpPr>
            <p:cNvPr id="12" name="Rounded Rectangle 11"/>
            <p:cNvSpPr/>
            <p:nvPr/>
          </p:nvSpPr>
          <p:spPr>
            <a:xfrm>
              <a:off x="0" y="2583831"/>
              <a:ext cx="8229600" cy="743535"/>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3" name="Rounded Rectangle 8"/>
            <p:cNvSpPr/>
            <p:nvPr/>
          </p:nvSpPr>
          <p:spPr>
            <a:xfrm>
              <a:off x="36296" y="2620127"/>
              <a:ext cx="8157008" cy="670943"/>
            </a:xfrm>
            <a:prstGeom prst="rect">
              <a:avLst/>
            </a:prstGeom>
            <a:sp3d/>
          </p:spPr>
          <p:style>
            <a:lnRef idx="0">
              <a:scrgbClr r="0" g="0" b="0"/>
            </a:lnRef>
            <a:fillRef idx="0">
              <a:scrgbClr r="0" g="0" b="0"/>
            </a:fillRef>
            <a:effectRef idx="0">
              <a:scrgbClr r="0" g="0" b="0"/>
            </a:effectRef>
            <a:fontRef idx="minor">
              <a:schemeClr val="lt1"/>
            </a:fontRef>
          </p:style>
          <p:txBody>
            <a:bodyPr lIns="118110" tIns="118110" rIns="118110" bIns="118110" spcCol="1270" anchor="ctr"/>
            <a:lstStyle/>
            <a:p>
              <a:pPr defTabSz="1377950">
                <a:lnSpc>
                  <a:spcPct val="90000"/>
                </a:lnSpc>
                <a:spcAft>
                  <a:spcPct val="35000"/>
                </a:spcAft>
                <a:defRPr/>
              </a:pPr>
              <a:r>
                <a:rPr lang="en-ID" sz="3100" dirty="0"/>
                <a:t>Manusia sebagai Subjek Sejarah</a:t>
              </a:r>
              <a:endParaRPr lang="en-US" sz="3100" dirty="0"/>
            </a:p>
          </p:txBody>
        </p:sp>
      </p:grpSp>
      <p:grpSp>
        <p:nvGrpSpPr>
          <p:cNvPr id="6" name="Group 8"/>
          <p:cNvGrpSpPr>
            <a:grpSpLocks/>
          </p:cNvGrpSpPr>
          <p:nvPr/>
        </p:nvGrpSpPr>
        <p:grpSpPr bwMode="auto">
          <a:xfrm>
            <a:off x="457200" y="5016500"/>
            <a:ext cx="8229600" cy="1187450"/>
            <a:chOff x="0" y="3327366"/>
            <a:chExt cx="8229600" cy="1187145"/>
          </a:xfrm>
        </p:grpSpPr>
        <p:sp>
          <p:nvSpPr>
            <p:cNvPr id="10" name="Rectangle 9"/>
            <p:cNvSpPr/>
            <p:nvPr/>
          </p:nvSpPr>
          <p:spPr>
            <a:xfrm>
              <a:off x="0" y="3327366"/>
              <a:ext cx="8229600" cy="11871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0" y="3327366"/>
              <a:ext cx="8229600" cy="1187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1290" tIns="39370" rIns="220472" bIns="39370" spcCol="1270"/>
            <a:lstStyle/>
            <a:p>
              <a:pPr marL="228600" lvl="1" indent="-228600" defTabSz="1066800">
                <a:lnSpc>
                  <a:spcPct val="90000"/>
                </a:lnSpc>
                <a:spcAft>
                  <a:spcPct val="20000"/>
                </a:spcAft>
                <a:buFontTx/>
                <a:buChar char="••"/>
                <a:defRPr/>
              </a:pPr>
              <a:r>
                <a:rPr lang="en-US" sz="2400" dirty="0"/>
                <a:t>Manusia berperan sebagai pelaku sejarah.</a:t>
              </a:r>
            </a:p>
            <a:p>
              <a:pPr marL="228600" lvl="1" indent="-228600" defTabSz="1066800">
                <a:lnSpc>
                  <a:spcPct val="90000"/>
                </a:lnSpc>
                <a:spcAft>
                  <a:spcPct val="20000"/>
                </a:spcAft>
                <a:buFontTx/>
                <a:buChar char="••"/>
                <a:defRPr/>
              </a:pPr>
              <a:r>
                <a:rPr lang="en-US" sz="2400" dirty="0"/>
                <a:t>Pelaku sejarah merupakan orang yang terlibat secara langsung dalam peristiwa sejarah.</a:t>
              </a:r>
            </a:p>
          </p:txBody>
        </p:sp>
      </p:grpSp>
      <p:sp>
        <p:nvSpPr>
          <p:cNvPr id="18" name="Right Arrow 17">
            <a:hlinkClick r:id="rId3" action="ppaction://hlinksldjump"/>
          </p:cNvPr>
          <p:cNvSpPr/>
          <p:nvPr/>
        </p:nvSpPr>
        <p:spPr>
          <a:xfrm rot="16200000">
            <a:off x="8572500" y="6215063"/>
            <a:ext cx="571500" cy="642937"/>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id-ID">
              <a:solidFill>
                <a:srgbClr val="FFFFFF"/>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900" decel="100000" fill="hold"/>
                                        <p:tgtEl>
                                          <p:spTgt spid="1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547813" y="2773363"/>
            <a:ext cx="5976937" cy="1016000"/>
          </a:xfrm>
          <a:prstGeom prst="rect">
            <a:avLst/>
          </a:prstGeom>
          <a:solidFill>
            <a:schemeClr val="accent1">
              <a:lumMod val="40000"/>
              <a:lumOff val="60000"/>
            </a:schemeClr>
          </a:solidFill>
          <a:ln>
            <a:solidFill>
              <a:schemeClr val="accent6">
                <a:lumMod val="75000"/>
              </a:schemeClr>
            </a:solidFill>
          </a:ln>
        </p:spPr>
        <p:txBody>
          <a:bodyPr>
            <a:spAutoFit/>
          </a:bodyPr>
          <a:lstStyle/>
          <a:p>
            <a:pPr algn="ctr">
              <a:defRPr/>
            </a:pPr>
            <a:r>
              <a:rPr lang="en-ID" sz="6000" dirty="0">
                <a:latin typeface="Comic Sans MS" pitchFamily="82" charset="0"/>
              </a:rPr>
              <a:t>Terima Kasih</a:t>
            </a:r>
            <a:endParaRPr lang="en-US" sz="6000" dirty="0">
              <a:latin typeface="Comic Sans MS" pitchFamily="82" charset="0"/>
            </a:endParaRPr>
          </a:p>
        </p:txBody>
      </p:sp>
      <p:sp>
        <p:nvSpPr>
          <p:cNvPr id="3" name="Up Arrow 2">
            <a:hlinkClick r:id="rId2" action="ppaction://hlinksldjump"/>
          </p:cNvPr>
          <p:cNvSpPr/>
          <p:nvPr/>
        </p:nvSpPr>
        <p:spPr>
          <a:xfrm>
            <a:off x="8459788" y="6092825"/>
            <a:ext cx="504825" cy="576263"/>
          </a:xfrm>
          <a:prstGeom prst="up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p:nvSpPr>
        <p:spPr bwMode="auto">
          <a:xfrm>
            <a:off x="323850" y="404813"/>
            <a:ext cx="8569325" cy="1200150"/>
          </a:xfrm>
          <a:prstGeom prst="rect">
            <a:avLst/>
          </a:prstGeom>
          <a:noFill/>
          <a:ln w="9525">
            <a:noFill/>
            <a:miter lim="800000"/>
            <a:headEnd/>
            <a:tailEnd/>
          </a:ln>
        </p:spPr>
        <p:txBody>
          <a:bodyPr>
            <a:spAutoFit/>
          </a:bodyPr>
          <a:lstStyle/>
          <a:p>
            <a:r>
              <a:rPr lang="en-US">
                <a:latin typeface="Comic Sans MS" pitchFamily="82" charset="0"/>
              </a:rPr>
              <a:t>”</a:t>
            </a:r>
            <a:r>
              <a:rPr lang="en-US" i="1">
                <a:latin typeface="Comic Sans MS" pitchFamily="82" charset="0"/>
              </a:rPr>
              <a:t>Orang tidak akan belajar sejarah kalau tidak ada gunanya. </a:t>
            </a:r>
            <a:br>
              <a:rPr lang="en-US" i="1">
                <a:latin typeface="Comic Sans MS" pitchFamily="82" charset="0"/>
              </a:rPr>
            </a:br>
            <a:r>
              <a:rPr lang="en-US" i="1">
                <a:latin typeface="Comic Sans MS" pitchFamily="82" charset="0"/>
              </a:rPr>
              <a:t>Kenyataan bahwa sejarah terus ditulis orang, di semua peradaban dan sepanjang waktu, sebenarnya cukup menjadikan bukti bahwa sejarah itu perlu.”</a:t>
            </a:r>
          </a:p>
          <a:p>
            <a:r>
              <a:rPr lang="en-US"/>
              <a:t>(Kuntowijoyo)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5E9EFF"/>
            </a:gs>
            <a:gs pos="39999">
              <a:srgbClr val="85C2FF"/>
            </a:gs>
            <a:gs pos="70000">
              <a:srgbClr val="C4D6EB"/>
            </a:gs>
            <a:gs pos="100000">
              <a:srgbClr val="FFEBFA"/>
            </a:gs>
          </a:gsLst>
          <a:path path="shape">
            <a:fillToRect l="50000" t="50000" r="50000" b="50000"/>
          </a:path>
        </a:gradFill>
        <a:effectLst/>
      </p:bgPr>
    </p:bg>
    <p:spTree>
      <p:nvGrpSpPr>
        <p:cNvPr id="1" name=""/>
        <p:cNvGrpSpPr/>
        <p:nvPr/>
      </p:nvGrpSpPr>
      <p:grpSpPr>
        <a:xfrm>
          <a:off x="0" y="0"/>
          <a:ext cx="0" cy="0"/>
          <a:chOff x="0" y="0"/>
          <a:chExt cx="0" cy="0"/>
        </a:xfrm>
      </p:grpSpPr>
      <p:sp>
        <p:nvSpPr>
          <p:cNvPr id="3" name="Title 1"/>
          <p:cNvSpPr txBox="1">
            <a:spLocks/>
          </p:cNvSpPr>
          <p:nvPr/>
        </p:nvSpPr>
        <p:spPr>
          <a:xfrm>
            <a:off x="468313" y="188913"/>
            <a:ext cx="8229600" cy="706437"/>
          </a:xfrm>
          <a:prstGeom prst="rect">
            <a:avLst/>
          </a:prstGeom>
          <a:ln w="28575">
            <a:solidFill>
              <a:schemeClr val="tx1"/>
            </a:solidFill>
          </a:ln>
        </p:spPr>
        <p:txBody>
          <a:bodyPr/>
          <a:lstStyle/>
          <a:p>
            <a:pPr algn="ctr" eaLnBrk="0" hangingPunct="0">
              <a:defRPr/>
            </a:pPr>
            <a:r>
              <a:rPr lang="en-US" sz="3600">
                <a:latin typeface="+mj-lt"/>
                <a:ea typeface="+mj-ea"/>
                <a:cs typeface="+mj-cs"/>
              </a:rPr>
              <a:t>Konsep Perubahan dan Keberlanjutan</a:t>
            </a:r>
            <a:endParaRPr lang="en-US" sz="3600" dirty="0">
              <a:latin typeface="+mj-lt"/>
              <a:ea typeface="+mj-ea"/>
              <a:cs typeface="+mj-cs"/>
            </a:endParaRPr>
          </a:p>
        </p:txBody>
      </p:sp>
      <p:sp>
        <p:nvSpPr>
          <p:cNvPr id="4" name="Rounded Rectangle 3"/>
          <p:cNvSpPr/>
          <p:nvPr/>
        </p:nvSpPr>
        <p:spPr>
          <a:xfrm>
            <a:off x="3203575" y="1268413"/>
            <a:ext cx="26638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dirty="0"/>
              <a:t>Kehidupan Manusia</a:t>
            </a:r>
            <a:endParaRPr lang="en-US" dirty="0"/>
          </a:p>
        </p:txBody>
      </p:sp>
      <p:sp>
        <p:nvSpPr>
          <p:cNvPr id="5" name="Rounded Rectangle 4"/>
          <p:cNvSpPr/>
          <p:nvPr/>
        </p:nvSpPr>
        <p:spPr>
          <a:xfrm>
            <a:off x="6227763" y="2565400"/>
            <a:ext cx="2665412" cy="503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dirty="0"/>
              <a:t>Keberlanjutan</a:t>
            </a:r>
            <a:endParaRPr lang="en-US" dirty="0"/>
          </a:p>
        </p:txBody>
      </p:sp>
      <p:sp>
        <p:nvSpPr>
          <p:cNvPr id="6" name="Rounded Rectangle 5"/>
          <p:cNvSpPr/>
          <p:nvPr/>
        </p:nvSpPr>
        <p:spPr>
          <a:xfrm>
            <a:off x="323850" y="2492375"/>
            <a:ext cx="26638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dirty="0"/>
              <a:t>Perubahan</a:t>
            </a:r>
            <a:endParaRPr lang="en-US" dirty="0"/>
          </a:p>
        </p:txBody>
      </p:sp>
      <p:cxnSp>
        <p:nvCxnSpPr>
          <p:cNvPr id="12" name="Straight Arrow Connector 11"/>
          <p:cNvCxnSpPr>
            <a:stCxn id="4" idx="2"/>
          </p:cNvCxnSpPr>
          <p:nvPr/>
        </p:nvCxnSpPr>
        <p:spPr>
          <a:xfrm flipH="1">
            <a:off x="2195513" y="1773238"/>
            <a:ext cx="2339975"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87888" y="1773238"/>
            <a:ext cx="2405062"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3708400" y="2060575"/>
            <a:ext cx="2159000" cy="369888"/>
          </a:xfrm>
          <a:prstGeom prst="rect">
            <a:avLst/>
          </a:prstGeom>
          <a:noFill/>
          <a:ln w="9525">
            <a:noFill/>
            <a:miter lim="800000"/>
            <a:headEnd/>
            <a:tailEnd/>
          </a:ln>
        </p:spPr>
        <p:txBody>
          <a:bodyPr>
            <a:spAutoFit/>
          </a:bodyPr>
          <a:lstStyle/>
          <a:p>
            <a:r>
              <a:rPr lang="en-ID">
                <a:latin typeface="Comic Sans MS" pitchFamily="82" charset="0"/>
              </a:rPr>
              <a:t>Diwarnai dengan</a:t>
            </a:r>
            <a:endParaRPr lang="en-US">
              <a:latin typeface="Comic Sans MS" pitchFamily="82" charset="0"/>
            </a:endParaRPr>
          </a:p>
        </p:txBody>
      </p:sp>
      <p:sp>
        <p:nvSpPr>
          <p:cNvPr id="19" name="TextBox 18"/>
          <p:cNvSpPr txBox="1">
            <a:spLocks noChangeArrowheads="1"/>
          </p:cNvSpPr>
          <p:nvPr/>
        </p:nvSpPr>
        <p:spPr bwMode="auto">
          <a:xfrm>
            <a:off x="539750" y="5602288"/>
            <a:ext cx="7920038" cy="922337"/>
          </a:xfrm>
          <a:prstGeom prst="rect">
            <a:avLst/>
          </a:prstGeom>
          <a:noFill/>
          <a:ln w="9525">
            <a:noFill/>
            <a:miter lim="800000"/>
            <a:headEnd/>
            <a:tailEnd/>
          </a:ln>
        </p:spPr>
        <p:txBody>
          <a:bodyPr>
            <a:spAutoFit/>
          </a:bodyPr>
          <a:lstStyle/>
          <a:p>
            <a:pPr algn="ctr"/>
            <a:r>
              <a:rPr lang="en-ID">
                <a:latin typeface="Comic Sans MS" pitchFamily="82" charset="0"/>
              </a:rPr>
              <a:t>Perubahan dalam kehidupan manusia disebabkan oleh faktor-faktor tertentu. Ada tiga faktor yang memengaruhi perubahan. Apa saja ketiga faktor tersebut?</a:t>
            </a:r>
            <a:endParaRPr lang="en-US">
              <a:latin typeface="Comic Sans MS" pitchFamily="82" charset="0"/>
            </a:endParaRPr>
          </a:p>
        </p:txBody>
      </p:sp>
      <p:sp>
        <p:nvSpPr>
          <p:cNvPr id="21" name="Rounded Rectangle 20"/>
          <p:cNvSpPr/>
          <p:nvPr/>
        </p:nvSpPr>
        <p:spPr>
          <a:xfrm>
            <a:off x="323850" y="3429000"/>
            <a:ext cx="2663825"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Ketidaksamaan suatu keadaan dengan keadaan lainnya dari waktu ke waktu.</a:t>
            </a:r>
          </a:p>
        </p:txBody>
      </p:sp>
      <p:sp>
        <p:nvSpPr>
          <p:cNvPr id="22" name="Rounded Rectangle 21"/>
          <p:cNvSpPr/>
          <p:nvPr/>
        </p:nvSpPr>
        <p:spPr>
          <a:xfrm>
            <a:off x="6227763" y="3500438"/>
            <a:ext cx="2665412" cy="1873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Perwujudan dari proses perkembangan kehidupan masyarakat yang terus berlanjut meskipun situasi dan kondisi berubah.</a:t>
            </a:r>
          </a:p>
        </p:txBody>
      </p:sp>
      <p:sp>
        <p:nvSpPr>
          <p:cNvPr id="23" name="Down Arrow 22"/>
          <p:cNvSpPr/>
          <p:nvPr/>
        </p:nvSpPr>
        <p:spPr>
          <a:xfrm>
            <a:off x="1619250" y="2997200"/>
            <a:ext cx="73025"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7524750" y="3068638"/>
            <a:ext cx="71438"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Box 24"/>
          <p:cNvSpPr txBox="1">
            <a:spLocks noChangeArrowheads="1"/>
          </p:cNvSpPr>
          <p:nvPr/>
        </p:nvSpPr>
        <p:spPr bwMode="auto">
          <a:xfrm>
            <a:off x="1692275" y="3049588"/>
            <a:ext cx="1079500" cy="307975"/>
          </a:xfrm>
          <a:prstGeom prst="rect">
            <a:avLst/>
          </a:prstGeom>
          <a:noFill/>
          <a:ln w="9525">
            <a:noFill/>
            <a:miter lim="800000"/>
            <a:headEnd/>
            <a:tailEnd/>
          </a:ln>
        </p:spPr>
        <p:txBody>
          <a:bodyPr>
            <a:spAutoFit/>
          </a:bodyPr>
          <a:lstStyle/>
          <a:p>
            <a:r>
              <a:rPr lang="en-ID" sz="1400">
                <a:latin typeface="Comic Sans MS" pitchFamily="82" charset="0"/>
              </a:rPr>
              <a:t>merupakan</a:t>
            </a:r>
            <a:endParaRPr lang="en-US" sz="1400">
              <a:latin typeface="Comic Sans MS" pitchFamily="82" charset="0"/>
            </a:endParaRPr>
          </a:p>
        </p:txBody>
      </p:sp>
      <p:sp>
        <p:nvSpPr>
          <p:cNvPr id="26" name="TextBox 25"/>
          <p:cNvSpPr txBox="1">
            <a:spLocks noChangeArrowheads="1"/>
          </p:cNvSpPr>
          <p:nvPr/>
        </p:nvSpPr>
        <p:spPr bwMode="auto">
          <a:xfrm>
            <a:off x="7667625" y="3068638"/>
            <a:ext cx="1081088" cy="307975"/>
          </a:xfrm>
          <a:prstGeom prst="rect">
            <a:avLst/>
          </a:prstGeom>
          <a:noFill/>
          <a:ln w="9525">
            <a:noFill/>
            <a:miter lim="800000"/>
            <a:headEnd/>
            <a:tailEnd/>
          </a:ln>
        </p:spPr>
        <p:txBody>
          <a:bodyPr>
            <a:spAutoFit/>
          </a:bodyPr>
          <a:lstStyle/>
          <a:p>
            <a:r>
              <a:rPr lang="en-ID" sz="1400">
                <a:latin typeface="Comic Sans MS" pitchFamily="82" charset="0"/>
              </a:rPr>
              <a:t>merupakan</a:t>
            </a:r>
            <a:endParaRPr lang="en-US" sz="1400">
              <a:latin typeface="Comic Sans MS"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1000"/>
                                        <p:tgtEl>
                                          <p:spTgt spid="12"/>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edge">
                                      <p:cBhvr>
                                        <p:cTn id="15" dur="1000"/>
                                        <p:tgtEl>
                                          <p:spTgt spid="17"/>
                                        </p:tgtEl>
                                      </p:cBhvr>
                                    </p:animEffect>
                                  </p:childTnLst>
                                </p:cTn>
                              </p:par>
                              <p:par>
                                <p:cTn id="16" presetID="2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edge">
                                      <p:cBhvr>
                                        <p:cTn id="18" dur="1000"/>
                                        <p:tgtEl>
                                          <p:spTgt spid="13"/>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1000"/>
                                        <p:tgtEl>
                                          <p:spTgt spid="5"/>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downLeft)">
                                      <p:cBhvr>
                                        <p:cTn id="43" dur="500"/>
                                        <p:tgtEl>
                                          <p:spTgt spid="24"/>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strips(downLeft)">
                                      <p:cBhvr>
                                        <p:cTn id="46" dur="500"/>
                                        <p:tgtEl>
                                          <p:spTgt spid="26"/>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strips(down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Horizontal)">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7" grpId="0"/>
      <p:bldP spid="19" grpId="0"/>
      <p:bldP spid="21" grpId="0" animBg="1"/>
      <p:bldP spid="22" grpId="0" animBg="1"/>
      <p:bldP spid="23" grpId="0" animBg="1"/>
      <p:bldP spid="24" grpId="0" animBg="1"/>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395536" y="620688"/>
          <a:ext cx="849694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a:hlinkClick r:id="rId7" action="ppaction://hlinksldjump"/>
          </p:cNvPr>
          <p:cNvSpPr/>
          <p:nvPr/>
        </p:nvSpPr>
        <p:spPr>
          <a:xfrm rot="16200000">
            <a:off x="8424143" y="6129586"/>
            <a:ext cx="571500" cy="642937"/>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id-ID">
              <a:solidFill>
                <a:srgbClr val="FFFFFF"/>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8"/>
            <a:ext cx="8229600" cy="1143001"/>
          </a:xfrm>
          <a:solidFill>
            <a:schemeClr val="accent4">
              <a:lumMod val="20000"/>
              <a:lumOff val="80000"/>
            </a:schemeClr>
          </a:solidFill>
          <a:ln>
            <a:solidFill>
              <a:schemeClr val="accent6">
                <a:lumMod val="75000"/>
              </a:schemeClr>
            </a:solidFill>
          </a:ln>
        </p:spPr>
        <p:txBody>
          <a:bodyPr/>
          <a:lstStyle/>
          <a:p>
            <a:pPr>
              <a:defRPr/>
            </a:pPr>
            <a:r>
              <a:rPr lang="en-ID" dirty="0" smtClean="0"/>
              <a:t>Kehidupan Manusia dalam Perubahan dan Keberlanjutan</a:t>
            </a:r>
            <a:endParaRPr lang="en-US" dirty="0" smtClean="0"/>
          </a:p>
        </p:txBody>
      </p:sp>
      <p:pic>
        <p:nvPicPr>
          <p:cNvPr id="4" name="Content Placeholder 3" descr="tugu-jogja pada tahun 1936.jpg"/>
          <p:cNvPicPr>
            <a:picLocks noGrp="1" noChangeAspect="1"/>
          </p:cNvPicPr>
          <p:nvPr>
            <p:ph idx="1"/>
          </p:nvPr>
        </p:nvPicPr>
        <p:blipFill>
          <a:blip r:embed="rId2"/>
          <a:stretch>
            <a:fillRect/>
          </a:stretch>
        </p:blipFill>
        <p:spPr>
          <a:xfrm>
            <a:off x="539750" y="1268413"/>
            <a:ext cx="3311525" cy="2446337"/>
          </a:xfrm>
          <a:effectLst>
            <a:outerShdw blurRad="292100" dist="139700" dir="2700000" algn="tl" rotWithShape="0">
              <a:srgbClr val="333333">
                <a:alpha val="65000"/>
              </a:srgbClr>
            </a:outerShdw>
          </a:effectLst>
        </p:spPr>
      </p:pic>
      <p:pic>
        <p:nvPicPr>
          <p:cNvPr id="5" name="Picture 4" descr="mari-nikmati-pesona-kuliner-ramadan-bersama-ica-di-tugu-jogja.jpg"/>
          <p:cNvPicPr>
            <a:picLocks noChangeAspect="1"/>
          </p:cNvPicPr>
          <p:nvPr/>
        </p:nvPicPr>
        <p:blipFill>
          <a:blip r:embed="rId3"/>
          <a:srcRect l="11384" r="7306" b="1705"/>
          <a:stretch>
            <a:fillRect/>
          </a:stretch>
        </p:blipFill>
        <p:spPr>
          <a:xfrm>
            <a:off x="4932363" y="1268413"/>
            <a:ext cx="3600450" cy="2447925"/>
          </a:xfrm>
          <a:prstGeom prst="rect">
            <a:avLst/>
          </a:prstGeom>
          <a:ln>
            <a:noFill/>
          </a:ln>
          <a:effectLst>
            <a:outerShdw blurRad="292100" dist="139700" dir="2700000" algn="tl" rotWithShape="0">
              <a:srgbClr val="333333">
                <a:alpha val="65000"/>
              </a:srgbClr>
            </a:outerShdw>
          </a:effectLst>
        </p:spPr>
      </p:pic>
      <p:sp>
        <p:nvSpPr>
          <p:cNvPr id="6" name="TextBox 5"/>
          <p:cNvSpPr txBox="1">
            <a:spLocks noChangeArrowheads="1"/>
          </p:cNvSpPr>
          <p:nvPr/>
        </p:nvSpPr>
        <p:spPr bwMode="auto">
          <a:xfrm>
            <a:off x="3132138" y="1557338"/>
            <a:ext cx="696912" cy="368300"/>
          </a:xfrm>
          <a:prstGeom prst="rect">
            <a:avLst/>
          </a:prstGeom>
          <a:noFill/>
          <a:ln w="9525">
            <a:noFill/>
            <a:miter lim="800000"/>
            <a:headEnd/>
            <a:tailEnd/>
          </a:ln>
        </p:spPr>
        <p:txBody>
          <a:bodyPr wrap="none">
            <a:spAutoFit/>
          </a:bodyPr>
          <a:lstStyle/>
          <a:p>
            <a:r>
              <a:rPr lang="en-ID" b="1"/>
              <a:t>1936</a:t>
            </a:r>
            <a:endParaRPr lang="en-US" b="1"/>
          </a:p>
        </p:txBody>
      </p:sp>
      <p:sp>
        <p:nvSpPr>
          <p:cNvPr id="7" name="TextBox 6"/>
          <p:cNvSpPr txBox="1">
            <a:spLocks noChangeArrowheads="1"/>
          </p:cNvSpPr>
          <p:nvPr/>
        </p:nvSpPr>
        <p:spPr bwMode="auto">
          <a:xfrm>
            <a:off x="7812088" y="1557338"/>
            <a:ext cx="698500" cy="368300"/>
          </a:xfrm>
          <a:prstGeom prst="rect">
            <a:avLst/>
          </a:prstGeom>
          <a:noFill/>
          <a:ln w="9525">
            <a:noFill/>
            <a:miter lim="800000"/>
            <a:headEnd/>
            <a:tailEnd/>
          </a:ln>
        </p:spPr>
        <p:txBody>
          <a:bodyPr wrap="none">
            <a:spAutoFit/>
          </a:bodyPr>
          <a:lstStyle/>
          <a:p>
            <a:r>
              <a:rPr lang="en-ID" b="1"/>
              <a:t>2019</a:t>
            </a:r>
            <a:endParaRPr lang="en-US" b="1"/>
          </a:p>
        </p:txBody>
      </p:sp>
      <p:sp>
        <p:nvSpPr>
          <p:cNvPr id="8" name="Rounded Rectangle 7"/>
          <p:cNvSpPr/>
          <p:nvPr/>
        </p:nvSpPr>
        <p:spPr>
          <a:xfrm>
            <a:off x="395288" y="4579938"/>
            <a:ext cx="8353425" cy="18002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n-US" dirty="0">
                <a:latin typeface="Corbel" pitchFamily="34" charset="0"/>
              </a:rPr>
              <a:t>Perubahan yang dialami manusia dalam kehidupan bermasyarakat mencakup berbagai aspek seperti komposisi penduduk, kondisi lingkungan, sistem hubungan sosial, dan lembaga kemasyarakatan. Perubahan ini disebut perubahan sosial. Perubahan sosial memiliki sifat berkelanjutan. Artinya, perubahan tersebut tidak terhenti pada satu titik, tetapi terus berlanjut ke tahap perubahan-perubahan lain.</a:t>
            </a:r>
          </a:p>
        </p:txBody>
      </p:sp>
      <p:sp>
        <p:nvSpPr>
          <p:cNvPr id="9" name="TextBox 8"/>
          <p:cNvSpPr txBox="1">
            <a:spLocks noChangeArrowheads="1"/>
          </p:cNvSpPr>
          <p:nvPr/>
        </p:nvSpPr>
        <p:spPr bwMode="auto">
          <a:xfrm>
            <a:off x="611188" y="3862388"/>
            <a:ext cx="7921625" cy="646112"/>
          </a:xfrm>
          <a:prstGeom prst="rect">
            <a:avLst/>
          </a:prstGeom>
          <a:noFill/>
          <a:ln w="9525">
            <a:noFill/>
            <a:miter lim="800000"/>
            <a:headEnd/>
            <a:tailEnd/>
          </a:ln>
        </p:spPr>
        <p:txBody>
          <a:bodyPr>
            <a:spAutoFit/>
          </a:bodyPr>
          <a:lstStyle/>
          <a:p>
            <a:pPr algn="ctr"/>
            <a:r>
              <a:rPr lang="en-ID">
                <a:latin typeface="Comic Sans MS" pitchFamily="82" charset="0"/>
              </a:rPr>
              <a:t>Kedua gambar menunjukkan perubahan dan keberlanjutan. Mengapa? Apa bentuk perubahan dan keberlanjutan yang tampak pada gambar?</a:t>
            </a:r>
            <a:endParaRPr lang="en-US">
              <a:latin typeface="Comic Sans MS" pitchFamily="82" charset="0"/>
            </a:endParaRPr>
          </a:p>
        </p:txBody>
      </p:sp>
      <p:sp>
        <p:nvSpPr>
          <p:cNvPr id="10" name="Right Arrow 9">
            <a:hlinkClick r:id="rId4" action="ppaction://hlinksldjump"/>
          </p:cNvPr>
          <p:cNvSpPr/>
          <p:nvPr/>
        </p:nvSpPr>
        <p:spPr>
          <a:xfrm rot="16200000">
            <a:off x="8572500" y="6215063"/>
            <a:ext cx="571500" cy="642937"/>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id-ID">
              <a:solidFill>
                <a:srgbClr val="FFFFFF"/>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20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Effect transition="in" filter="fade">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900" decel="100000" fill="hold"/>
                                        <p:tgtEl>
                                          <p:spTgt spid="10"/>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b="1" smtClean="0"/>
              <a:t>Peristiwa Sejarah</a:t>
            </a:r>
          </a:p>
        </p:txBody>
      </p:sp>
      <p:sp>
        <p:nvSpPr>
          <p:cNvPr id="5" name="Rounded Rectangle 4"/>
          <p:cNvSpPr/>
          <p:nvPr/>
        </p:nvSpPr>
        <p:spPr>
          <a:xfrm>
            <a:off x="611188" y="1844675"/>
            <a:ext cx="1728787" cy="9366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ID" dirty="0"/>
              <a:t>Peristiwa Sejarah</a:t>
            </a:r>
            <a:endParaRPr lang="en-US" dirty="0"/>
          </a:p>
        </p:txBody>
      </p:sp>
      <p:sp>
        <p:nvSpPr>
          <p:cNvPr id="6" name="Right Arrow 5"/>
          <p:cNvSpPr/>
          <p:nvPr/>
        </p:nvSpPr>
        <p:spPr>
          <a:xfrm>
            <a:off x="2555875" y="1989138"/>
            <a:ext cx="503238" cy="431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7" name="Rounded Rectangle 6"/>
          <p:cNvSpPr/>
          <p:nvPr/>
        </p:nvSpPr>
        <p:spPr>
          <a:xfrm>
            <a:off x="3419475" y="1844675"/>
            <a:ext cx="5256213" cy="7207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en-US" dirty="0"/>
              <a:t>Suatu peristiwa penting dalam kehidupan manusia yang terjadi pada masa lalu.</a:t>
            </a:r>
          </a:p>
        </p:txBody>
      </p:sp>
      <p:sp>
        <p:nvSpPr>
          <p:cNvPr id="8" name="Rounded Rectangle 7"/>
          <p:cNvSpPr/>
          <p:nvPr/>
        </p:nvSpPr>
        <p:spPr>
          <a:xfrm>
            <a:off x="5076825" y="3502025"/>
            <a:ext cx="3598863" cy="23034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en-US" dirty="0"/>
              <a:t>Pada dasarnya peristiwa sejarah telah lenyap ditelan waktu. Meskipun demikian, kisah atau ceritanya dapat terus dikenang. Kondisi ini memunculkan konsep sejarah sebagai kisah.</a:t>
            </a:r>
          </a:p>
        </p:txBody>
      </p:sp>
      <p:sp>
        <p:nvSpPr>
          <p:cNvPr id="9" name="Down Arrow 8"/>
          <p:cNvSpPr/>
          <p:nvPr/>
        </p:nvSpPr>
        <p:spPr>
          <a:xfrm>
            <a:off x="6443663" y="2709863"/>
            <a:ext cx="431800" cy="431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10" name="Rounded Rectangle 9"/>
          <p:cNvSpPr/>
          <p:nvPr/>
        </p:nvSpPr>
        <p:spPr>
          <a:xfrm>
            <a:off x="468313" y="3141663"/>
            <a:ext cx="3671887" cy="316706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lstStyle/>
          <a:p>
            <a:pPr>
              <a:defRPr/>
            </a:pPr>
            <a:r>
              <a:rPr lang="en-ID" dirty="0"/>
              <a:t>Peristiwa sejarah dipengaruhi oleh subjektivitas akibat faktor berikut.</a:t>
            </a:r>
          </a:p>
          <a:p>
            <a:pPr marL="179388" indent="-179388">
              <a:buFont typeface="Arial" pitchFamily="34" charset="0"/>
              <a:buChar char="•"/>
              <a:defRPr/>
            </a:pPr>
            <a:r>
              <a:rPr lang="en-ID" dirty="0"/>
              <a:t>Kepentingan</a:t>
            </a:r>
          </a:p>
          <a:p>
            <a:pPr marL="179388" indent="-179388">
              <a:buFont typeface="Arial" pitchFamily="34" charset="0"/>
              <a:buChar char="•"/>
              <a:defRPr/>
            </a:pPr>
            <a:r>
              <a:rPr lang="en-ID" dirty="0"/>
              <a:t>Kelompok sosial budaya</a:t>
            </a:r>
          </a:p>
          <a:p>
            <a:pPr marL="179388" indent="-179388">
              <a:buFont typeface="Arial" pitchFamily="34" charset="0"/>
              <a:buChar char="•"/>
              <a:defRPr/>
            </a:pPr>
            <a:r>
              <a:rPr lang="en-ID" dirty="0"/>
              <a:t>Perbendaharaan pengetahuan sejarawan</a:t>
            </a:r>
          </a:p>
          <a:p>
            <a:pPr marL="179388" indent="-179388">
              <a:buFont typeface="Arial" pitchFamily="34" charset="0"/>
              <a:buChar char="•"/>
              <a:defRPr/>
            </a:pPr>
            <a:r>
              <a:rPr lang="en-ID" dirty="0"/>
              <a:t>Kemampuan berbahasa</a:t>
            </a:r>
          </a:p>
          <a:p>
            <a:pPr marL="179388" indent="-179388">
              <a:buFont typeface="Arial" pitchFamily="34" charset="0"/>
              <a:buChar char="•"/>
              <a:defRPr/>
            </a:pPr>
            <a:r>
              <a:rPr lang="en-ID" dirty="0"/>
              <a:t>Nilai-nilai yang dimiliki sejarawan</a:t>
            </a:r>
          </a:p>
          <a:p>
            <a:pPr>
              <a:buFont typeface="Arial" pitchFamily="34" charset="0"/>
              <a:buChar char="•"/>
              <a:defRPr/>
            </a:pPr>
            <a:endParaRPr lang="en-ID" dirty="0"/>
          </a:p>
          <a:p>
            <a:pPr>
              <a:defRPr/>
            </a:pPr>
            <a:endParaRPr lang="en-US" dirty="0"/>
          </a:p>
        </p:txBody>
      </p:sp>
      <p:sp>
        <p:nvSpPr>
          <p:cNvPr id="12" name="Right Arrow 11"/>
          <p:cNvSpPr/>
          <p:nvPr/>
        </p:nvSpPr>
        <p:spPr>
          <a:xfrm flipH="1">
            <a:off x="4356100" y="4437063"/>
            <a:ext cx="503238" cy="431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11" name="Right Arrow 10">
            <a:hlinkClick r:id="rId3" action="ppaction://hlinksldjump"/>
          </p:cNvPr>
          <p:cNvSpPr/>
          <p:nvPr/>
        </p:nvSpPr>
        <p:spPr>
          <a:xfrm rot="16200000">
            <a:off x="8572500" y="6215063"/>
            <a:ext cx="571500" cy="642937"/>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id-ID">
              <a:solidFill>
                <a:srgbClr val="FFFFFF"/>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7"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0-#ppt_h/2"/>
                                          </p:val>
                                        </p:tav>
                                        <p:tav tm="100000">
                                          <p:val>
                                            <p:strVal val="#ppt_y"/>
                                          </p:val>
                                        </p:tav>
                                      </p:tavLst>
                                    </p:anim>
                                  </p:childTnLst>
                                </p:cTn>
                              </p:par>
                              <p:par>
                                <p:cTn id="25" presetID="7"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2"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1+#ppt_w/2"/>
                                          </p:val>
                                        </p:tav>
                                        <p:tav tm="100000">
                                          <p:val>
                                            <p:strVal val="#ppt_x"/>
                                          </p:val>
                                        </p:tav>
                                      </p:tavLst>
                                    </p:anim>
                                    <p:anim calcmode="lin" valueType="num">
                                      <p:cBhvr additive="base">
                                        <p:cTn id="34" dur="1000" fill="hold"/>
                                        <p:tgtEl>
                                          <p:spTgt spid="12"/>
                                        </p:tgtEl>
                                        <p:attrNameLst>
                                          <p:attrName>ppt_y</p:attrName>
                                        </p:attrNameLst>
                                      </p:cBhvr>
                                      <p:tavLst>
                                        <p:tav tm="0">
                                          <p:val>
                                            <p:strVal val="#ppt_y"/>
                                          </p:val>
                                        </p:tav>
                                        <p:tav tm="100000">
                                          <p:val>
                                            <p:strVal val="#ppt_y"/>
                                          </p:val>
                                        </p:tav>
                                      </p:tavLst>
                                    </p:anim>
                                  </p:childTnLst>
                                </p:cTn>
                              </p:par>
                              <p:par>
                                <p:cTn id="35" presetID="7" presetClass="entr" presetSubtype="2"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1+#ppt_w/2"/>
                                          </p:val>
                                        </p:tav>
                                        <p:tav tm="100000">
                                          <p:val>
                                            <p:strVal val="#ppt_x"/>
                                          </p:val>
                                        </p:tav>
                                      </p:tavLst>
                                    </p:anim>
                                    <p:anim calcmode="lin" valueType="num">
                                      <p:cBhvr additive="base">
                                        <p:cTn id="3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900" decel="100000" fill="hold"/>
                                        <p:tgtEl>
                                          <p:spTgt spid="1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1914</TotalTime>
  <Words>2627</Words>
  <Application>Microsoft Office PowerPoint</Application>
  <PresentationFormat>On-screen Show (4:3)</PresentationFormat>
  <Paragraphs>473</Paragraphs>
  <Slides>50</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50</vt:i4>
      </vt:variant>
    </vt:vector>
  </HeadingPairs>
  <TitlesOfParts>
    <vt:vector size="66" baseType="lpstr">
      <vt:lpstr>Arial</vt:lpstr>
      <vt:lpstr>Calibri</vt:lpstr>
      <vt:lpstr>Times New Roman</vt:lpstr>
      <vt:lpstr>Aharoni</vt:lpstr>
      <vt:lpstr>Comic Sans MS</vt:lpstr>
      <vt:lpstr>Corbel</vt:lpstr>
      <vt:lpstr>Cambria Math</vt:lpstr>
      <vt:lpstr>Arial Black</vt:lpstr>
      <vt:lpstr>Verdana</vt:lpstr>
      <vt:lpstr>Wingdings</vt:lpstr>
      <vt:lpstr>SimSun</vt:lpstr>
      <vt:lpstr>Palatino</vt:lpstr>
      <vt:lpstr>ZapfHumnst BT</vt:lpstr>
      <vt:lpstr>Courier</vt:lpstr>
      <vt:lpstr>Courier New</vt:lpstr>
      <vt:lpstr>Office Theme</vt:lpstr>
      <vt:lpstr>Slide 1</vt:lpstr>
      <vt:lpstr>Daftar Isi</vt:lpstr>
      <vt:lpstr>BAB I Kehidupan Manusia dalam Ruang dan Waktu</vt:lpstr>
      <vt:lpstr>Slide 4</vt:lpstr>
      <vt:lpstr>Kedudukan Manusia dalam Sejarah</vt:lpstr>
      <vt:lpstr>Slide 6</vt:lpstr>
      <vt:lpstr>Slide 7</vt:lpstr>
      <vt:lpstr>Kehidupan Manusia dalam Perubahan dan Keberlanjutan</vt:lpstr>
      <vt:lpstr>Peristiwa Sejarah</vt:lpstr>
      <vt:lpstr>Slide 10</vt:lpstr>
      <vt:lpstr>Pengaruh Peristiwa Masa Lalu terhadap Kehidupan Masa Kini</vt:lpstr>
      <vt:lpstr>Bab II Kajian Ilmu Sejarah</vt:lpstr>
      <vt:lpstr>Pengertian Sejarah</vt:lpstr>
      <vt:lpstr>Pengertian Sejarah</vt:lpstr>
      <vt:lpstr>Slide 15</vt:lpstr>
      <vt:lpstr>Slide 16</vt:lpstr>
      <vt:lpstr>Fungsi Sejarah sebagai Ilmu</vt:lpstr>
      <vt:lpstr>Syarat sejarah sebagai Peristiwa</vt:lpstr>
      <vt:lpstr>Slide 19</vt:lpstr>
      <vt:lpstr>Slide 20</vt:lpstr>
      <vt:lpstr>Slide 21</vt:lpstr>
      <vt:lpstr>Slide 22</vt:lpstr>
      <vt:lpstr>Unsur Sejarah sebagai Seni</vt:lpstr>
      <vt:lpstr>Slide 24</vt:lpstr>
      <vt:lpstr>Slide 25</vt:lpstr>
      <vt:lpstr>Konsep Periodisasi</vt:lpstr>
      <vt:lpstr>Slide 27</vt:lpstr>
      <vt:lpstr>Bab III Penelitian dan Penulisan Sejarah</vt:lpstr>
      <vt:lpstr>Slide 29</vt:lpstr>
      <vt:lpstr>Slide 30</vt:lpstr>
      <vt:lpstr>Slide 31</vt:lpstr>
      <vt:lpstr>Slide 32</vt:lpstr>
      <vt:lpstr>Slide 33</vt:lpstr>
      <vt:lpstr>Slide 34</vt:lpstr>
      <vt:lpstr>Slide 35</vt:lpstr>
      <vt:lpstr>Slide 36</vt:lpstr>
      <vt:lpstr>Slide 37</vt:lpstr>
      <vt:lpstr>Slide 38</vt:lpstr>
      <vt:lpstr>Slide 39</vt:lpstr>
      <vt:lpstr>BAB IV HISTORIOGRAFI</vt:lpstr>
      <vt:lpstr>Slide 41</vt:lpstr>
      <vt:lpstr>Historiografi Tradisional Masa Hindu–Buddha</vt:lpstr>
      <vt:lpstr>Slide 43</vt:lpstr>
      <vt:lpstr>Slide 44</vt:lpstr>
      <vt:lpstr>Slide 45</vt:lpstr>
      <vt:lpstr>Contoh Karya Historiografi Kolonial</vt:lpstr>
      <vt:lpstr>Slide 47</vt:lpstr>
      <vt:lpstr>Slide 48</vt:lpstr>
      <vt:lpstr>Contoh Karya Historiografi Modern</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Azure</dc:creator>
  <cp:lastModifiedBy>lenovo</cp:lastModifiedBy>
  <cp:revision>151</cp:revision>
  <dcterms:created xsi:type="dcterms:W3CDTF">2019-05-03T06:32:47Z</dcterms:created>
  <dcterms:modified xsi:type="dcterms:W3CDTF">2019-07-04T04:15:30Z</dcterms:modified>
</cp:coreProperties>
</file>