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tiff" ContentType="image/tiff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292" r:id="rId2"/>
    <p:sldId id="293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81" r:id="rId19"/>
    <p:sldId id="279" r:id="rId20"/>
    <p:sldId id="323" r:id="rId21"/>
    <p:sldId id="283" r:id="rId22"/>
    <p:sldId id="285" r:id="rId23"/>
    <p:sldId id="287" r:id="rId24"/>
    <p:sldId id="288" r:id="rId25"/>
    <p:sldId id="289" r:id="rId26"/>
    <p:sldId id="290" r:id="rId27"/>
    <p:sldId id="291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17" r:id="rId37"/>
    <p:sldId id="303" r:id="rId38"/>
    <p:sldId id="304" r:id="rId39"/>
    <p:sldId id="305" r:id="rId40"/>
    <p:sldId id="315" r:id="rId41"/>
    <p:sldId id="306" r:id="rId42"/>
    <p:sldId id="307" r:id="rId43"/>
    <p:sldId id="308" r:id="rId44"/>
    <p:sldId id="309" r:id="rId45"/>
    <p:sldId id="310" r:id="rId46"/>
    <p:sldId id="311" r:id="rId47"/>
    <p:sldId id="318" r:id="rId48"/>
    <p:sldId id="319" r:id="rId49"/>
    <p:sldId id="312" r:id="rId50"/>
    <p:sldId id="313" r:id="rId51"/>
    <p:sldId id="320" r:id="rId52"/>
    <p:sldId id="321" r:id="rId53"/>
    <p:sldId id="322" r:id="rId5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C34"/>
    <a:srgbClr val="9933FF"/>
    <a:srgbClr val="CC66FF"/>
    <a:srgbClr val="00FF00"/>
    <a:srgbClr val="474747"/>
    <a:srgbClr val="0099FF"/>
    <a:srgbClr val="6666FF"/>
    <a:srgbClr val="6699FF"/>
    <a:srgbClr val="9966FF"/>
    <a:srgbClr val="FDA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5.xml"/><Relationship Id="rId1" Type="http://schemas.openxmlformats.org/officeDocument/2006/relationships/slide" Target="../slides/slide5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slide" Target="../slides/slide38.xml"/><Relationship Id="rId1" Type="http://schemas.openxmlformats.org/officeDocument/2006/relationships/slide" Target="../slides/slide30.xml"/><Relationship Id="rId4" Type="http://schemas.openxmlformats.org/officeDocument/2006/relationships/slide" Target="../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F1F5-0B0E-47F4-847E-72FB76C2414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2D5B54-3BF5-461D-8EAD-4D1BF3E0781E}">
      <dgm:prSet phldrT="[Text]"/>
      <dgm:spPr/>
      <dgm:t>
        <a:bodyPr/>
        <a:lstStyle/>
        <a:p>
          <a:pPr marL="177800" indent="0" algn="l"/>
          <a:r>
            <a:rPr lang="en-ID" dirty="0" smtClean="0"/>
            <a:t>A. </a:t>
          </a:r>
          <a:r>
            <a:rPr lang="en-ID" dirty="0" smtClean="0">
              <a:hlinkClick xmlns:r="http://schemas.openxmlformats.org/officeDocument/2006/relationships" r:id="rId1" action="ppaction://hlinksldjump"/>
            </a:rPr>
            <a:t>Ilmu Sosiologi</a:t>
          </a:r>
          <a:endParaRPr lang="en-US" dirty="0"/>
        </a:p>
      </dgm:t>
    </dgm:pt>
    <dgm:pt modelId="{3CA9216C-91C8-4E22-B6C6-28F234A4CE2D}" type="parTrans" cxnId="{F0D65652-1E1F-41D1-834C-E3A4ACB7DA2A}">
      <dgm:prSet/>
      <dgm:spPr/>
      <dgm:t>
        <a:bodyPr/>
        <a:lstStyle/>
        <a:p>
          <a:endParaRPr lang="en-US"/>
        </a:p>
      </dgm:t>
    </dgm:pt>
    <dgm:pt modelId="{87B11D4A-10B8-4D6C-9720-F84CF8FA84AE}" type="sibTrans" cxnId="{F0D65652-1E1F-41D1-834C-E3A4ACB7DA2A}">
      <dgm:prSet/>
      <dgm:spPr/>
      <dgm:t>
        <a:bodyPr/>
        <a:lstStyle/>
        <a:p>
          <a:endParaRPr lang="en-US"/>
        </a:p>
      </dgm:t>
    </dgm:pt>
    <dgm:pt modelId="{1942D5DA-B1FD-45CF-91C2-15BD15F2EC6F}">
      <dgm:prSet phldrT="[Text]"/>
      <dgm:spPr/>
      <dgm:t>
        <a:bodyPr/>
        <a:lstStyle/>
        <a:p>
          <a:pPr marL="519113" indent="-341313" algn="l"/>
          <a:r>
            <a:rPr lang="en-ID" dirty="0" smtClean="0"/>
            <a:t>B. </a:t>
          </a:r>
          <a:r>
            <a:rPr lang="en-ID" dirty="0" smtClean="0">
              <a:hlinkClick xmlns:r="http://schemas.openxmlformats.org/officeDocument/2006/relationships" r:id="rId2" action="ppaction://hlinksldjump"/>
            </a:rPr>
            <a:t>Gejala dan Realitas Sosial sebagai Kajian Ilmu Sosiologi</a:t>
          </a:r>
          <a:endParaRPr lang="en-US" dirty="0"/>
        </a:p>
      </dgm:t>
    </dgm:pt>
    <dgm:pt modelId="{2C62CDF7-F5B6-46AA-AB58-31EAEDE6AFA2}" type="parTrans" cxnId="{D2A5A505-A6D5-47D8-8BBE-67F3F2CDFBC2}">
      <dgm:prSet/>
      <dgm:spPr/>
      <dgm:t>
        <a:bodyPr/>
        <a:lstStyle/>
        <a:p>
          <a:endParaRPr lang="en-US"/>
        </a:p>
      </dgm:t>
    </dgm:pt>
    <dgm:pt modelId="{A7A2BC41-1B85-4A1E-816E-4E52BA3A1B63}" type="sibTrans" cxnId="{D2A5A505-A6D5-47D8-8BBE-67F3F2CDFBC2}">
      <dgm:prSet/>
      <dgm:spPr/>
      <dgm:t>
        <a:bodyPr/>
        <a:lstStyle/>
        <a:p>
          <a:endParaRPr lang="en-US"/>
        </a:p>
      </dgm:t>
    </dgm:pt>
    <dgm:pt modelId="{DF85E6FB-716B-4978-8DD9-9E7A9013B6D5}">
      <dgm:prSet phldrT="[Text]"/>
      <dgm:spPr/>
      <dgm:t>
        <a:bodyPr/>
        <a:lstStyle/>
        <a:p>
          <a:pPr marL="519113" indent="-341313" algn="l"/>
          <a:r>
            <a:rPr lang="en-ID" dirty="0" smtClean="0"/>
            <a:t>C. </a:t>
          </a:r>
          <a:r>
            <a:rPr lang="en-ID" dirty="0" smtClean="0">
              <a:hlinkClick xmlns:r="http://schemas.openxmlformats.org/officeDocument/2006/relationships" r:id="rId3" action="ppaction://hlinksldjump"/>
            </a:rPr>
            <a:t>Fungsi Ilmu Sosiologi dan Peran Sosiologi dalam Masyarakat</a:t>
          </a:r>
          <a:endParaRPr lang="en-US" dirty="0"/>
        </a:p>
      </dgm:t>
    </dgm:pt>
    <dgm:pt modelId="{0999A648-F6F7-4CA9-B353-6AEA12E8EBA1}" type="parTrans" cxnId="{F52AAE17-3E23-4A26-B01A-83666AB47770}">
      <dgm:prSet/>
      <dgm:spPr/>
      <dgm:t>
        <a:bodyPr/>
        <a:lstStyle/>
        <a:p>
          <a:endParaRPr lang="en-US"/>
        </a:p>
      </dgm:t>
    </dgm:pt>
    <dgm:pt modelId="{3F5EA66C-BA69-4CF9-9E13-0220D285DCCD}" type="sibTrans" cxnId="{F52AAE17-3E23-4A26-B01A-83666AB47770}">
      <dgm:prSet/>
      <dgm:spPr/>
      <dgm:t>
        <a:bodyPr/>
        <a:lstStyle/>
        <a:p>
          <a:endParaRPr lang="en-US"/>
        </a:p>
      </dgm:t>
    </dgm:pt>
    <dgm:pt modelId="{B15A7F38-79C3-4B2F-B0C0-6DB8C4B8D844}" type="pres">
      <dgm:prSet presAssocID="{DAC6F1F5-0B0E-47F4-847E-72FB76C241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BFDB-EDFA-4DD2-B8D0-DA5D0E471A54}" type="pres">
      <dgm:prSet presAssocID="{AD2D5B54-3BF5-461D-8EAD-4D1BF3E0781E}" presName="circle1" presStyleLbl="node1" presStyleIdx="0" presStyleCnt="3"/>
      <dgm:spPr/>
      <dgm:t>
        <a:bodyPr/>
        <a:lstStyle/>
        <a:p>
          <a:endParaRPr lang="en-US"/>
        </a:p>
      </dgm:t>
    </dgm:pt>
    <dgm:pt modelId="{309079BC-F972-4616-9B60-CCC47816E41B}" type="pres">
      <dgm:prSet presAssocID="{AD2D5B54-3BF5-461D-8EAD-4D1BF3E0781E}" presName="space" presStyleCnt="0"/>
      <dgm:spPr/>
      <dgm:t>
        <a:bodyPr/>
        <a:lstStyle/>
        <a:p>
          <a:endParaRPr lang="en-US"/>
        </a:p>
      </dgm:t>
    </dgm:pt>
    <dgm:pt modelId="{78C6CEE2-EC2B-46E0-BD70-F703B9DDC65B}" type="pres">
      <dgm:prSet presAssocID="{AD2D5B54-3BF5-461D-8EAD-4D1BF3E0781E}" presName="rect1" presStyleLbl="alignAcc1" presStyleIdx="0" presStyleCnt="3" custLinFactNeighborX="-1351"/>
      <dgm:spPr/>
      <dgm:t>
        <a:bodyPr/>
        <a:lstStyle/>
        <a:p>
          <a:endParaRPr lang="en-US"/>
        </a:p>
      </dgm:t>
    </dgm:pt>
    <dgm:pt modelId="{033152EF-5E93-44EA-B955-6AA20935EAA1}" type="pres">
      <dgm:prSet presAssocID="{1942D5DA-B1FD-45CF-91C2-15BD15F2EC6F}" presName="vertSpace2" presStyleLbl="node1" presStyleIdx="0" presStyleCnt="3"/>
      <dgm:spPr/>
      <dgm:t>
        <a:bodyPr/>
        <a:lstStyle/>
        <a:p>
          <a:endParaRPr lang="en-US"/>
        </a:p>
      </dgm:t>
    </dgm:pt>
    <dgm:pt modelId="{B4A55749-BAE2-4946-9BA5-8ECEC978371E}" type="pres">
      <dgm:prSet presAssocID="{1942D5DA-B1FD-45CF-91C2-15BD15F2EC6F}" presName="circle2" presStyleLbl="node1" presStyleIdx="1" presStyleCnt="3"/>
      <dgm:spPr/>
      <dgm:t>
        <a:bodyPr/>
        <a:lstStyle/>
        <a:p>
          <a:endParaRPr lang="en-US"/>
        </a:p>
      </dgm:t>
    </dgm:pt>
    <dgm:pt modelId="{38F63E9D-2B49-44DF-8E7F-B5BAEB8784ED}" type="pres">
      <dgm:prSet presAssocID="{1942D5DA-B1FD-45CF-91C2-15BD15F2EC6F}" presName="rect2" presStyleLbl="alignAcc1" presStyleIdx="1" presStyleCnt="3" custLinFactNeighborX="-1351" custLinFactNeighborY="2295"/>
      <dgm:spPr/>
      <dgm:t>
        <a:bodyPr/>
        <a:lstStyle/>
        <a:p>
          <a:endParaRPr lang="en-US"/>
        </a:p>
      </dgm:t>
    </dgm:pt>
    <dgm:pt modelId="{2EF4E949-DAE4-4A24-9B73-4850BED36FFC}" type="pres">
      <dgm:prSet presAssocID="{DF85E6FB-716B-4978-8DD9-9E7A9013B6D5}" presName="vertSpace3" presStyleLbl="node1" presStyleIdx="1" presStyleCnt="3"/>
      <dgm:spPr/>
      <dgm:t>
        <a:bodyPr/>
        <a:lstStyle/>
        <a:p>
          <a:endParaRPr lang="en-US"/>
        </a:p>
      </dgm:t>
    </dgm:pt>
    <dgm:pt modelId="{5B6E4D1D-3A3E-4595-B656-225B21010F21}" type="pres">
      <dgm:prSet presAssocID="{DF85E6FB-716B-4978-8DD9-9E7A9013B6D5}" presName="circle3" presStyleLbl="node1" presStyleIdx="2" presStyleCnt="3"/>
      <dgm:spPr/>
      <dgm:t>
        <a:bodyPr/>
        <a:lstStyle/>
        <a:p>
          <a:endParaRPr lang="en-US"/>
        </a:p>
      </dgm:t>
    </dgm:pt>
    <dgm:pt modelId="{09264D17-C795-4B82-8C9A-8A9C86AA5E62}" type="pres">
      <dgm:prSet presAssocID="{DF85E6FB-716B-4978-8DD9-9E7A9013B6D5}" presName="rect3" presStyleLbl="alignAcc1" presStyleIdx="2" presStyleCnt="3" custScaleX="100000" custLinFactNeighborX="-1258" custLinFactNeighborY="2445"/>
      <dgm:spPr/>
      <dgm:t>
        <a:bodyPr/>
        <a:lstStyle/>
        <a:p>
          <a:endParaRPr lang="en-US"/>
        </a:p>
      </dgm:t>
    </dgm:pt>
    <dgm:pt modelId="{0750108E-7A71-4687-8B98-3CA1BB211F14}" type="pres">
      <dgm:prSet presAssocID="{AD2D5B54-3BF5-461D-8EAD-4D1BF3E078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7F3CA-4EB0-4BA0-8713-27BC84FAC01E}" type="pres">
      <dgm:prSet presAssocID="{1942D5DA-B1FD-45CF-91C2-15BD15F2EC6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02DBF-4D3D-4DE3-968F-D3C3E48C860B}" type="pres">
      <dgm:prSet presAssocID="{DF85E6FB-716B-4978-8DD9-9E7A9013B6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D0D62-9EFA-43BC-B684-737DE24B2916}" type="presOf" srcId="{AD2D5B54-3BF5-461D-8EAD-4D1BF3E0781E}" destId="{0750108E-7A71-4687-8B98-3CA1BB211F14}" srcOrd="1" destOrd="0" presId="urn:microsoft.com/office/officeart/2005/8/layout/target3"/>
    <dgm:cxn modelId="{1509F48C-6868-4685-A1F2-CCF787D5F52E}" type="presOf" srcId="{AD2D5B54-3BF5-461D-8EAD-4D1BF3E0781E}" destId="{78C6CEE2-EC2B-46E0-BD70-F703B9DDC65B}" srcOrd="0" destOrd="0" presId="urn:microsoft.com/office/officeart/2005/8/layout/target3"/>
    <dgm:cxn modelId="{B70702EE-6CA3-4D56-9804-4B8A8562D832}" type="presOf" srcId="{1942D5DA-B1FD-45CF-91C2-15BD15F2EC6F}" destId="{A5F7F3CA-4EB0-4BA0-8713-27BC84FAC01E}" srcOrd="1" destOrd="0" presId="urn:microsoft.com/office/officeart/2005/8/layout/target3"/>
    <dgm:cxn modelId="{F0D65652-1E1F-41D1-834C-E3A4ACB7DA2A}" srcId="{DAC6F1F5-0B0E-47F4-847E-72FB76C24147}" destId="{AD2D5B54-3BF5-461D-8EAD-4D1BF3E0781E}" srcOrd="0" destOrd="0" parTransId="{3CA9216C-91C8-4E22-B6C6-28F234A4CE2D}" sibTransId="{87B11D4A-10B8-4D6C-9720-F84CF8FA84AE}"/>
    <dgm:cxn modelId="{4E604465-4864-40F9-9A47-FA085F9976BA}" type="presOf" srcId="{DF85E6FB-716B-4978-8DD9-9E7A9013B6D5}" destId="{D9102DBF-4D3D-4DE3-968F-D3C3E48C860B}" srcOrd="1" destOrd="0" presId="urn:microsoft.com/office/officeart/2005/8/layout/target3"/>
    <dgm:cxn modelId="{A2574846-2ED5-4E19-BB30-9D6C28E7B862}" type="presOf" srcId="{DF85E6FB-716B-4978-8DD9-9E7A9013B6D5}" destId="{09264D17-C795-4B82-8C9A-8A9C86AA5E62}" srcOrd="0" destOrd="0" presId="urn:microsoft.com/office/officeart/2005/8/layout/target3"/>
    <dgm:cxn modelId="{F52AAE17-3E23-4A26-B01A-83666AB47770}" srcId="{DAC6F1F5-0B0E-47F4-847E-72FB76C24147}" destId="{DF85E6FB-716B-4978-8DD9-9E7A9013B6D5}" srcOrd="2" destOrd="0" parTransId="{0999A648-F6F7-4CA9-B353-6AEA12E8EBA1}" sibTransId="{3F5EA66C-BA69-4CF9-9E13-0220D285DCCD}"/>
    <dgm:cxn modelId="{D2A5A505-A6D5-47D8-8BBE-67F3F2CDFBC2}" srcId="{DAC6F1F5-0B0E-47F4-847E-72FB76C24147}" destId="{1942D5DA-B1FD-45CF-91C2-15BD15F2EC6F}" srcOrd="1" destOrd="0" parTransId="{2C62CDF7-F5B6-46AA-AB58-31EAEDE6AFA2}" sibTransId="{A7A2BC41-1B85-4A1E-816E-4E52BA3A1B63}"/>
    <dgm:cxn modelId="{05F73B6C-4210-45D1-A796-D4B4772A19C9}" type="presOf" srcId="{DAC6F1F5-0B0E-47F4-847E-72FB76C24147}" destId="{B15A7F38-79C3-4B2F-B0C0-6DB8C4B8D844}" srcOrd="0" destOrd="0" presId="urn:microsoft.com/office/officeart/2005/8/layout/target3"/>
    <dgm:cxn modelId="{DF1A2560-20FA-4D5A-A016-B98172729EEE}" type="presOf" srcId="{1942D5DA-B1FD-45CF-91C2-15BD15F2EC6F}" destId="{38F63E9D-2B49-44DF-8E7F-B5BAEB8784ED}" srcOrd="0" destOrd="0" presId="urn:microsoft.com/office/officeart/2005/8/layout/target3"/>
    <dgm:cxn modelId="{5236B78C-540F-4D77-9AE0-D02F66009DE5}" type="presParOf" srcId="{B15A7F38-79C3-4B2F-B0C0-6DB8C4B8D844}" destId="{D6E1BFDB-EDFA-4DD2-B8D0-DA5D0E471A54}" srcOrd="0" destOrd="0" presId="urn:microsoft.com/office/officeart/2005/8/layout/target3"/>
    <dgm:cxn modelId="{07762D9E-EEEF-40FC-B36E-3E03F0860137}" type="presParOf" srcId="{B15A7F38-79C3-4B2F-B0C0-6DB8C4B8D844}" destId="{309079BC-F972-4616-9B60-CCC47816E41B}" srcOrd="1" destOrd="0" presId="urn:microsoft.com/office/officeart/2005/8/layout/target3"/>
    <dgm:cxn modelId="{543433C3-053C-4CE0-8BDD-E7F7AC6D4E93}" type="presParOf" srcId="{B15A7F38-79C3-4B2F-B0C0-6DB8C4B8D844}" destId="{78C6CEE2-EC2B-46E0-BD70-F703B9DDC65B}" srcOrd="2" destOrd="0" presId="urn:microsoft.com/office/officeart/2005/8/layout/target3"/>
    <dgm:cxn modelId="{BE471A24-24C3-4A1E-B18D-6CDD3FD23DDD}" type="presParOf" srcId="{B15A7F38-79C3-4B2F-B0C0-6DB8C4B8D844}" destId="{033152EF-5E93-44EA-B955-6AA20935EAA1}" srcOrd="3" destOrd="0" presId="urn:microsoft.com/office/officeart/2005/8/layout/target3"/>
    <dgm:cxn modelId="{680055B7-28DA-4989-B0DA-DD14C189228B}" type="presParOf" srcId="{B15A7F38-79C3-4B2F-B0C0-6DB8C4B8D844}" destId="{B4A55749-BAE2-4946-9BA5-8ECEC978371E}" srcOrd="4" destOrd="0" presId="urn:microsoft.com/office/officeart/2005/8/layout/target3"/>
    <dgm:cxn modelId="{796CC9FC-1E3A-4960-8928-C193DF9CBF13}" type="presParOf" srcId="{B15A7F38-79C3-4B2F-B0C0-6DB8C4B8D844}" destId="{38F63E9D-2B49-44DF-8E7F-B5BAEB8784ED}" srcOrd="5" destOrd="0" presId="urn:microsoft.com/office/officeart/2005/8/layout/target3"/>
    <dgm:cxn modelId="{C8247B5C-445D-4900-8A81-81D26341D847}" type="presParOf" srcId="{B15A7F38-79C3-4B2F-B0C0-6DB8C4B8D844}" destId="{2EF4E949-DAE4-4A24-9B73-4850BED36FFC}" srcOrd="6" destOrd="0" presId="urn:microsoft.com/office/officeart/2005/8/layout/target3"/>
    <dgm:cxn modelId="{B3099B6F-25E6-40C5-A3DB-5B17A0F9FF2E}" type="presParOf" srcId="{B15A7F38-79C3-4B2F-B0C0-6DB8C4B8D844}" destId="{5B6E4D1D-3A3E-4595-B656-225B21010F21}" srcOrd="7" destOrd="0" presId="urn:microsoft.com/office/officeart/2005/8/layout/target3"/>
    <dgm:cxn modelId="{3403CA7F-C991-4BBD-B70E-4D9BB0FDDC49}" type="presParOf" srcId="{B15A7F38-79C3-4B2F-B0C0-6DB8C4B8D844}" destId="{09264D17-C795-4B82-8C9A-8A9C86AA5E62}" srcOrd="8" destOrd="0" presId="urn:microsoft.com/office/officeart/2005/8/layout/target3"/>
    <dgm:cxn modelId="{248CBD9F-48B6-47D8-A2B8-14256832FDD9}" type="presParOf" srcId="{B15A7F38-79C3-4B2F-B0C0-6DB8C4B8D844}" destId="{0750108E-7A71-4687-8B98-3CA1BB211F14}" srcOrd="9" destOrd="0" presId="urn:microsoft.com/office/officeart/2005/8/layout/target3"/>
    <dgm:cxn modelId="{EFDFC182-64C1-4818-8DF2-4D49C4AAD798}" type="presParOf" srcId="{B15A7F38-79C3-4B2F-B0C0-6DB8C4B8D844}" destId="{A5F7F3CA-4EB0-4BA0-8713-27BC84FAC01E}" srcOrd="10" destOrd="0" presId="urn:microsoft.com/office/officeart/2005/8/layout/target3"/>
    <dgm:cxn modelId="{4B20320C-0D19-42EC-BFE9-73D631C81171}" type="presParOf" srcId="{B15A7F38-79C3-4B2F-B0C0-6DB8C4B8D844}" destId="{D9102DBF-4D3D-4DE3-968F-D3C3E48C86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CFFDD1-C00B-4301-BA01-4B4D1A73ECA5}" type="doc">
      <dgm:prSet loTypeId="urn:microsoft.com/office/officeart/2005/8/layout/cycle4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063BD-9376-4AEA-B60A-CFCC2131D9FE}">
      <dgm:prSet phldrT="[Text]" custT="1"/>
      <dgm:spPr>
        <a:solidFill>
          <a:srgbClr val="836853"/>
        </a:solidFill>
      </dgm:spPr>
      <dgm:t>
        <a:bodyPr/>
        <a:lstStyle/>
        <a:p>
          <a:r>
            <a:rPr lang="en-ID" sz="1400" b="1" dirty="0" smtClean="0">
              <a:solidFill>
                <a:schemeClr val="bg1"/>
              </a:solidFill>
            </a:rPr>
            <a:t>Penyimpang-an Sosial</a:t>
          </a:r>
          <a:endParaRPr lang="en-US" sz="1400" b="1" dirty="0">
            <a:solidFill>
              <a:schemeClr val="bg1"/>
            </a:solidFill>
          </a:endParaRPr>
        </a:p>
      </dgm:t>
    </dgm:pt>
    <dgm:pt modelId="{D879AC84-DA42-4628-90E4-4C71899E5E95}" type="parTrans" cxnId="{72BDACED-1496-45A3-824F-FE2740AD60B3}">
      <dgm:prSet/>
      <dgm:spPr/>
      <dgm:t>
        <a:bodyPr/>
        <a:lstStyle/>
        <a:p>
          <a:endParaRPr lang="en-US"/>
        </a:p>
      </dgm:t>
    </dgm:pt>
    <dgm:pt modelId="{28B1BD8A-F9B5-4278-842C-92C0EE284A78}" type="sibTrans" cxnId="{72BDACED-1496-45A3-824F-FE2740AD60B3}">
      <dgm:prSet/>
      <dgm:spPr/>
      <dgm:t>
        <a:bodyPr/>
        <a:lstStyle/>
        <a:p>
          <a:endParaRPr lang="en-US"/>
        </a:p>
      </dgm:t>
    </dgm:pt>
    <dgm:pt modelId="{83870661-5B30-468E-9655-7211134B5DC9}">
      <dgm:prSet phldrT="[Text]"/>
      <dgm:spPr>
        <a:solidFill>
          <a:srgbClr val="988270"/>
        </a:solidFill>
      </dgm:spPr>
      <dgm:t>
        <a:bodyPr/>
        <a:lstStyle/>
        <a:p>
          <a:r>
            <a:rPr lang="en-ID" b="1" dirty="0" smtClean="0">
              <a:solidFill>
                <a:schemeClr val="bg1"/>
              </a:solidFill>
            </a:rPr>
            <a:t>Pengendalian Sosial</a:t>
          </a:r>
          <a:endParaRPr lang="en-US" b="1" dirty="0">
            <a:solidFill>
              <a:schemeClr val="bg1"/>
            </a:solidFill>
          </a:endParaRPr>
        </a:p>
      </dgm:t>
    </dgm:pt>
    <dgm:pt modelId="{13AB2C4E-2ADA-47F9-A17A-1D3A7124215B}" type="parTrans" cxnId="{9C72ED19-08DB-46C0-BEE7-D405800A4829}">
      <dgm:prSet/>
      <dgm:spPr/>
      <dgm:t>
        <a:bodyPr/>
        <a:lstStyle/>
        <a:p>
          <a:endParaRPr lang="en-US"/>
        </a:p>
      </dgm:t>
    </dgm:pt>
    <dgm:pt modelId="{E18DC87E-EA85-4219-9064-5D129FB07A23}" type="sibTrans" cxnId="{9C72ED19-08DB-46C0-BEE7-D405800A4829}">
      <dgm:prSet/>
      <dgm:spPr/>
      <dgm:t>
        <a:bodyPr/>
        <a:lstStyle/>
        <a:p>
          <a:endParaRPr lang="en-US"/>
        </a:p>
      </dgm:t>
    </dgm:pt>
    <dgm:pt modelId="{CEF34151-D1DD-4C18-8335-9BECE2D4BBB4}">
      <dgm:prSet phldrT="[Text]"/>
      <dgm:spPr>
        <a:solidFill>
          <a:srgbClr val="FDF7C2"/>
        </a:solidFill>
      </dgm:spPr>
      <dgm:t>
        <a:bodyPr/>
        <a:lstStyle/>
        <a:p>
          <a:r>
            <a:rPr lang="en-ID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Lembaga Sosial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602EC8-161F-4CCF-893D-7AA5C714DCB1}" type="parTrans" cxnId="{8429E19D-1DF0-40C9-9757-4015BA679889}">
      <dgm:prSet/>
      <dgm:spPr/>
      <dgm:t>
        <a:bodyPr/>
        <a:lstStyle/>
        <a:p>
          <a:endParaRPr lang="en-US"/>
        </a:p>
      </dgm:t>
    </dgm:pt>
    <dgm:pt modelId="{A0DB5A19-ECC4-4C70-9AFD-70D7EAA97AEC}" type="sibTrans" cxnId="{8429E19D-1DF0-40C9-9757-4015BA679889}">
      <dgm:prSet/>
      <dgm:spPr/>
      <dgm:t>
        <a:bodyPr/>
        <a:lstStyle/>
        <a:p>
          <a:endParaRPr lang="en-US"/>
        </a:p>
      </dgm:t>
    </dgm:pt>
    <dgm:pt modelId="{F7E8C624-04F8-42C5-92E9-F25C1F41C744}">
      <dgm:prSet phldrT="[Text]"/>
      <dgm:spPr>
        <a:solidFill>
          <a:srgbClr val="FF6961"/>
        </a:solidFill>
      </dgm:spPr>
      <dgm:t>
        <a:bodyPr/>
        <a:lstStyle/>
        <a:p>
          <a:r>
            <a:rPr lang="en-ID" b="1" dirty="0" smtClean="0"/>
            <a:t>Perubahan Sosial</a:t>
          </a:r>
          <a:endParaRPr lang="en-US" b="1" dirty="0"/>
        </a:p>
      </dgm:t>
    </dgm:pt>
    <dgm:pt modelId="{89941600-CDB0-4EC2-A945-77D6570AE551}" type="parTrans" cxnId="{67D29DF2-88F0-45F7-BAAF-05E3CA0982BE}">
      <dgm:prSet/>
      <dgm:spPr/>
      <dgm:t>
        <a:bodyPr/>
        <a:lstStyle/>
        <a:p>
          <a:endParaRPr lang="en-US"/>
        </a:p>
      </dgm:t>
    </dgm:pt>
    <dgm:pt modelId="{A8210614-57B6-4DF8-AB92-29B6BD87AFA6}" type="sibTrans" cxnId="{67D29DF2-88F0-45F7-BAAF-05E3CA0982BE}">
      <dgm:prSet/>
      <dgm:spPr/>
      <dgm:t>
        <a:bodyPr/>
        <a:lstStyle/>
        <a:p>
          <a:endParaRPr lang="en-US"/>
        </a:p>
      </dgm:t>
    </dgm:pt>
    <dgm:pt modelId="{412112CC-A941-4AB5-85D7-BFB4837863CE}">
      <dgm:prSet phldrT="[Text]"/>
      <dgm:spPr/>
      <dgm:t>
        <a:bodyPr/>
        <a:lstStyle/>
        <a:p>
          <a:endParaRPr lang="en-US" dirty="0"/>
        </a:p>
      </dgm:t>
    </dgm:pt>
    <dgm:pt modelId="{8C03120D-43A2-447C-9D7D-FDC37FB41DF1}" type="parTrans" cxnId="{98D297E2-ACD3-4426-B4C0-76BF442F92F3}">
      <dgm:prSet/>
      <dgm:spPr/>
      <dgm:t>
        <a:bodyPr/>
        <a:lstStyle/>
        <a:p>
          <a:endParaRPr lang="en-US"/>
        </a:p>
      </dgm:t>
    </dgm:pt>
    <dgm:pt modelId="{E436A690-4EE5-4312-B378-775F4D74CC84}" type="sibTrans" cxnId="{98D297E2-ACD3-4426-B4C0-76BF442F92F3}">
      <dgm:prSet/>
      <dgm:spPr/>
      <dgm:t>
        <a:bodyPr/>
        <a:lstStyle/>
        <a:p>
          <a:endParaRPr lang="en-US"/>
        </a:p>
      </dgm:t>
    </dgm:pt>
    <dgm:pt modelId="{EA38DE26-E6DB-457E-99BD-CE430EA080A8}">
      <dgm:prSet phldrT="[Text]" phldr="1"/>
      <dgm:spPr/>
      <dgm:t>
        <a:bodyPr/>
        <a:lstStyle/>
        <a:p>
          <a:endParaRPr lang="en-US" dirty="0"/>
        </a:p>
      </dgm:t>
    </dgm:pt>
    <dgm:pt modelId="{5C134628-77BA-42C0-A5C0-B3D2B98815B5}" type="parTrans" cxnId="{AC6B4492-177A-4B4C-9F76-65F217FFC30F}">
      <dgm:prSet/>
      <dgm:spPr/>
      <dgm:t>
        <a:bodyPr/>
        <a:lstStyle/>
        <a:p>
          <a:endParaRPr lang="en-US"/>
        </a:p>
      </dgm:t>
    </dgm:pt>
    <dgm:pt modelId="{2D1617A3-AC1D-4850-90E0-5C95DF3EBFB4}" type="sibTrans" cxnId="{AC6B4492-177A-4B4C-9F76-65F217FFC30F}">
      <dgm:prSet/>
      <dgm:spPr/>
      <dgm:t>
        <a:bodyPr/>
        <a:lstStyle/>
        <a:p>
          <a:endParaRPr lang="en-US"/>
        </a:p>
      </dgm:t>
    </dgm:pt>
    <dgm:pt modelId="{FACD251E-2A18-4FAF-97C9-D681335D2379}">
      <dgm:prSet phldrT="[Text]" phldr="1"/>
      <dgm:spPr/>
      <dgm:t>
        <a:bodyPr/>
        <a:lstStyle/>
        <a:p>
          <a:endParaRPr lang="en-US" dirty="0"/>
        </a:p>
      </dgm:t>
    </dgm:pt>
    <dgm:pt modelId="{BF1E62FB-02B6-4A8F-840B-8BD4FC07A73B}" type="parTrans" cxnId="{A29D6ADF-CA40-4CFB-A4CD-C8A826439D39}">
      <dgm:prSet/>
      <dgm:spPr/>
      <dgm:t>
        <a:bodyPr/>
        <a:lstStyle/>
        <a:p>
          <a:endParaRPr lang="en-US"/>
        </a:p>
      </dgm:t>
    </dgm:pt>
    <dgm:pt modelId="{BAAB71B6-3449-4F3C-8526-AEFCF94EEE6B}" type="sibTrans" cxnId="{A29D6ADF-CA40-4CFB-A4CD-C8A826439D39}">
      <dgm:prSet/>
      <dgm:spPr/>
      <dgm:t>
        <a:bodyPr/>
        <a:lstStyle/>
        <a:p>
          <a:endParaRPr lang="en-US"/>
        </a:p>
      </dgm:t>
    </dgm:pt>
    <dgm:pt modelId="{4A228BBA-116F-40FB-AE8C-9B0415EA63C8}">
      <dgm:prSet phldrT="[Text]"/>
      <dgm:spPr/>
      <dgm:t>
        <a:bodyPr/>
        <a:lstStyle/>
        <a:p>
          <a:endParaRPr lang="en-US" dirty="0"/>
        </a:p>
      </dgm:t>
    </dgm:pt>
    <dgm:pt modelId="{C399444F-FF9B-421B-9450-D0137F48FF37}" type="sibTrans" cxnId="{A9DE3578-9BFE-4DD5-A455-829A6EC3B7BE}">
      <dgm:prSet/>
      <dgm:spPr/>
      <dgm:t>
        <a:bodyPr/>
        <a:lstStyle/>
        <a:p>
          <a:endParaRPr lang="en-US"/>
        </a:p>
      </dgm:t>
    </dgm:pt>
    <dgm:pt modelId="{61A5EDDF-F390-44DC-A072-BA1FCBBD23D7}" type="parTrans" cxnId="{A9DE3578-9BFE-4DD5-A455-829A6EC3B7BE}">
      <dgm:prSet/>
      <dgm:spPr/>
      <dgm:t>
        <a:bodyPr/>
        <a:lstStyle/>
        <a:p>
          <a:endParaRPr lang="en-US"/>
        </a:p>
      </dgm:t>
    </dgm:pt>
    <dgm:pt modelId="{A46FB9EC-AC3C-4BD8-B140-C4B325C44544}" type="pres">
      <dgm:prSet presAssocID="{16CFFDD1-C00B-4301-BA01-4B4D1A73EC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48959-C4E2-4B41-8389-BCC697188717}" type="pres">
      <dgm:prSet presAssocID="{16CFFDD1-C00B-4301-BA01-4B4D1A73ECA5}" presName="children" presStyleCnt="0"/>
      <dgm:spPr/>
    </dgm:pt>
    <dgm:pt modelId="{677ACAC5-92F4-4CFE-B6BE-9CA4E6FBC2C7}" type="pres">
      <dgm:prSet presAssocID="{16CFFDD1-C00B-4301-BA01-4B4D1A73ECA5}" presName="childPlaceholder" presStyleCnt="0"/>
      <dgm:spPr/>
    </dgm:pt>
    <dgm:pt modelId="{95DE11E5-6C0F-49EF-AEF5-74248EE4AC52}" type="pres">
      <dgm:prSet presAssocID="{16CFFDD1-C00B-4301-BA01-4B4D1A73ECA5}" presName="circle" presStyleCnt="0"/>
      <dgm:spPr/>
    </dgm:pt>
    <dgm:pt modelId="{4B08A517-DA8B-44BD-A362-FA2CCFFBF9D1}" type="pres">
      <dgm:prSet presAssocID="{16CFFDD1-C00B-4301-BA01-4B4D1A73EC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6F0EC-C340-46E7-A36B-B712F6C20E2A}" type="pres">
      <dgm:prSet presAssocID="{16CFFDD1-C00B-4301-BA01-4B4D1A73ECA5}" presName="quadrant2" presStyleLbl="node1" presStyleIdx="1" presStyleCnt="4" custLinFactNeighborX="4530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DEF75-A515-40DC-A809-9524607F6345}" type="pres">
      <dgm:prSet presAssocID="{16CFFDD1-C00B-4301-BA01-4B4D1A73ECA5}" presName="quadrant3" presStyleLbl="node1" presStyleIdx="2" presStyleCnt="4" custLinFactNeighborX="4530" custLinFactNeighborY="90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9B056-98DA-4A02-BD4B-3E08EEE6BAD1}" type="pres">
      <dgm:prSet presAssocID="{16CFFDD1-C00B-4301-BA01-4B4D1A73ECA5}" presName="quadrant4" presStyleLbl="node1" presStyleIdx="3" presStyleCnt="4" custLinFactNeighborX="-1336" custLinFactNeighborY="90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62C03-DB76-4B2A-A366-04E6BFA99A7F}" type="pres">
      <dgm:prSet presAssocID="{16CFFDD1-C00B-4301-BA01-4B4D1A73ECA5}" presName="quadrantPlaceholder" presStyleCnt="0"/>
      <dgm:spPr/>
    </dgm:pt>
    <dgm:pt modelId="{ECDB8C27-D0B6-4973-B973-9D7FD01C05B2}" type="pres">
      <dgm:prSet presAssocID="{16CFFDD1-C00B-4301-BA01-4B4D1A73ECA5}" presName="center1" presStyleLbl="fgShp" presStyleIdx="0" presStyleCnt="2"/>
      <dgm:spPr/>
    </dgm:pt>
    <dgm:pt modelId="{9908B07E-0A0B-4EB0-A4DE-40412596E353}" type="pres">
      <dgm:prSet presAssocID="{16CFFDD1-C00B-4301-BA01-4B4D1A73ECA5}" presName="center2" presStyleLbl="fgShp" presStyleIdx="1" presStyleCnt="2"/>
      <dgm:spPr/>
    </dgm:pt>
  </dgm:ptLst>
  <dgm:cxnLst>
    <dgm:cxn modelId="{AC6B4492-177A-4B4C-9F76-65F217FFC30F}" srcId="{16CFFDD1-C00B-4301-BA01-4B4D1A73ECA5}" destId="{EA38DE26-E6DB-457E-99BD-CE430EA080A8}" srcOrd="6" destOrd="0" parTransId="{5C134628-77BA-42C0-A5C0-B3D2B98815B5}" sibTransId="{2D1617A3-AC1D-4850-90E0-5C95DF3EBFB4}"/>
    <dgm:cxn modelId="{67D29DF2-88F0-45F7-BAAF-05E3CA0982BE}" srcId="{16CFFDD1-C00B-4301-BA01-4B4D1A73ECA5}" destId="{F7E8C624-04F8-42C5-92E9-F25C1F41C744}" srcOrd="3" destOrd="0" parTransId="{89941600-CDB0-4EC2-A945-77D6570AE551}" sibTransId="{A8210614-57B6-4DF8-AB92-29B6BD87AFA6}"/>
    <dgm:cxn modelId="{98D297E2-ACD3-4426-B4C0-76BF442F92F3}" srcId="{16CFFDD1-C00B-4301-BA01-4B4D1A73ECA5}" destId="{412112CC-A941-4AB5-85D7-BFB4837863CE}" srcOrd="5" destOrd="0" parTransId="{8C03120D-43A2-447C-9D7D-FDC37FB41DF1}" sibTransId="{E436A690-4EE5-4312-B378-775F4D74CC84}"/>
    <dgm:cxn modelId="{A29D6ADF-CA40-4CFB-A4CD-C8A826439D39}" srcId="{EA38DE26-E6DB-457E-99BD-CE430EA080A8}" destId="{FACD251E-2A18-4FAF-97C9-D681335D2379}" srcOrd="0" destOrd="0" parTransId="{BF1E62FB-02B6-4A8F-840B-8BD4FC07A73B}" sibTransId="{BAAB71B6-3449-4F3C-8526-AEFCF94EEE6B}"/>
    <dgm:cxn modelId="{8429E19D-1DF0-40C9-9757-4015BA679889}" srcId="{16CFFDD1-C00B-4301-BA01-4B4D1A73ECA5}" destId="{CEF34151-D1DD-4C18-8335-9BECE2D4BBB4}" srcOrd="2" destOrd="0" parTransId="{36602EC8-161F-4CCF-893D-7AA5C714DCB1}" sibTransId="{A0DB5A19-ECC4-4C70-9AFD-70D7EAA97AEC}"/>
    <dgm:cxn modelId="{A9DE3578-9BFE-4DD5-A455-829A6EC3B7BE}" srcId="{16CFFDD1-C00B-4301-BA01-4B4D1A73ECA5}" destId="{4A228BBA-116F-40FB-AE8C-9B0415EA63C8}" srcOrd="4" destOrd="0" parTransId="{61A5EDDF-F390-44DC-A072-BA1FCBBD23D7}" sibTransId="{C399444F-FF9B-421B-9450-D0137F48FF37}"/>
    <dgm:cxn modelId="{72BDACED-1496-45A3-824F-FE2740AD60B3}" srcId="{16CFFDD1-C00B-4301-BA01-4B4D1A73ECA5}" destId="{578063BD-9376-4AEA-B60A-CFCC2131D9FE}" srcOrd="0" destOrd="0" parTransId="{D879AC84-DA42-4628-90E4-4C71899E5E95}" sibTransId="{28B1BD8A-F9B5-4278-842C-92C0EE284A78}"/>
    <dgm:cxn modelId="{B5EF0DB8-B998-4DE6-9585-801CE6416FA3}" type="presOf" srcId="{16CFFDD1-C00B-4301-BA01-4B4D1A73ECA5}" destId="{A46FB9EC-AC3C-4BD8-B140-C4B325C44544}" srcOrd="0" destOrd="0" presId="urn:microsoft.com/office/officeart/2005/8/layout/cycle4"/>
    <dgm:cxn modelId="{9C72ED19-08DB-46C0-BEE7-D405800A4829}" srcId="{16CFFDD1-C00B-4301-BA01-4B4D1A73ECA5}" destId="{83870661-5B30-468E-9655-7211134B5DC9}" srcOrd="1" destOrd="0" parTransId="{13AB2C4E-2ADA-47F9-A17A-1D3A7124215B}" sibTransId="{E18DC87E-EA85-4219-9064-5D129FB07A23}"/>
    <dgm:cxn modelId="{8037E51A-9C30-45CE-84CE-0A3D10B81DFB}" type="presOf" srcId="{578063BD-9376-4AEA-B60A-CFCC2131D9FE}" destId="{4B08A517-DA8B-44BD-A362-FA2CCFFBF9D1}" srcOrd="0" destOrd="0" presId="urn:microsoft.com/office/officeart/2005/8/layout/cycle4"/>
    <dgm:cxn modelId="{4382C359-9124-4DEE-B2F6-7C0D670B806D}" type="presOf" srcId="{F7E8C624-04F8-42C5-92E9-F25C1F41C744}" destId="{6729B056-98DA-4A02-BD4B-3E08EEE6BAD1}" srcOrd="0" destOrd="0" presId="urn:microsoft.com/office/officeart/2005/8/layout/cycle4"/>
    <dgm:cxn modelId="{0C34E32B-082B-42F9-B727-7024467A1C29}" type="presOf" srcId="{83870661-5B30-468E-9655-7211134B5DC9}" destId="{9DE6F0EC-C340-46E7-A36B-B712F6C20E2A}" srcOrd="0" destOrd="0" presId="urn:microsoft.com/office/officeart/2005/8/layout/cycle4"/>
    <dgm:cxn modelId="{F9729272-F2D7-4441-AA5A-CA82A36F94C2}" type="presOf" srcId="{CEF34151-D1DD-4C18-8335-9BECE2D4BBB4}" destId="{1D7DEF75-A515-40DC-A809-9524607F6345}" srcOrd="0" destOrd="0" presId="urn:microsoft.com/office/officeart/2005/8/layout/cycle4"/>
    <dgm:cxn modelId="{5C084089-3C25-436A-860E-FB3BEE7875B0}" type="presParOf" srcId="{A46FB9EC-AC3C-4BD8-B140-C4B325C44544}" destId="{82F48959-C4E2-4B41-8389-BCC697188717}" srcOrd="0" destOrd="0" presId="urn:microsoft.com/office/officeart/2005/8/layout/cycle4"/>
    <dgm:cxn modelId="{8AC5CEA1-5895-4301-8A73-C727EDB15C2B}" type="presParOf" srcId="{82F48959-C4E2-4B41-8389-BCC697188717}" destId="{677ACAC5-92F4-4CFE-B6BE-9CA4E6FBC2C7}" srcOrd="0" destOrd="0" presId="urn:microsoft.com/office/officeart/2005/8/layout/cycle4"/>
    <dgm:cxn modelId="{68606095-F91C-4BA5-A78D-1022B75DE37F}" type="presParOf" srcId="{A46FB9EC-AC3C-4BD8-B140-C4B325C44544}" destId="{95DE11E5-6C0F-49EF-AEF5-74248EE4AC52}" srcOrd="1" destOrd="0" presId="urn:microsoft.com/office/officeart/2005/8/layout/cycle4"/>
    <dgm:cxn modelId="{BEC38A6B-0318-41E5-A08E-1BF47426AF85}" type="presParOf" srcId="{95DE11E5-6C0F-49EF-AEF5-74248EE4AC52}" destId="{4B08A517-DA8B-44BD-A362-FA2CCFFBF9D1}" srcOrd="0" destOrd="0" presId="urn:microsoft.com/office/officeart/2005/8/layout/cycle4"/>
    <dgm:cxn modelId="{6677B71B-BE13-43D7-9936-8242B03A171B}" type="presParOf" srcId="{95DE11E5-6C0F-49EF-AEF5-74248EE4AC52}" destId="{9DE6F0EC-C340-46E7-A36B-B712F6C20E2A}" srcOrd="1" destOrd="0" presId="urn:microsoft.com/office/officeart/2005/8/layout/cycle4"/>
    <dgm:cxn modelId="{DA70F7E4-26DB-41F3-89C8-1B10FAC7177C}" type="presParOf" srcId="{95DE11E5-6C0F-49EF-AEF5-74248EE4AC52}" destId="{1D7DEF75-A515-40DC-A809-9524607F6345}" srcOrd="2" destOrd="0" presId="urn:microsoft.com/office/officeart/2005/8/layout/cycle4"/>
    <dgm:cxn modelId="{DE2CAA81-3DC8-46AF-88EA-C2C1D899B084}" type="presParOf" srcId="{95DE11E5-6C0F-49EF-AEF5-74248EE4AC52}" destId="{6729B056-98DA-4A02-BD4B-3E08EEE6BAD1}" srcOrd="3" destOrd="0" presId="urn:microsoft.com/office/officeart/2005/8/layout/cycle4"/>
    <dgm:cxn modelId="{E243A476-B8BD-4C89-A3BC-62047B37A6D3}" type="presParOf" srcId="{95DE11E5-6C0F-49EF-AEF5-74248EE4AC52}" destId="{BBF62C03-DB76-4B2A-A366-04E6BFA99A7F}" srcOrd="4" destOrd="0" presId="urn:microsoft.com/office/officeart/2005/8/layout/cycle4"/>
    <dgm:cxn modelId="{C13AEC7E-FA9F-4A81-8E56-D09A240F1E11}" type="presParOf" srcId="{A46FB9EC-AC3C-4BD8-B140-C4B325C44544}" destId="{ECDB8C27-D0B6-4973-B973-9D7FD01C05B2}" srcOrd="2" destOrd="0" presId="urn:microsoft.com/office/officeart/2005/8/layout/cycle4"/>
    <dgm:cxn modelId="{E85B492B-0F9F-4878-AF11-BB1195DAB47E}" type="presParOf" srcId="{A46FB9EC-AC3C-4BD8-B140-C4B325C44544}" destId="{9908B07E-0A0B-4EB0-A4DE-40412596E3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F0F52A-7811-4F9B-B5E8-78F7B1A5A25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5221B-A08C-4EFE-8F6D-9E20257AEF0A}">
      <dgm:prSet phldrT="[Text]"/>
      <dgm:spPr/>
      <dgm:t>
        <a:bodyPr/>
        <a:lstStyle/>
        <a:p>
          <a:r>
            <a:rPr lang="en-ID" dirty="0" smtClean="0"/>
            <a:t>a. Perencanaan Sosial</a:t>
          </a:r>
          <a:endParaRPr lang="en-US" dirty="0"/>
        </a:p>
      </dgm:t>
    </dgm:pt>
    <dgm:pt modelId="{C4FF557B-E947-4B87-9372-ADAED6B290DB}" type="parTrans" cxnId="{510E0C0C-8A03-4A9C-889C-7AE9222E00AB}">
      <dgm:prSet/>
      <dgm:spPr/>
      <dgm:t>
        <a:bodyPr/>
        <a:lstStyle/>
        <a:p>
          <a:endParaRPr lang="en-US"/>
        </a:p>
      </dgm:t>
    </dgm:pt>
    <dgm:pt modelId="{378FF9E8-5357-4254-81A2-31626F73E722}" type="sibTrans" cxnId="{510E0C0C-8A03-4A9C-889C-7AE9222E00AB}">
      <dgm:prSet/>
      <dgm:spPr/>
      <dgm:t>
        <a:bodyPr/>
        <a:lstStyle/>
        <a:p>
          <a:endParaRPr lang="en-US"/>
        </a:p>
      </dgm:t>
    </dgm:pt>
    <dgm:pt modelId="{104F2E02-C548-4DD5-A607-3F5CE5AE973B}">
      <dgm:prSet phldrT="[Text]"/>
      <dgm:spPr/>
      <dgm:t>
        <a:bodyPr/>
        <a:lstStyle/>
        <a:p>
          <a:r>
            <a:rPr lang="en-ID" dirty="0" smtClean="0"/>
            <a:t>b. Pembangunan Sosial</a:t>
          </a:r>
          <a:endParaRPr lang="en-US" dirty="0"/>
        </a:p>
      </dgm:t>
    </dgm:pt>
    <dgm:pt modelId="{CA6E8AE7-2A2B-44A5-B225-58A2095E2762}" type="parTrans" cxnId="{611BCFB7-6634-4515-BA94-7B86E1F70D87}">
      <dgm:prSet/>
      <dgm:spPr/>
      <dgm:t>
        <a:bodyPr/>
        <a:lstStyle/>
        <a:p>
          <a:endParaRPr lang="en-US"/>
        </a:p>
      </dgm:t>
    </dgm:pt>
    <dgm:pt modelId="{45A08CE7-25E8-467F-ADE1-6C16F54434E2}" type="sibTrans" cxnId="{611BCFB7-6634-4515-BA94-7B86E1F70D87}">
      <dgm:prSet/>
      <dgm:spPr/>
      <dgm:t>
        <a:bodyPr/>
        <a:lstStyle/>
        <a:p>
          <a:endParaRPr lang="en-US"/>
        </a:p>
      </dgm:t>
    </dgm:pt>
    <dgm:pt modelId="{F3A8D8EC-65A9-4845-AC4F-9B679E6F6856}">
      <dgm:prSet phldrT="[Text]"/>
      <dgm:spPr/>
      <dgm:t>
        <a:bodyPr/>
        <a:lstStyle/>
        <a:p>
          <a:r>
            <a:rPr lang="en-ID" dirty="0" smtClean="0"/>
            <a:t>c. Memecahkan Masalah Sosial</a:t>
          </a:r>
          <a:endParaRPr lang="en-US" dirty="0"/>
        </a:p>
      </dgm:t>
    </dgm:pt>
    <dgm:pt modelId="{DE37D2C7-8948-4FD3-A512-428755F9F95D}" type="parTrans" cxnId="{F09D0BEA-04B3-4345-9786-C69887F93A9C}">
      <dgm:prSet/>
      <dgm:spPr/>
      <dgm:t>
        <a:bodyPr/>
        <a:lstStyle/>
        <a:p>
          <a:endParaRPr lang="en-US"/>
        </a:p>
      </dgm:t>
    </dgm:pt>
    <dgm:pt modelId="{46EDAFC0-A721-4508-8C22-DC7807488B92}" type="sibTrans" cxnId="{F09D0BEA-04B3-4345-9786-C69887F93A9C}">
      <dgm:prSet/>
      <dgm:spPr/>
      <dgm:t>
        <a:bodyPr/>
        <a:lstStyle/>
        <a:p>
          <a:endParaRPr lang="en-US"/>
        </a:p>
      </dgm:t>
    </dgm:pt>
    <dgm:pt modelId="{3723E206-F541-4059-86AC-14C6D72F8DD0}">
      <dgm:prSet phldrT="[Text]"/>
      <dgm:spPr/>
      <dgm:t>
        <a:bodyPr/>
        <a:lstStyle/>
        <a:p>
          <a:r>
            <a:rPr lang="en-ID" dirty="0" smtClean="0"/>
            <a:t>d. Penelitian Sosial</a:t>
          </a:r>
          <a:endParaRPr lang="en-US" dirty="0"/>
        </a:p>
      </dgm:t>
    </dgm:pt>
    <dgm:pt modelId="{B02C9343-E529-4F91-8FDA-33CE903C0B8D}" type="parTrans" cxnId="{7E443B7C-7CB0-4BBD-8CED-3BF71BF86F67}">
      <dgm:prSet/>
      <dgm:spPr/>
      <dgm:t>
        <a:bodyPr/>
        <a:lstStyle/>
        <a:p>
          <a:endParaRPr lang="en-US"/>
        </a:p>
      </dgm:t>
    </dgm:pt>
    <dgm:pt modelId="{040E5261-737A-4DEC-835F-5D7D21EB717E}" type="sibTrans" cxnId="{7E443B7C-7CB0-4BBD-8CED-3BF71BF86F67}">
      <dgm:prSet/>
      <dgm:spPr/>
      <dgm:t>
        <a:bodyPr/>
        <a:lstStyle/>
        <a:p>
          <a:endParaRPr lang="en-US"/>
        </a:p>
      </dgm:t>
    </dgm:pt>
    <dgm:pt modelId="{0F9BF148-1D05-4827-8849-5A4C2C0139BE}" type="pres">
      <dgm:prSet presAssocID="{3DF0F52A-7811-4F9B-B5E8-78F7B1A5A2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6CB46-4047-4CFB-BAF3-437D45896D09}" type="pres">
      <dgm:prSet presAssocID="{3DF0F52A-7811-4F9B-B5E8-78F7B1A5A254}" presName="dummyMaxCanvas" presStyleCnt="0">
        <dgm:presLayoutVars/>
      </dgm:prSet>
      <dgm:spPr/>
    </dgm:pt>
    <dgm:pt modelId="{732E3C89-1DE7-4FE3-AF29-8F48155944FD}" type="pres">
      <dgm:prSet presAssocID="{3DF0F52A-7811-4F9B-B5E8-78F7B1A5A25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F7E5A-F5A3-4D3A-B4C9-AE599C32C75B}" type="pres">
      <dgm:prSet presAssocID="{3DF0F52A-7811-4F9B-B5E8-78F7B1A5A25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EC78F-5676-4F92-BA50-84BD69584022}" type="pres">
      <dgm:prSet presAssocID="{3DF0F52A-7811-4F9B-B5E8-78F7B1A5A25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05C5-3A18-4934-9EF6-BDA7EA811A92}" type="pres">
      <dgm:prSet presAssocID="{3DF0F52A-7811-4F9B-B5E8-78F7B1A5A25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B991F-200E-4C61-A27F-EBB14309C1A7}" type="pres">
      <dgm:prSet presAssocID="{3DF0F52A-7811-4F9B-B5E8-78F7B1A5A25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2938-1F02-440A-AF2C-2192E49D1501}" type="pres">
      <dgm:prSet presAssocID="{3DF0F52A-7811-4F9B-B5E8-78F7B1A5A25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9891-B0C6-4CAB-AFDA-4EA044C1D631}" type="pres">
      <dgm:prSet presAssocID="{3DF0F52A-7811-4F9B-B5E8-78F7B1A5A25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403B9-EC89-4D25-8E6C-F411BFE2FA79}" type="pres">
      <dgm:prSet presAssocID="{3DF0F52A-7811-4F9B-B5E8-78F7B1A5A25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CEFDC-4868-4FB8-B6F1-E64E437E15CC}" type="pres">
      <dgm:prSet presAssocID="{3DF0F52A-7811-4F9B-B5E8-78F7B1A5A25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FB9DE-060D-47D1-B247-79F71FFB8F08}" type="pres">
      <dgm:prSet presAssocID="{3DF0F52A-7811-4F9B-B5E8-78F7B1A5A25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E228-1B17-40DD-AE7D-DE158B5C80A7}" type="pres">
      <dgm:prSet presAssocID="{3DF0F52A-7811-4F9B-B5E8-78F7B1A5A25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55997-55B2-4A53-9A7D-B386A4323476}" type="presOf" srcId="{F3A8D8EC-65A9-4845-AC4F-9B679E6F6856}" destId="{C10FB9DE-060D-47D1-B247-79F71FFB8F08}" srcOrd="1" destOrd="0" presId="urn:microsoft.com/office/officeart/2005/8/layout/vProcess5"/>
    <dgm:cxn modelId="{69FFE321-FCB2-48FB-82B0-8D75600E6F4D}" type="presOf" srcId="{48E5221B-A08C-4EFE-8F6D-9E20257AEF0A}" destId="{7DA403B9-EC89-4D25-8E6C-F411BFE2FA79}" srcOrd="1" destOrd="0" presId="urn:microsoft.com/office/officeart/2005/8/layout/vProcess5"/>
    <dgm:cxn modelId="{E495A7CC-AE32-4626-8516-DFF6B69D68DA}" type="presOf" srcId="{48E5221B-A08C-4EFE-8F6D-9E20257AEF0A}" destId="{732E3C89-1DE7-4FE3-AF29-8F48155944FD}" srcOrd="0" destOrd="0" presId="urn:microsoft.com/office/officeart/2005/8/layout/vProcess5"/>
    <dgm:cxn modelId="{DF0A7061-6D80-4673-8314-FCA48431E7E8}" type="presOf" srcId="{3723E206-F541-4059-86AC-14C6D72F8DD0}" destId="{AE8C05C5-3A18-4934-9EF6-BDA7EA811A92}" srcOrd="0" destOrd="0" presId="urn:microsoft.com/office/officeart/2005/8/layout/vProcess5"/>
    <dgm:cxn modelId="{6DE9088C-CA1B-4430-843B-A79CB8B6C27B}" type="presOf" srcId="{46EDAFC0-A721-4508-8C22-DC7807488B92}" destId="{5E169891-B0C6-4CAB-AFDA-4EA044C1D631}" srcOrd="0" destOrd="0" presId="urn:microsoft.com/office/officeart/2005/8/layout/vProcess5"/>
    <dgm:cxn modelId="{008ADC79-BBAD-49B3-A4C2-A13AB1482BD6}" type="presOf" srcId="{104F2E02-C548-4DD5-A607-3F5CE5AE973B}" destId="{EC5CEFDC-4868-4FB8-B6F1-E64E437E15CC}" srcOrd="1" destOrd="0" presId="urn:microsoft.com/office/officeart/2005/8/layout/vProcess5"/>
    <dgm:cxn modelId="{07D9F568-F974-440B-95B0-425CCE19A563}" type="presOf" srcId="{378FF9E8-5357-4254-81A2-31626F73E722}" destId="{F2AB991F-200E-4C61-A27F-EBB14309C1A7}" srcOrd="0" destOrd="0" presId="urn:microsoft.com/office/officeart/2005/8/layout/vProcess5"/>
    <dgm:cxn modelId="{79640008-BB01-4D33-AF98-14B6660CE661}" type="presOf" srcId="{3DF0F52A-7811-4F9B-B5E8-78F7B1A5A254}" destId="{0F9BF148-1D05-4827-8849-5A4C2C0139BE}" srcOrd="0" destOrd="0" presId="urn:microsoft.com/office/officeart/2005/8/layout/vProcess5"/>
    <dgm:cxn modelId="{D7414861-D294-42FF-A94E-8D19738CA15A}" type="presOf" srcId="{104F2E02-C548-4DD5-A607-3F5CE5AE973B}" destId="{589F7E5A-F5A3-4D3A-B4C9-AE599C32C75B}" srcOrd="0" destOrd="0" presId="urn:microsoft.com/office/officeart/2005/8/layout/vProcess5"/>
    <dgm:cxn modelId="{7E443B7C-7CB0-4BBD-8CED-3BF71BF86F67}" srcId="{3DF0F52A-7811-4F9B-B5E8-78F7B1A5A254}" destId="{3723E206-F541-4059-86AC-14C6D72F8DD0}" srcOrd="3" destOrd="0" parTransId="{B02C9343-E529-4F91-8FDA-33CE903C0B8D}" sibTransId="{040E5261-737A-4DEC-835F-5D7D21EB717E}"/>
    <dgm:cxn modelId="{9F330640-F16E-4CF0-9954-9F4D3EF78EA1}" type="presOf" srcId="{45A08CE7-25E8-467F-ADE1-6C16F54434E2}" destId="{ECA22938-1F02-440A-AF2C-2192E49D1501}" srcOrd="0" destOrd="0" presId="urn:microsoft.com/office/officeart/2005/8/layout/vProcess5"/>
    <dgm:cxn modelId="{D2C2BEF8-6370-4B28-890E-484FFF3F144E}" type="presOf" srcId="{F3A8D8EC-65A9-4845-AC4F-9B679E6F6856}" destId="{BADEC78F-5676-4F92-BA50-84BD69584022}" srcOrd="0" destOrd="0" presId="urn:microsoft.com/office/officeart/2005/8/layout/vProcess5"/>
    <dgm:cxn modelId="{611BCFB7-6634-4515-BA94-7B86E1F70D87}" srcId="{3DF0F52A-7811-4F9B-B5E8-78F7B1A5A254}" destId="{104F2E02-C548-4DD5-A607-3F5CE5AE973B}" srcOrd="1" destOrd="0" parTransId="{CA6E8AE7-2A2B-44A5-B225-58A2095E2762}" sibTransId="{45A08CE7-25E8-467F-ADE1-6C16F54434E2}"/>
    <dgm:cxn modelId="{FC1487C9-AB1D-4286-8202-30488CD8B9E6}" type="presOf" srcId="{3723E206-F541-4059-86AC-14C6D72F8DD0}" destId="{8BC7E228-1B17-40DD-AE7D-DE158B5C80A7}" srcOrd="1" destOrd="0" presId="urn:microsoft.com/office/officeart/2005/8/layout/vProcess5"/>
    <dgm:cxn modelId="{510E0C0C-8A03-4A9C-889C-7AE9222E00AB}" srcId="{3DF0F52A-7811-4F9B-B5E8-78F7B1A5A254}" destId="{48E5221B-A08C-4EFE-8F6D-9E20257AEF0A}" srcOrd="0" destOrd="0" parTransId="{C4FF557B-E947-4B87-9372-ADAED6B290DB}" sibTransId="{378FF9E8-5357-4254-81A2-31626F73E722}"/>
    <dgm:cxn modelId="{F09D0BEA-04B3-4345-9786-C69887F93A9C}" srcId="{3DF0F52A-7811-4F9B-B5E8-78F7B1A5A254}" destId="{F3A8D8EC-65A9-4845-AC4F-9B679E6F6856}" srcOrd="2" destOrd="0" parTransId="{DE37D2C7-8948-4FD3-A512-428755F9F95D}" sibTransId="{46EDAFC0-A721-4508-8C22-DC7807488B92}"/>
    <dgm:cxn modelId="{187D7881-E561-4827-8832-1C0F76AAC5EA}" type="presParOf" srcId="{0F9BF148-1D05-4827-8849-5A4C2C0139BE}" destId="{17B6CB46-4047-4CFB-BAF3-437D45896D09}" srcOrd="0" destOrd="0" presId="urn:microsoft.com/office/officeart/2005/8/layout/vProcess5"/>
    <dgm:cxn modelId="{F206B747-B065-4C93-8ECF-8FFDE9026795}" type="presParOf" srcId="{0F9BF148-1D05-4827-8849-5A4C2C0139BE}" destId="{732E3C89-1DE7-4FE3-AF29-8F48155944FD}" srcOrd="1" destOrd="0" presId="urn:microsoft.com/office/officeart/2005/8/layout/vProcess5"/>
    <dgm:cxn modelId="{98F53AA6-B31B-4EEB-A27C-D711E40A7F47}" type="presParOf" srcId="{0F9BF148-1D05-4827-8849-5A4C2C0139BE}" destId="{589F7E5A-F5A3-4D3A-B4C9-AE599C32C75B}" srcOrd="2" destOrd="0" presId="urn:microsoft.com/office/officeart/2005/8/layout/vProcess5"/>
    <dgm:cxn modelId="{E8D23DC9-1321-4546-85F2-7CCC5AA799EF}" type="presParOf" srcId="{0F9BF148-1D05-4827-8849-5A4C2C0139BE}" destId="{BADEC78F-5676-4F92-BA50-84BD69584022}" srcOrd="3" destOrd="0" presId="urn:microsoft.com/office/officeart/2005/8/layout/vProcess5"/>
    <dgm:cxn modelId="{EA167DA3-E702-4CF2-968B-37D8EFD4F889}" type="presParOf" srcId="{0F9BF148-1D05-4827-8849-5A4C2C0139BE}" destId="{AE8C05C5-3A18-4934-9EF6-BDA7EA811A92}" srcOrd="4" destOrd="0" presId="urn:microsoft.com/office/officeart/2005/8/layout/vProcess5"/>
    <dgm:cxn modelId="{6B62FD9C-B10A-4EEC-B039-86EFA9ACB733}" type="presParOf" srcId="{0F9BF148-1D05-4827-8849-5A4C2C0139BE}" destId="{F2AB991F-200E-4C61-A27F-EBB14309C1A7}" srcOrd="5" destOrd="0" presId="urn:microsoft.com/office/officeart/2005/8/layout/vProcess5"/>
    <dgm:cxn modelId="{29B251D6-E188-463B-A28A-8597E7A2C5F5}" type="presParOf" srcId="{0F9BF148-1D05-4827-8849-5A4C2C0139BE}" destId="{ECA22938-1F02-440A-AF2C-2192E49D1501}" srcOrd="6" destOrd="0" presId="urn:microsoft.com/office/officeart/2005/8/layout/vProcess5"/>
    <dgm:cxn modelId="{61876885-079B-48FE-9B58-4AD62D958C68}" type="presParOf" srcId="{0F9BF148-1D05-4827-8849-5A4C2C0139BE}" destId="{5E169891-B0C6-4CAB-AFDA-4EA044C1D631}" srcOrd="7" destOrd="0" presId="urn:microsoft.com/office/officeart/2005/8/layout/vProcess5"/>
    <dgm:cxn modelId="{7BCD8E43-29CD-4330-A7BA-B64DEAF610B3}" type="presParOf" srcId="{0F9BF148-1D05-4827-8849-5A4C2C0139BE}" destId="{7DA403B9-EC89-4D25-8E6C-F411BFE2FA79}" srcOrd="8" destOrd="0" presId="urn:microsoft.com/office/officeart/2005/8/layout/vProcess5"/>
    <dgm:cxn modelId="{F59A6076-ADB1-40E7-B96F-ED34435005B8}" type="presParOf" srcId="{0F9BF148-1D05-4827-8849-5A4C2C0139BE}" destId="{EC5CEFDC-4868-4FB8-B6F1-E64E437E15CC}" srcOrd="9" destOrd="0" presId="urn:microsoft.com/office/officeart/2005/8/layout/vProcess5"/>
    <dgm:cxn modelId="{98C272F6-9C37-4BBA-9416-E1EA9D13729C}" type="presParOf" srcId="{0F9BF148-1D05-4827-8849-5A4C2C0139BE}" destId="{C10FB9DE-060D-47D1-B247-79F71FFB8F08}" srcOrd="10" destOrd="0" presId="urn:microsoft.com/office/officeart/2005/8/layout/vProcess5"/>
    <dgm:cxn modelId="{614838B7-2BFA-4941-882C-54BEDB5650B5}" type="presParOf" srcId="{0F9BF148-1D05-4827-8849-5A4C2C0139BE}" destId="{8BC7E228-1B17-40DD-AE7D-DE158B5C80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F0F52A-7811-4F9B-B5E8-78F7B1A5A25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5221B-A08C-4EFE-8F6D-9E20257AEF0A}">
      <dgm:prSet phldrT="[Text]"/>
      <dgm:spPr>
        <a:solidFill>
          <a:srgbClr val="FE7C34"/>
        </a:solidFill>
      </dgm:spPr>
      <dgm:t>
        <a:bodyPr/>
        <a:lstStyle/>
        <a:p>
          <a:r>
            <a:rPr lang="en-ID" dirty="0" smtClean="0"/>
            <a:t>a. Sebagai Peneliti Sosial</a:t>
          </a:r>
          <a:endParaRPr lang="en-US" dirty="0"/>
        </a:p>
      </dgm:t>
    </dgm:pt>
    <dgm:pt modelId="{C4FF557B-E947-4B87-9372-ADAED6B290DB}" type="parTrans" cxnId="{510E0C0C-8A03-4A9C-889C-7AE9222E00AB}">
      <dgm:prSet/>
      <dgm:spPr/>
      <dgm:t>
        <a:bodyPr/>
        <a:lstStyle/>
        <a:p>
          <a:endParaRPr lang="en-US"/>
        </a:p>
      </dgm:t>
    </dgm:pt>
    <dgm:pt modelId="{378FF9E8-5357-4254-81A2-31626F73E722}" type="sibTrans" cxnId="{510E0C0C-8A03-4A9C-889C-7AE9222E00AB}">
      <dgm:prSet/>
      <dgm:spPr/>
      <dgm:t>
        <a:bodyPr/>
        <a:lstStyle/>
        <a:p>
          <a:endParaRPr lang="en-US"/>
        </a:p>
      </dgm:t>
    </dgm:pt>
    <dgm:pt modelId="{104F2E02-C548-4DD5-A607-3F5CE5AE973B}">
      <dgm:prSet phldrT="[Text]"/>
      <dgm:spPr>
        <a:solidFill>
          <a:srgbClr val="FDA127"/>
        </a:solidFill>
      </dgm:spPr>
      <dgm:t>
        <a:bodyPr/>
        <a:lstStyle/>
        <a:p>
          <a:r>
            <a:rPr lang="en-ID" dirty="0" smtClean="0"/>
            <a:t>b. Sebagai Konsultan Sosial</a:t>
          </a:r>
          <a:endParaRPr lang="en-US" dirty="0"/>
        </a:p>
      </dgm:t>
    </dgm:pt>
    <dgm:pt modelId="{CA6E8AE7-2A2B-44A5-B225-58A2095E2762}" type="parTrans" cxnId="{611BCFB7-6634-4515-BA94-7B86E1F70D87}">
      <dgm:prSet/>
      <dgm:spPr/>
      <dgm:t>
        <a:bodyPr/>
        <a:lstStyle/>
        <a:p>
          <a:endParaRPr lang="en-US"/>
        </a:p>
      </dgm:t>
    </dgm:pt>
    <dgm:pt modelId="{45A08CE7-25E8-467F-ADE1-6C16F54434E2}" type="sibTrans" cxnId="{611BCFB7-6634-4515-BA94-7B86E1F70D87}">
      <dgm:prSet/>
      <dgm:spPr/>
      <dgm:t>
        <a:bodyPr/>
        <a:lstStyle/>
        <a:p>
          <a:endParaRPr lang="en-US"/>
        </a:p>
      </dgm:t>
    </dgm:pt>
    <dgm:pt modelId="{F3A8D8EC-65A9-4845-AC4F-9B679E6F6856}">
      <dgm:prSet phldrT="[Text]"/>
      <dgm:spPr>
        <a:solidFill>
          <a:srgbClr val="6D336F"/>
        </a:solidFill>
      </dgm:spPr>
      <dgm:t>
        <a:bodyPr/>
        <a:lstStyle/>
        <a:p>
          <a:r>
            <a:rPr lang="en-ID" dirty="0" smtClean="0"/>
            <a:t>c. Sebagai Pendidik Sosial</a:t>
          </a:r>
          <a:endParaRPr lang="en-US" dirty="0"/>
        </a:p>
      </dgm:t>
    </dgm:pt>
    <dgm:pt modelId="{DE37D2C7-8948-4FD3-A512-428755F9F95D}" type="parTrans" cxnId="{F09D0BEA-04B3-4345-9786-C69887F93A9C}">
      <dgm:prSet/>
      <dgm:spPr/>
      <dgm:t>
        <a:bodyPr/>
        <a:lstStyle/>
        <a:p>
          <a:endParaRPr lang="en-US"/>
        </a:p>
      </dgm:t>
    </dgm:pt>
    <dgm:pt modelId="{46EDAFC0-A721-4508-8C22-DC7807488B92}" type="sibTrans" cxnId="{F09D0BEA-04B3-4345-9786-C69887F93A9C}">
      <dgm:prSet/>
      <dgm:spPr/>
      <dgm:t>
        <a:bodyPr/>
        <a:lstStyle/>
        <a:p>
          <a:endParaRPr lang="en-US"/>
        </a:p>
      </dgm:t>
    </dgm:pt>
    <dgm:pt modelId="{3723E206-F541-4059-86AC-14C6D72F8DD0}">
      <dgm:prSet phldrT="[Text]"/>
      <dgm:spPr>
        <a:solidFill>
          <a:srgbClr val="4F2E65"/>
        </a:solidFill>
      </dgm:spPr>
      <dgm:t>
        <a:bodyPr/>
        <a:lstStyle/>
        <a:p>
          <a:r>
            <a:rPr lang="en-ID" dirty="0" smtClean="0"/>
            <a:t>d. </a:t>
          </a:r>
          <a:r>
            <a:rPr lang="en-ID" dirty="0" err="1" smtClean="0"/>
            <a:t>Sebagai</a:t>
          </a:r>
          <a:r>
            <a:rPr lang="en-ID" dirty="0" smtClean="0"/>
            <a:t> Teknisi</a:t>
          </a:r>
          <a:endParaRPr lang="en-US" dirty="0"/>
        </a:p>
      </dgm:t>
    </dgm:pt>
    <dgm:pt modelId="{B02C9343-E529-4F91-8FDA-33CE903C0B8D}" type="parTrans" cxnId="{7E443B7C-7CB0-4BBD-8CED-3BF71BF86F67}">
      <dgm:prSet/>
      <dgm:spPr/>
      <dgm:t>
        <a:bodyPr/>
        <a:lstStyle/>
        <a:p>
          <a:endParaRPr lang="en-US"/>
        </a:p>
      </dgm:t>
    </dgm:pt>
    <dgm:pt modelId="{040E5261-737A-4DEC-835F-5D7D21EB717E}" type="sibTrans" cxnId="{7E443B7C-7CB0-4BBD-8CED-3BF71BF86F67}">
      <dgm:prSet/>
      <dgm:spPr/>
      <dgm:t>
        <a:bodyPr/>
        <a:lstStyle/>
        <a:p>
          <a:endParaRPr lang="en-US"/>
        </a:p>
      </dgm:t>
    </dgm:pt>
    <dgm:pt modelId="{0F9BF148-1D05-4827-8849-5A4C2C0139BE}" type="pres">
      <dgm:prSet presAssocID="{3DF0F52A-7811-4F9B-B5E8-78F7B1A5A2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6CB46-4047-4CFB-BAF3-437D45896D09}" type="pres">
      <dgm:prSet presAssocID="{3DF0F52A-7811-4F9B-B5E8-78F7B1A5A254}" presName="dummyMaxCanvas" presStyleCnt="0">
        <dgm:presLayoutVars/>
      </dgm:prSet>
      <dgm:spPr/>
    </dgm:pt>
    <dgm:pt modelId="{732E3C89-1DE7-4FE3-AF29-8F48155944FD}" type="pres">
      <dgm:prSet presAssocID="{3DF0F52A-7811-4F9B-B5E8-78F7B1A5A25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F7E5A-F5A3-4D3A-B4C9-AE599C32C75B}" type="pres">
      <dgm:prSet presAssocID="{3DF0F52A-7811-4F9B-B5E8-78F7B1A5A254}" presName="FourNodes_2" presStyleLbl="node1" presStyleIdx="1" presStyleCnt="4" custLinFactNeighborX="-562" custLinFactNeighborY="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EC78F-5676-4F92-BA50-84BD69584022}" type="pres">
      <dgm:prSet presAssocID="{3DF0F52A-7811-4F9B-B5E8-78F7B1A5A25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05C5-3A18-4934-9EF6-BDA7EA811A92}" type="pres">
      <dgm:prSet presAssocID="{3DF0F52A-7811-4F9B-B5E8-78F7B1A5A25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B991F-200E-4C61-A27F-EBB14309C1A7}" type="pres">
      <dgm:prSet presAssocID="{3DF0F52A-7811-4F9B-B5E8-78F7B1A5A25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2938-1F02-440A-AF2C-2192E49D1501}" type="pres">
      <dgm:prSet presAssocID="{3DF0F52A-7811-4F9B-B5E8-78F7B1A5A25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9891-B0C6-4CAB-AFDA-4EA044C1D631}" type="pres">
      <dgm:prSet presAssocID="{3DF0F52A-7811-4F9B-B5E8-78F7B1A5A25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403B9-EC89-4D25-8E6C-F411BFE2FA79}" type="pres">
      <dgm:prSet presAssocID="{3DF0F52A-7811-4F9B-B5E8-78F7B1A5A25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CEFDC-4868-4FB8-B6F1-E64E437E15CC}" type="pres">
      <dgm:prSet presAssocID="{3DF0F52A-7811-4F9B-B5E8-78F7B1A5A25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FB9DE-060D-47D1-B247-79F71FFB8F08}" type="pres">
      <dgm:prSet presAssocID="{3DF0F52A-7811-4F9B-B5E8-78F7B1A5A25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E228-1B17-40DD-AE7D-DE158B5C80A7}" type="pres">
      <dgm:prSet presAssocID="{3DF0F52A-7811-4F9B-B5E8-78F7B1A5A25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EEDB91-8FC7-48CA-BE02-77327C26F078}" type="presOf" srcId="{3723E206-F541-4059-86AC-14C6D72F8DD0}" destId="{8BC7E228-1B17-40DD-AE7D-DE158B5C80A7}" srcOrd="1" destOrd="0" presId="urn:microsoft.com/office/officeart/2005/8/layout/vProcess5"/>
    <dgm:cxn modelId="{07159454-CD81-4BE9-BDA3-EA78D86962DC}" type="presOf" srcId="{48E5221B-A08C-4EFE-8F6D-9E20257AEF0A}" destId="{7DA403B9-EC89-4D25-8E6C-F411BFE2FA79}" srcOrd="1" destOrd="0" presId="urn:microsoft.com/office/officeart/2005/8/layout/vProcess5"/>
    <dgm:cxn modelId="{51C53276-8F39-476B-AC89-EBE9B8C80379}" type="presOf" srcId="{104F2E02-C548-4DD5-A607-3F5CE5AE973B}" destId="{EC5CEFDC-4868-4FB8-B6F1-E64E437E15CC}" srcOrd="1" destOrd="0" presId="urn:microsoft.com/office/officeart/2005/8/layout/vProcess5"/>
    <dgm:cxn modelId="{28AE3F22-8F1E-4173-AC16-7F6BE9E2DBA4}" type="presOf" srcId="{104F2E02-C548-4DD5-A607-3F5CE5AE973B}" destId="{589F7E5A-F5A3-4D3A-B4C9-AE599C32C75B}" srcOrd="0" destOrd="0" presId="urn:microsoft.com/office/officeart/2005/8/layout/vProcess5"/>
    <dgm:cxn modelId="{08177F54-3808-419B-B753-A952BE155D9E}" type="presOf" srcId="{F3A8D8EC-65A9-4845-AC4F-9B679E6F6856}" destId="{C10FB9DE-060D-47D1-B247-79F71FFB8F08}" srcOrd="1" destOrd="0" presId="urn:microsoft.com/office/officeart/2005/8/layout/vProcess5"/>
    <dgm:cxn modelId="{AA522DCB-0C65-4CEF-AA16-57FFC7DF09F5}" type="presOf" srcId="{3723E206-F541-4059-86AC-14C6D72F8DD0}" destId="{AE8C05C5-3A18-4934-9EF6-BDA7EA811A92}" srcOrd="0" destOrd="0" presId="urn:microsoft.com/office/officeart/2005/8/layout/vProcess5"/>
    <dgm:cxn modelId="{CF4E9E99-5702-43C8-A57C-4B736A8598F0}" type="presOf" srcId="{46EDAFC0-A721-4508-8C22-DC7807488B92}" destId="{5E169891-B0C6-4CAB-AFDA-4EA044C1D631}" srcOrd="0" destOrd="0" presId="urn:microsoft.com/office/officeart/2005/8/layout/vProcess5"/>
    <dgm:cxn modelId="{8E6D4A7C-5C16-43C1-A290-B15182359DC2}" type="presOf" srcId="{378FF9E8-5357-4254-81A2-31626F73E722}" destId="{F2AB991F-200E-4C61-A27F-EBB14309C1A7}" srcOrd="0" destOrd="0" presId="urn:microsoft.com/office/officeart/2005/8/layout/vProcess5"/>
    <dgm:cxn modelId="{CE940D4A-AAFB-45FC-B592-29E55EEAC1A5}" type="presOf" srcId="{3DF0F52A-7811-4F9B-B5E8-78F7B1A5A254}" destId="{0F9BF148-1D05-4827-8849-5A4C2C0139BE}" srcOrd="0" destOrd="0" presId="urn:microsoft.com/office/officeart/2005/8/layout/vProcess5"/>
    <dgm:cxn modelId="{A9B2024B-C7DA-4354-9FA2-9EFB2580FF5E}" type="presOf" srcId="{F3A8D8EC-65A9-4845-AC4F-9B679E6F6856}" destId="{BADEC78F-5676-4F92-BA50-84BD69584022}" srcOrd="0" destOrd="0" presId="urn:microsoft.com/office/officeart/2005/8/layout/vProcess5"/>
    <dgm:cxn modelId="{7E443B7C-7CB0-4BBD-8CED-3BF71BF86F67}" srcId="{3DF0F52A-7811-4F9B-B5E8-78F7B1A5A254}" destId="{3723E206-F541-4059-86AC-14C6D72F8DD0}" srcOrd="3" destOrd="0" parTransId="{B02C9343-E529-4F91-8FDA-33CE903C0B8D}" sibTransId="{040E5261-737A-4DEC-835F-5D7D21EB717E}"/>
    <dgm:cxn modelId="{1CA4BBA5-930D-47BA-95AD-98E0170D1880}" type="presOf" srcId="{48E5221B-A08C-4EFE-8F6D-9E20257AEF0A}" destId="{732E3C89-1DE7-4FE3-AF29-8F48155944FD}" srcOrd="0" destOrd="0" presId="urn:microsoft.com/office/officeart/2005/8/layout/vProcess5"/>
    <dgm:cxn modelId="{611BCFB7-6634-4515-BA94-7B86E1F70D87}" srcId="{3DF0F52A-7811-4F9B-B5E8-78F7B1A5A254}" destId="{104F2E02-C548-4DD5-A607-3F5CE5AE973B}" srcOrd="1" destOrd="0" parTransId="{CA6E8AE7-2A2B-44A5-B225-58A2095E2762}" sibTransId="{45A08CE7-25E8-467F-ADE1-6C16F54434E2}"/>
    <dgm:cxn modelId="{DE132A3F-FF2F-4391-86B7-646E99DF542F}" type="presOf" srcId="{45A08CE7-25E8-467F-ADE1-6C16F54434E2}" destId="{ECA22938-1F02-440A-AF2C-2192E49D1501}" srcOrd="0" destOrd="0" presId="urn:microsoft.com/office/officeart/2005/8/layout/vProcess5"/>
    <dgm:cxn modelId="{510E0C0C-8A03-4A9C-889C-7AE9222E00AB}" srcId="{3DF0F52A-7811-4F9B-B5E8-78F7B1A5A254}" destId="{48E5221B-A08C-4EFE-8F6D-9E20257AEF0A}" srcOrd="0" destOrd="0" parTransId="{C4FF557B-E947-4B87-9372-ADAED6B290DB}" sibTransId="{378FF9E8-5357-4254-81A2-31626F73E722}"/>
    <dgm:cxn modelId="{F09D0BEA-04B3-4345-9786-C69887F93A9C}" srcId="{3DF0F52A-7811-4F9B-B5E8-78F7B1A5A254}" destId="{F3A8D8EC-65A9-4845-AC4F-9B679E6F6856}" srcOrd="2" destOrd="0" parTransId="{DE37D2C7-8948-4FD3-A512-428755F9F95D}" sibTransId="{46EDAFC0-A721-4508-8C22-DC7807488B92}"/>
    <dgm:cxn modelId="{1A03D856-6C54-4E90-8251-AF1DDA995814}" type="presParOf" srcId="{0F9BF148-1D05-4827-8849-5A4C2C0139BE}" destId="{17B6CB46-4047-4CFB-BAF3-437D45896D09}" srcOrd="0" destOrd="0" presId="urn:microsoft.com/office/officeart/2005/8/layout/vProcess5"/>
    <dgm:cxn modelId="{229B26F3-175F-4438-8BD7-E545ECF6979B}" type="presParOf" srcId="{0F9BF148-1D05-4827-8849-5A4C2C0139BE}" destId="{732E3C89-1DE7-4FE3-AF29-8F48155944FD}" srcOrd="1" destOrd="0" presId="urn:microsoft.com/office/officeart/2005/8/layout/vProcess5"/>
    <dgm:cxn modelId="{1770F1A0-6FF6-49DB-87FE-F9B1A3B37462}" type="presParOf" srcId="{0F9BF148-1D05-4827-8849-5A4C2C0139BE}" destId="{589F7E5A-F5A3-4D3A-B4C9-AE599C32C75B}" srcOrd="2" destOrd="0" presId="urn:microsoft.com/office/officeart/2005/8/layout/vProcess5"/>
    <dgm:cxn modelId="{7CA3F260-511F-44A4-A6EA-09C31E8E7BEA}" type="presParOf" srcId="{0F9BF148-1D05-4827-8849-5A4C2C0139BE}" destId="{BADEC78F-5676-4F92-BA50-84BD69584022}" srcOrd="3" destOrd="0" presId="urn:microsoft.com/office/officeart/2005/8/layout/vProcess5"/>
    <dgm:cxn modelId="{D16929C2-A300-425B-8DDC-4A8CA5869338}" type="presParOf" srcId="{0F9BF148-1D05-4827-8849-5A4C2C0139BE}" destId="{AE8C05C5-3A18-4934-9EF6-BDA7EA811A92}" srcOrd="4" destOrd="0" presId="urn:microsoft.com/office/officeart/2005/8/layout/vProcess5"/>
    <dgm:cxn modelId="{DD144137-4AD1-457F-B656-F1D1F8F1265E}" type="presParOf" srcId="{0F9BF148-1D05-4827-8849-5A4C2C0139BE}" destId="{F2AB991F-200E-4C61-A27F-EBB14309C1A7}" srcOrd="5" destOrd="0" presId="urn:microsoft.com/office/officeart/2005/8/layout/vProcess5"/>
    <dgm:cxn modelId="{90F1ECAB-D667-4665-B573-84A395926684}" type="presParOf" srcId="{0F9BF148-1D05-4827-8849-5A4C2C0139BE}" destId="{ECA22938-1F02-440A-AF2C-2192E49D1501}" srcOrd="6" destOrd="0" presId="urn:microsoft.com/office/officeart/2005/8/layout/vProcess5"/>
    <dgm:cxn modelId="{8A2ED31F-14F1-4C7C-8D8A-80B55336DCC4}" type="presParOf" srcId="{0F9BF148-1D05-4827-8849-5A4C2C0139BE}" destId="{5E169891-B0C6-4CAB-AFDA-4EA044C1D631}" srcOrd="7" destOrd="0" presId="urn:microsoft.com/office/officeart/2005/8/layout/vProcess5"/>
    <dgm:cxn modelId="{C0A286EE-C4E9-4743-8CCC-4C401B1F31B5}" type="presParOf" srcId="{0F9BF148-1D05-4827-8849-5A4C2C0139BE}" destId="{7DA403B9-EC89-4D25-8E6C-F411BFE2FA79}" srcOrd="8" destOrd="0" presId="urn:microsoft.com/office/officeart/2005/8/layout/vProcess5"/>
    <dgm:cxn modelId="{89949F4E-5C26-4A14-9CD7-E2E575C170BB}" type="presParOf" srcId="{0F9BF148-1D05-4827-8849-5A4C2C0139BE}" destId="{EC5CEFDC-4868-4FB8-B6F1-E64E437E15CC}" srcOrd="9" destOrd="0" presId="urn:microsoft.com/office/officeart/2005/8/layout/vProcess5"/>
    <dgm:cxn modelId="{3E6A4D5C-0F40-4D3B-8F21-7ECB022DB808}" type="presParOf" srcId="{0F9BF148-1D05-4827-8849-5A4C2C0139BE}" destId="{C10FB9DE-060D-47D1-B247-79F71FFB8F08}" srcOrd="10" destOrd="0" presId="urn:microsoft.com/office/officeart/2005/8/layout/vProcess5"/>
    <dgm:cxn modelId="{3B82BD25-253B-47F6-BDDB-5B1B15108D06}" type="presParOf" srcId="{0F9BF148-1D05-4827-8849-5A4C2C0139BE}" destId="{8BC7E228-1B17-40DD-AE7D-DE158B5C80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928D3C-384A-44E2-B503-1ADE2CD229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F74E5-703D-4936-A0F2-D371009BD195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A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283BE2A-C0BA-47EA-8CF9-CBF706010301}" type="parTrans" cxnId="{E29EAB42-3098-41A1-BCFC-3A7C8685794D}">
      <dgm:prSet/>
      <dgm:spPr/>
      <dgm:t>
        <a:bodyPr/>
        <a:lstStyle/>
        <a:p>
          <a:endParaRPr lang="en-US"/>
        </a:p>
      </dgm:t>
    </dgm:pt>
    <dgm:pt modelId="{437A7F11-FB21-4BFD-B645-51A185E9E3B5}" type="sibTrans" cxnId="{E29EAB42-3098-41A1-BCFC-3A7C8685794D}">
      <dgm:prSet/>
      <dgm:spPr/>
      <dgm:t>
        <a:bodyPr/>
        <a:lstStyle/>
        <a:p>
          <a:endParaRPr lang="en-US"/>
        </a:p>
      </dgm:t>
    </dgm:pt>
    <dgm:pt modelId="{8D358ECA-A975-4ADF-B15C-5E4FAC6433FB}">
      <dgm:prSet phldrT="[Text]"/>
      <dgm:spPr/>
      <dgm:t>
        <a:bodyPr/>
        <a:lstStyle/>
        <a:p>
          <a:r>
            <a:rPr lang="en-ID" b="1" u="none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Individu dan Kelompok</a:t>
          </a:r>
          <a:endParaRPr lang="en-US" b="1" u="none" dirty="0">
            <a:latin typeface="Arial" pitchFamily="34" charset="0"/>
            <a:cs typeface="Arial" pitchFamily="34" charset="0"/>
          </a:endParaRPr>
        </a:p>
      </dgm:t>
    </dgm:pt>
    <dgm:pt modelId="{A40801BF-A0C4-44DF-A4F8-C5F10EB3AA10}" type="parTrans" cxnId="{FDCB8F88-B5F3-40FB-88BA-92B0B728551D}">
      <dgm:prSet/>
      <dgm:spPr/>
      <dgm:t>
        <a:bodyPr/>
        <a:lstStyle/>
        <a:p>
          <a:endParaRPr lang="en-US"/>
        </a:p>
      </dgm:t>
    </dgm:pt>
    <dgm:pt modelId="{D2181838-A73E-4BDB-80DB-9442A973B50C}" type="sibTrans" cxnId="{FDCB8F88-B5F3-40FB-88BA-92B0B728551D}">
      <dgm:prSet/>
      <dgm:spPr/>
      <dgm:t>
        <a:bodyPr/>
        <a:lstStyle/>
        <a:p>
          <a:endParaRPr lang="en-US"/>
        </a:p>
      </dgm:t>
    </dgm:pt>
    <dgm:pt modelId="{8FED00CA-722E-4FBB-92DE-B2A375DF111E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B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2A3C270-3CEC-48C5-9FDC-30BD42D70723}" type="parTrans" cxnId="{441546EC-A9FB-4C44-B91D-3A88CC7330E0}">
      <dgm:prSet/>
      <dgm:spPr/>
      <dgm:t>
        <a:bodyPr/>
        <a:lstStyle/>
        <a:p>
          <a:endParaRPr lang="en-US"/>
        </a:p>
      </dgm:t>
    </dgm:pt>
    <dgm:pt modelId="{8CA2AF65-E850-4791-AA40-EBFC3F80CFEE}" type="sibTrans" cxnId="{441546EC-A9FB-4C44-B91D-3A88CC7330E0}">
      <dgm:prSet/>
      <dgm:spPr/>
      <dgm:t>
        <a:bodyPr/>
        <a:lstStyle/>
        <a:p>
          <a:endParaRPr lang="en-US"/>
        </a:p>
      </dgm:t>
    </dgm:pt>
    <dgm:pt modelId="{1A4D33AA-35E5-474E-8404-F8651ED80216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Hubungan Sosial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428CD3B-72A1-4A61-B728-E7CC3C59FA8E}" type="parTrans" cxnId="{01B3CDA6-8055-40A0-9032-9260870FB010}">
      <dgm:prSet/>
      <dgm:spPr/>
      <dgm:t>
        <a:bodyPr/>
        <a:lstStyle/>
        <a:p>
          <a:endParaRPr lang="en-US"/>
        </a:p>
      </dgm:t>
    </dgm:pt>
    <dgm:pt modelId="{4F3BEF44-878A-476A-B0CE-6A2BEB4723A0}" type="sibTrans" cxnId="{01B3CDA6-8055-40A0-9032-9260870FB010}">
      <dgm:prSet/>
      <dgm:spPr/>
      <dgm:t>
        <a:bodyPr/>
        <a:lstStyle/>
        <a:p>
          <a:endParaRPr lang="en-US"/>
        </a:p>
      </dgm:t>
    </dgm:pt>
    <dgm:pt modelId="{07714848-4005-4990-9A0B-BC3FD6A2AF91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C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DD2F5459-8154-4ADE-9BAD-4EA130268B4C}" type="parTrans" cxnId="{0DED5B9B-1F83-49EA-B7F7-5B40084A85D4}">
      <dgm:prSet/>
      <dgm:spPr/>
      <dgm:t>
        <a:bodyPr/>
        <a:lstStyle/>
        <a:p>
          <a:endParaRPr lang="en-US"/>
        </a:p>
      </dgm:t>
    </dgm:pt>
    <dgm:pt modelId="{13ABAB69-76DE-48B4-90C3-93CCDFD84F7E}" type="sibTrans" cxnId="{0DED5B9B-1F83-49EA-B7F7-5B40084A85D4}">
      <dgm:prSet/>
      <dgm:spPr/>
      <dgm:t>
        <a:bodyPr/>
        <a:lstStyle/>
        <a:p>
          <a:endParaRPr lang="en-US"/>
        </a:p>
      </dgm:t>
    </dgm:pt>
    <dgm:pt modelId="{25335A98-811F-4F0F-B8E2-21C923E6C0EE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Bentuk Hubungan Sosial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3C712BBC-260F-4490-8D1F-54626153B89C}" type="parTrans" cxnId="{624F77E5-6DC8-4C6F-8514-DB1D54FD81D6}">
      <dgm:prSet/>
      <dgm:spPr/>
      <dgm:t>
        <a:bodyPr/>
        <a:lstStyle/>
        <a:p>
          <a:endParaRPr lang="en-US"/>
        </a:p>
      </dgm:t>
    </dgm:pt>
    <dgm:pt modelId="{A464656D-EB52-47A5-A5CB-51B53563C21E}" type="sibTrans" cxnId="{624F77E5-6DC8-4C6F-8514-DB1D54FD81D6}">
      <dgm:prSet/>
      <dgm:spPr/>
      <dgm:t>
        <a:bodyPr/>
        <a:lstStyle/>
        <a:p>
          <a:endParaRPr lang="en-US"/>
        </a:p>
      </dgm:t>
    </dgm:pt>
    <dgm:pt modelId="{1AC0C6FD-B250-4B1A-A320-19A5B9EB6FA1}">
      <dgm:prSet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D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F77CC6B8-069E-4D89-BC05-F7912DB5FEF3}" type="parTrans" cxnId="{B78A9943-591F-4981-B9C7-F9CE6F025D41}">
      <dgm:prSet/>
      <dgm:spPr/>
      <dgm:t>
        <a:bodyPr/>
        <a:lstStyle/>
        <a:p>
          <a:endParaRPr lang="en-US"/>
        </a:p>
      </dgm:t>
    </dgm:pt>
    <dgm:pt modelId="{15153044-06C5-474B-B29C-6BE5185AE59B}" type="sibTrans" cxnId="{B78A9943-591F-4981-B9C7-F9CE6F025D41}">
      <dgm:prSet/>
      <dgm:spPr/>
      <dgm:t>
        <a:bodyPr/>
        <a:lstStyle/>
        <a:p>
          <a:endParaRPr lang="en-US"/>
        </a:p>
      </dgm:t>
    </dgm:pt>
    <dgm:pt modelId="{1953B3FA-1B5E-4C62-B37A-BBBD19ED81F5}">
      <dgm:prSet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Institusi Sosial untuk </a:t>
          </a:r>
          <a:r>
            <a:rPr lang="en-ID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Menciptakan</a:t>
          </a:r>
          <a:r>
            <a:rPr lang="en-ID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 </a:t>
          </a:r>
          <a:r>
            <a:rPr lang="en-ID" b="1" dirty="0" err="1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Ketertiban</a:t>
          </a:r>
          <a:r>
            <a:rPr lang="en-ID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 Sosial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AAC863F-4FA3-407C-8D76-707A9AEA5FC8}" type="parTrans" cxnId="{E747549D-6BEF-4DA9-922A-720BF14DD403}">
      <dgm:prSet/>
      <dgm:spPr/>
      <dgm:t>
        <a:bodyPr/>
        <a:lstStyle/>
        <a:p>
          <a:endParaRPr lang="en-US"/>
        </a:p>
      </dgm:t>
    </dgm:pt>
    <dgm:pt modelId="{88DD6FA8-9819-4B9A-841C-D284A1E53775}" type="sibTrans" cxnId="{E747549D-6BEF-4DA9-922A-720BF14DD403}">
      <dgm:prSet/>
      <dgm:spPr/>
      <dgm:t>
        <a:bodyPr/>
        <a:lstStyle/>
        <a:p>
          <a:endParaRPr lang="en-US"/>
        </a:p>
      </dgm:t>
    </dgm:pt>
    <dgm:pt modelId="{76973740-A52D-4F5D-81F6-254649386EF9}" type="pres">
      <dgm:prSet presAssocID="{33928D3C-384A-44E2-B503-1ADE2CD229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B943D-ADA4-49CE-83F9-3861F33E9B5C}" type="pres">
      <dgm:prSet presAssocID="{497F74E5-703D-4936-A0F2-D371009BD195}" presName="composite" presStyleCnt="0"/>
      <dgm:spPr/>
    </dgm:pt>
    <dgm:pt modelId="{1144E2E3-E133-4141-902D-5AFFC9E03051}" type="pres">
      <dgm:prSet presAssocID="{497F74E5-703D-4936-A0F2-D371009BD195}" presName="parentText" presStyleLbl="alignNode1" presStyleIdx="0" presStyleCnt="4" custLinFactNeighborY="-106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42C5E-FA85-4AC7-8744-F6C3A0D8E7CB}" type="pres">
      <dgm:prSet presAssocID="{497F74E5-703D-4936-A0F2-D371009BD195}" presName="descendantText" presStyleLbl="alignAcc1" presStyleIdx="0" presStyleCnt="4" custLinFactNeighborY="-16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3F307-B942-4A1D-BF9E-67513F60AE83}" type="pres">
      <dgm:prSet presAssocID="{437A7F11-FB21-4BFD-B645-51A185E9E3B5}" presName="sp" presStyleCnt="0"/>
      <dgm:spPr/>
    </dgm:pt>
    <dgm:pt modelId="{5DB62D11-2509-461E-A5EF-09D8861CB932}" type="pres">
      <dgm:prSet presAssocID="{8FED00CA-722E-4FBB-92DE-B2A375DF111E}" presName="composite" presStyleCnt="0"/>
      <dgm:spPr/>
    </dgm:pt>
    <dgm:pt modelId="{E94EA9B1-52F7-41D7-B25F-9A6027EC5582}" type="pres">
      <dgm:prSet presAssocID="{8FED00CA-722E-4FBB-92DE-B2A375DF11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E1F9C-9172-421E-9B6D-0BE15182BB14}" type="pres">
      <dgm:prSet presAssocID="{8FED00CA-722E-4FBB-92DE-B2A375DF111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5EB9D-E223-4B0A-8E21-63416A6B17A2}" type="pres">
      <dgm:prSet presAssocID="{8CA2AF65-E850-4791-AA40-EBFC3F80CFEE}" presName="sp" presStyleCnt="0"/>
      <dgm:spPr/>
    </dgm:pt>
    <dgm:pt modelId="{CB7DB8A5-ACFF-4A79-AC91-82F2C52B8970}" type="pres">
      <dgm:prSet presAssocID="{07714848-4005-4990-9A0B-BC3FD6A2AF91}" presName="composite" presStyleCnt="0"/>
      <dgm:spPr/>
    </dgm:pt>
    <dgm:pt modelId="{F374674F-09AA-44EE-BF9B-F166FDAF6600}" type="pres">
      <dgm:prSet presAssocID="{07714848-4005-4990-9A0B-BC3FD6A2AF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26CB8-6907-45DD-BDBA-9E2ECF829CC4}" type="pres">
      <dgm:prSet presAssocID="{07714848-4005-4990-9A0B-BC3FD6A2AF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18047-6514-4C45-BB92-7FCBF9227E7D}" type="pres">
      <dgm:prSet presAssocID="{13ABAB69-76DE-48B4-90C3-93CCDFD84F7E}" presName="sp" presStyleCnt="0"/>
      <dgm:spPr/>
    </dgm:pt>
    <dgm:pt modelId="{283528BC-4E1A-4319-910E-192F503CD8B6}" type="pres">
      <dgm:prSet presAssocID="{1AC0C6FD-B250-4B1A-A320-19A5B9EB6FA1}" presName="composite" presStyleCnt="0"/>
      <dgm:spPr/>
    </dgm:pt>
    <dgm:pt modelId="{8F4335C7-3921-4D76-8C78-1B93C34DEC54}" type="pres">
      <dgm:prSet presAssocID="{1AC0C6FD-B250-4B1A-A320-19A5B9EB6F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57FED-FEA5-426E-B243-B2B9D207F3B2}" type="pres">
      <dgm:prSet presAssocID="{1AC0C6FD-B250-4B1A-A320-19A5B9EB6FA1}" presName="descendantText" presStyleLbl="alignAcc1" presStyleIdx="3" presStyleCnt="4" custScaleY="150385" custLinFactNeighborX="-485" custLinFactNeighborY="5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3CDA6-8055-40A0-9032-9260870FB010}" srcId="{8FED00CA-722E-4FBB-92DE-B2A375DF111E}" destId="{1A4D33AA-35E5-474E-8404-F8651ED80216}" srcOrd="0" destOrd="0" parTransId="{3428CD3B-72A1-4A61-B728-E7CC3C59FA8E}" sibTransId="{4F3BEF44-878A-476A-B0CE-6A2BEB4723A0}"/>
    <dgm:cxn modelId="{6CCBBBFC-B877-4A36-A661-69056B59006F}" type="presOf" srcId="{25335A98-811F-4F0F-B8E2-21C923E6C0EE}" destId="{0E726CB8-6907-45DD-BDBA-9E2ECF829CC4}" srcOrd="0" destOrd="0" presId="urn:microsoft.com/office/officeart/2005/8/layout/chevron2"/>
    <dgm:cxn modelId="{FDCB8F88-B5F3-40FB-88BA-92B0B728551D}" srcId="{497F74E5-703D-4936-A0F2-D371009BD195}" destId="{8D358ECA-A975-4ADF-B15C-5E4FAC6433FB}" srcOrd="0" destOrd="0" parTransId="{A40801BF-A0C4-44DF-A4F8-C5F10EB3AA10}" sibTransId="{D2181838-A73E-4BDB-80DB-9442A973B50C}"/>
    <dgm:cxn modelId="{9B6B7BBD-233E-444C-BF42-25592D1B5292}" type="presOf" srcId="{1A4D33AA-35E5-474E-8404-F8651ED80216}" destId="{CCDE1F9C-9172-421E-9B6D-0BE15182BB14}" srcOrd="0" destOrd="0" presId="urn:microsoft.com/office/officeart/2005/8/layout/chevron2"/>
    <dgm:cxn modelId="{0DED5B9B-1F83-49EA-B7F7-5B40084A85D4}" srcId="{33928D3C-384A-44E2-B503-1ADE2CD229D2}" destId="{07714848-4005-4990-9A0B-BC3FD6A2AF91}" srcOrd="2" destOrd="0" parTransId="{DD2F5459-8154-4ADE-9BAD-4EA130268B4C}" sibTransId="{13ABAB69-76DE-48B4-90C3-93CCDFD84F7E}"/>
    <dgm:cxn modelId="{D7D4BE5A-05F2-4CD0-B311-DF3F8AD9D404}" type="presOf" srcId="{1AC0C6FD-B250-4B1A-A320-19A5B9EB6FA1}" destId="{8F4335C7-3921-4D76-8C78-1B93C34DEC54}" srcOrd="0" destOrd="0" presId="urn:microsoft.com/office/officeart/2005/8/layout/chevron2"/>
    <dgm:cxn modelId="{624F77E5-6DC8-4C6F-8514-DB1D54FD81D6}" srcId="{07714848-4005-4990-9A0B-BC3FD6A2AF91}" destId="{25335A98-811F-4F0F-B8E2-21C923E6C0EE}" srcOrd="0" destOrd="0" parTransId="{3C712BBC-260F-4490-8D1F-54626153B89C}" sibTransId="{A464656D-EB52-47A5-A5CB-51B53563C21E}"/>
    <dgm:cxn modelId="{441546EC-A9FB-4C44-B91D-3A88CC7330E0}" srcId="{33928D3C-384A-44E2-B503-1ADE2CD229D2}" destId="{8FED00CA-722E-4FBB-92DE-B2A375DF111E}" srcOrd="1" destOrd="0" parTransId="{E2A3C270-3CEC-48C5-9FDC-30BD42D70723}" sibTransId="{8CA2AF65-E850-4791-AA40-EBFC3F80CFEE}"/>
    <dgm:cxn modelId="{34CDFA88-D1CC-4261-88F6-5D4301E505A5}" type="presOf" srcId="{8D358ECA-A975-4ADF-B15C-5E4FAC6433FB}" destId="{84442C5E-FA85-4AC7-8744-F6C3A0D8E7CB}" srcOrd="0" destOrd="0" presId="urn:microsoft.com/office/officeart/2005/8/layout/chevron2"/>
    <dgm:cxn modelId="{377F9220-2862-4154-9B26-69913F4E9CC4}" type="presOf" srcId="{497F74E5-703D-4936-A0F2-D371009BD195}" destId="{1144E2E3-E133-4141-902D-5AFFC9E03051}" srcOrd="0" destOrd="0" presId="urn:microsoft.com/office/officeart/2005/8/layout/chevron2"/>
    <dgm:cxn modelId="{E747549D-6BEF-4DA9-922A-720BF14DD403}" srcId="{1AC0C6FD-B250-4B1A-A320-19A5B9EB6FA1}" destId="{1953B3FA-1B5E-4C62-B37A-BBBD19ED81F5}" srcOrd="0" destOrd="0" parTransId="{6AAC863F-4FA3-407C-8D76-707A9AEA5FC8}" sibTransId="{88DD6FA8-9819-4B9A-841C-D284A1E53775}"/>
    <dgm:cxn modelId="{73E2A2D2-031D-42AB-B769-DA8359C431F1}" type="presOf" srcId="{1953B3FA-1B5E-4C62-B37A-BBBD19ED81F5}" destId="{A1A57FED-FEA5-426E-B243-B2B9D207F3B2}" srcOrd="0" destOrd="0" presId="urn:microsoft.com/office/officeart/2005/8/layout/chevron2"/>
    <dgm:cxn modelId="{4AAE5F0F-CE51-45D4-80B0-60DD4603BB94}" type="presOf" srcId="{8FED00CA-722E-4FBB-92DE-B2A375DF111E}" destId="{E94EA9B1-52F7-41D7-B25F-9A6027EC5582}" srcOrd="0" destOrd="0" presId="urn:microsoft.com/office/officeart/2005/8/layout/chevron2"/>
    <dgm:cxn modelId="{5D6EDF4B-0AF0-47B5-8A66-76289943F9C9}" type="presOf" srcId="{33928D3C-384A-44E2-B503-1ADE2CD229D2}" destId="{76973740-A52D-4F5D-81F6-254649386EF9}" srcOrd="0" destOrd="0" presId="urn:microsoft.com/office/officeart/2005/8/layout/chevron2"/>
    <dgm:cxn modelId="{E29EAB42-3098-41A1-BCFC-3A7C8685794D}" srcId="{33928D3C-384A-44E2-B503-1ADE2CD229D2}" destId="{497F74E5-703D-4936-A0F2-D371009BD195}" srcOrd="0" destOrd="0" parTransId="{8283BE2A-C0BA-47EA-8CF9-CBF706010301}" sibTransId="{437A7F11-FB21-4BFD-B645-51A185E9E3B5}"/>
    <dgm:cxn modelId="{50A234F3-FDD2-43AD-A10D-DFFFDED4E95F}" type="presOf" srcId="{07714848-4005-4990-9A0B-BC3FD6A2AF91}" destId="{F374674F-09AA-44EE-BF9B-F166FDAF6600}" srcOrd="0" destOrd="0" presId="urn:microsoft.com/office/officeart/2005/8/layout/chevron2"/>
    <dgm:cxn modelId="{B78A9943-591F-4981-B9C7-F9CE6F025D41}" srcId="{33928D3C-384A-44E2-B503-1ADE2CD229D2}" destId="{1AC0C6FD-B250-4B1A-A320-19A5B9EB6FA1}" srcOrd="3" destOrd="0" parTransId="{F77CC6B8-069E-4D89-BC05-F7912DB5FEF3}" sibTransId="{15153044-06C5-474B-B29C-6BE5185AE59B}"/>
    <dgm:cxn modelId="{46E80483-E7FE-403D-90AC-E70D5D1E4190}" type="presParOf" srcId="{76973740-A52D-4F5D-81F6-254649386EF9}" destId="{A10B943D-ADA4-49CE-83F9-3861F33E9B5C}" srcOrd="0" destOrd="0" presId="urn:microsoft.com/office/officeart/2005/8/layout/chevron2"/>
    <dgm:cxn modelId="{7E8D74C3-AB1F-41E9-BF51-8DDD7B77971D}" type="presParOf" srcId="{A10B943D-ADA4-49CE-83F9-3861F33E9B5C}" destId="{1144E2E3-E133-4141-902D-5AFFC9E03051}" srcOrd="0" destOrd="0" presId="urn:microsoft.com/office/officeart/2005/8/layout/chevron2"/>
    <dgm:cxn modelId="{41CED3CC-0100-486E-9AC9-6D10BA665829}" type="presParOf" srcId="{A10B943D-ADA4-49CE-83F9-3861F33E9B5C}" destId="{84442C5E-FA85-4AC7-8744-F6C3A0D8E7CB}" srcOrd="1" destOrd="0" presId="urn:microsoft.com/office/officeart/2005/8/layout/chevron2"/>
    <dgm:cxn modelId="{289BCDEF-2B6A-4BA1-9A54-AB51956B5900}" type="presParOf" srcId="{76973740-A52D-4F5D-81F6-254649386EF9}" destId="{B903F307-B942-4A1D-BF9E-67513F60AE83}" srcOrd="1" destOrd="0" presId="urn:microsoft.com/office/officeart/2005/8/layout/chevron2"/>
    <dgm:cxn modelId="{62717343-3211-4F6B-A455-986D70A57B03}" type="presParOf" srcId="{76973740-A52D-4F5D-81F6-254649386EF9}" destId="{5DB62D11-2509-461E-A5EF-09D8861CB932}" srcOrd="2" destOrd="0" presId="urn:microsoft.com/office/officeart/2005/8/layout/chevron2"/>
    <dgm:cxn modelId="{B9E9BDB5-D2F2-46B7-A735-D4E7FAB9E56F}" type="presParOf" srcId="{5DB62D11-2509-461E-A5EF-09D8861CB932}" destId="{E94EA9B1-52F7-41D7-B25F-9A6027EC5582}" srcOrd="0" destOrd="0" presId="urn:microsoft.com/office/officeart/2005/8/layout/chevron2"/>
    <dgm:cxn modelId="{09DBD8C7-7692-41E0-ABE0-4923FA53CB8E}" type="presParOf" srcId="{5DB62D11-2509-461E-A5EF-09D8861CB932}" destId="{CCDE1F9C-9172-421E-9B6D-0BE15182BB14}" srcOrd="1" destOrd="0" presId="urn:microsoft.com/office/officeart/2005/8/layout/chevron2"/>
    <dgm:cxn modelId="{EB4DC868-DBC8-4F55-A29F-913B103BEF17}" type="presParOf" srcId="{76973740-A52D-4F5D-81F6-254649386EF9}" destId="{5F95EB9D-E223-4B0A-8E21-63416A6B17A2}" srcOrd="3" destOrd="0" presId="urn:microsoft.com/office/officeart/2005/8/layout/chevron2"/>
    <dgm:cxn modelId="{F4C7DF53-3F96-4D81-9E4B-E03325767BB1}" type="presParOf" srcId="{76973740-A52D-4F5D-81F6-254649386EF9}" destId="{CB7DB8A5-ACFF-4A79-AC91-82F2C52B8970}" srcOrd="4" destOrd="0" presId="urn:microsoft.com/office/officeart/2005/8/layout/chevron2"/>
    <dgm:cxn modelId="{441F11FE-CC8D-427C-9633-12C9E57FDB24}" type="presParOf" srcId="{CB7DB8A5-ACFF-4A79-AC91-82F2C52B8970}" destId="{F374674F-09AA-44EE-BF9B-F166FDAF6600}" srcOrd="0" destOrd="0" presId="urn:microsoft.com/office/officeart/2005/8/layout/chevron2"/>
    <dgm:cxn modelId="{E9792C63-F19F-4DE2-A372-6046A308552C}" type="presParOf" srcId="{CB7DB8A5-ACFF-4A79-AC91-82F2C52B8970}" destId="{0E726CB8-6907-45DD-BDBA-9E2ECF829CC4}" srcOrd="1" destOrd="0" presId="urn:microsoft.com/office/officeart/2005/8/layout/chevron2"/>
    <dgm:cxn modelId="{1359093A-C8BF-4FE4-AD8D-2A8EC4E55942}" type="presParOf" srcId="{76973740-A52D-4F5D-81F6-254649386EF9}" destId="{E3918047-6514-4C45-BB92-7FCBF9227E7D}" srcOrd="5" destOrd="0" presId="urn:microsoft.com/office/officeart/2005/8/layout/chevron2"/>
    <dgm:cxn modelId="{3B44AD0D-925C-4B7E-AA79-74B25EF31FF8}" type="presParOf" srcId="{76973740-A52D-4F5D-81F6-254649386EF9}" destId="{283528BC-4E1A-4319-910E-192F503CD8B6}" srcOrd="6" destOrd="0" presId="urn:microsoft.com/office/officeart/2005/8/layout/chevron2"/>
    <dgm:cxn modelId="{EE941009-3058-4491-AAEF-36CE0F466748}" type="presParOf" srcId="{283528BC-4E1A-4319-910E-192F503CD8B6}" destId="{8F4335C7-3921-4D76-8C78-1B93C34DEC54}" srcOrd="0" destOrd="0" presId="urn:microsoft.com/office/officeart/2005/8/layout/chevron2"/>
    <dgm:cxn modelId="{4132F00A-6650-458E-9D73-D226E743177A}" type="presParOf" srcId="{283528BC-4E1A-4319-910E-192F503CD8B6}" destId="{A1A57FED-FEA5-426E-B243-B2B9D207F3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81749A-8C7B-4A59-9D84-0E8A2229E8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A2B09-5B33-4CE9-ADE9-824F6DC522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marL="539750" indent="-539750"/>
          <a:r>
            <a:rPr lang="en-ID" sz="3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1. 	</a:t>
          </a:r>
          <a:r>
            <a:rPr lang="en-ID" sz="3000" b="1" u="none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Pembentukan</a:t>
          </a:r>
          <a:r>
            <a:rPr lang="en-ID" sz="3000" b="1" u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ID" sz="3000" b="1" u="none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Identitas</a:t>
          </a:r>
          <a:r>
            <a:rPr lang="en-ID" sz="3000" b="1" u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Individu</a:t>
          </a:r>
          <a:endParaRPr lang="en-US" sz="3000" b="1" u="none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268F93B9-86C4-48F9-B5EF-3CE60607A4FD}" type="parTrans" cxnId="{94965BCB-8FE9-4CAF-99E8-17EA964ABE4C}">
      <dgm:prSet/>
      <dgm:spPr/>
      <dgm:t>
        <a:bodyPr/>
        <a:lstStyle/>
        <a:p>
          <a:endParaRPr lang="en-US"/>
        </a:p>
      </dgm:t>
    </dgm:pt>
    <dgm:pt modelId="{947B9011-1320-45B3-9291-4D35375A6215}" type="sibTrans" cxnId="{94965BCB-8FE9-4CAF-99E8-17EA964ABE4C}">
      <dgm:prSet/>
      <dgm:spPr/>
      <dgm:t>
        <a:bodyPr/>
        <a:lstStyle/>
        <a:p>
          <a:endParaRPr lang="en-US"/>
        </a:p>
      </dgm:t>
    </dgm:pt>
    <dgm:pt modelId="{08B52837-3302-4CF2-A1AB-BBD65A87914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marL="539750" indent="-539750"/>
          <a:r>
            <a:rPr lang="en-ID" sz="3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2. 	</a:t>
          </a:r>
          <a:r>
            <a:rPr lang="en-ID" sz="3000" b="1" u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Pembentukan Identitas Kelompok</a:t>
          </a:r>
          <a:endParaRPr lang="en-US" sz="3000" b="1" u="none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9FF24180-0194-4AB5-87C4-DD720E4E9886}" type="parTrans" cxnId="{63DAC05E-99DF-45BE-BDD3-D6137AD7B639}">
      <dgm:prSet/>
      <dgm:spPr/>
      <dgm:t>
        <a:bodyPr/>
        <a:lstStyle/>
        <a:p>
          <a:endParaRPr lang="en-US"/>
        </a:p>
      </dgm:t>
    </dgm:pt>
    <dgm:pt modelId="{8F3D7EBF-3CB1-49AD-994C-C7DDFEDF7A61}" type="sibTrans" cxnId="{63DAC05E-99DF-45BE-BDD3-D6137AD7B639}">
      <dgm:prSet/>
      <dgm:spPr/>
      <dgm:t>
        <a:bodyPr/>
        <a:lstStyle/>
        <a:p>
          <a:endParaRPr lang="en-US"/>
        </a:p>
      </dgm:t>
    </dgm:pt>
    <dgm:pt modelId="{BFD0CB63-E40A-4E49-A71C-0E96266B62AC}" type="pres">
      <dgm:prSet presAssocID="{1781749A-8C7B-4A59-9D84-0E8A2229E8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9B944-4EB6-4918-9DDF-CF6147AF63A5}" type="pres">
      <dgm:prSet presAssocID="{9B4A2B09-5B33-4CE9-ADE9-824F6DC5226C}" presName="parentText" presStyleLbl="node1" presStyleIdx="0" presStyleCnt="2" custScaleY="100095" custLinFactY="-66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DD18D-B8F9-45FC-A995-9B5306603902}" type="pres">
      <dgm:prSet presAssocID="{947B9011-1320-45B3-9291-4D35375A6215}" presName="spacer" presStyleCnt="0"/>
      <dgm:spPr/>
    </dgm:pt>
    <dgm:pt modelId="{87607255-5F00-4B61-B257-5B8C91BAF34F}" type="pres">
      <dgm:prSet presAssocID="{08B52837-3302-4CF2-A1AB-BBD65A879140}" presName="parentText" presStyleLbl="node1" presStyleIdx="1" presStyleCnt="2" custScaleY="94000" custLinFactY="1346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65BCB-8FE9-4CAF-99E8-17EA964ABE4C}" srcId="{1781749A-8C7B-4A59-9D84-0E8A2229E863}" destId="{9B4A2B09-5B33-4CE9-ADE9-824F6DC5226C}" srcOrd="0" destOrd="0" parTransId="{268F93B9-86C4-48F9-B5EF-3CE60607A4FD}" sibTransId="{947B9011-1320-45B3-9291-4D35375A6215}"/>
    <dgm:cxn modelId="{7F9CDF79-449B-4ED2-8666-3EDE3F1C2C50}" type="presOf" srcId="{08B52837-3302-4CF2-A1AB-BBD65A879140}" destId="{87607255-5F00-4B61-B257-5B8C91BAF34F}" srcOrd="0" destOrd="0" presId="urn:microsoft.com/office/officeart/2005/8/layout/vList2"/>
    <dgm:cxn modelId="{8A25766E-5559-47AD-8B49-B3DB6D5C8E17}" type="presOf" srcId="{1781749A-8C7B-4A59-9D84-0E8A2229E863}" destId="{BFD0CB63-E40A-4E49-A71C-0E96266B62AC}" srcOrd="0" destOrd="0" presId="urn:microsoft.com/office/officeart/2005/8/layout/vList2"/>
    <dgm:cxn modelId="{63DAC05E-99DF-45BE-BDD3-D6137AD7B639}" srcId="{1781749A-8C7B-4A59-9D84-0E8A2229E863}" destId="{08B52837-3302-4CF2-A1AB-BBD65A879140}" srcOrd="1" destOrd="0" parTransId="{9FF24180-0194-4AB5-87C4-DD720E4E9886}" sibTransId="{8F3D7EBF-3CB1-49AD-994C-C7DDFEDF7A61}"/>
    <dgm:cxn modelId="{180B39A2-0856-4D06-ADE6-799771ABE614}" type="presOf" srcId="{9B4A2B09-5B33-4CE9-ADE9-824F6DC5226C}" destId="{DF19B944-4EB6-4918-9DDF-CF6147AF63A5}" srcOrd="0" destOrd="0" presId="urn:microsoft.com/office/officeart/2005/8/layout/vList2"/>
    <dgm:cxn modelId="{9C848E7A-4F5E-4B2F-B667-74AA43803BED}" type="presParOf" srcId="{BFD0CB63-E40A-4E49-A71C-0E96266B62AC}" destId="{DF19B944-4EB6-4918-9DDF-CF6147AF63A5}" srcOrd="0" destOrd="0" presId="urn:microsoft.com/office/officeart/2005/8/layout/vList2"/>
    <dgm:cxn modelId="{94DBDE91-0401-4578-B0B0-EA0CABF1877D}" type="presParOf" srcId="{BFD0CB63-E40A-4E49-A71C-0E96266B62AC}" destId="{A59DD18D-B8F9-45FC-A995-9B5306603902}" srcOrd="1" destOrd="0" presId="urn:microsoft.com/office/officeart/2005/8/layout/vList2"/>
    <dgm:cxn modelId="{17890428-7559-41A3-907B-8B064985B58D}" type="presParOf" srcId="{BFD0CB63-E40A-4E49-A71C-0E96266B62AC}" destId="{87607255-5F00-4B61-B257-5B8C91BAF3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F597F4-D98B-4E50-BC3F-222E7D63AB5F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63D164-4814-4EF5-ACA3-9FBEBEAEA52E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Kepribadian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D7640D1-B908-40D8-AD8C-FB1C6D63B2BC}" type="parTrans" cxnId="{F8045BEB-B2AA-43D8-8947-88B605746176}">
      <dgm:prSet/>
      <dgm:spPr/>
      <dgm:t>
        <a:bodyPr/>
        <a:lstStyle/>
        <a:p>
          <a:endParaRPr lang="en-US"/>
        </a:p>
      </dgm:t>
    </dgm:pt>
    <dgm:pt modelId="{9635FF27-936E-4F39-A7B6-82CCBF74F39E}" type="sibTrans" cxnId="{F8045BEB-B2AA-43D8-8947-88B605746176}">
      <dgm:prSet/>
      <dgm:spPr/>
      <dgm:t>
        <a:bodyPr/>
        <a:lstStyle/>
        <a:p>
          <a:endParaRPr lang="en-US"/>
        </a:p>
      </dgm:t>
    </dgm:pt>
    <dgm:pt modelId="{C3CD998F-76E8-4E6E-BC2E-38053B8E48EF}">
      <dgm:prSet phldrT="[Text]" custT="1"/>
      <dgm:spPr/>
      <dgm:t>
        <a:bodyPr/>
        <a:lstStyle/>
        <a:p>
          <a:r>
            <a:rPr lang="en-ID" sz="1400" b="1" dirty="0" smtClean="0">
              <a:latin typeface="Arial" pitchFamily="34" charset="0"/>
              <a:cs typeface="Arial" pitchFamily="34" charset="0"/>
            </a:rPr>
            <a:t>Faktor Genetik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8662728D-A3B3-4AFA-A948-9C6DF407A9BD}" type="parTrans" cxnId="{232BFBBF-B523-481C-8967-5C4F61329745}">
      <dgm:prSet/>
      <dgm:spPr/>
      <dgm:t>
        <a:bodyPr/>
        <a:lstStyle/>
        <a:p>
          <a:endParaRPr lang="en-US"/>
        </a:p>
      </dgm:t>
    </dgm:pt>
    <dgm:pt modelId="{41BE443B-BD19-4BBE-A12F-CA23BB4D62FF}" type="sibTrans" cxnId="{232BFBBF-B523-481C-8967-5C4F61329745}">
      <dgm:prSet/>
      <dgm:spPr/>
      <dgm:t>
        <a:bodyPr/>
        <a:lstStyle/>
        <a:p>
          <a:endParaRPr lang="en-US"/>
        </a:p>
      </dgm:t>
    </dgm:pt>
    <dgm:pt modelId="{D8C3ECF6-4BF0-41FE-A373-87F80AEFEB2D}">
      <dgm:prSet phldrT="[Text]" custT="1"/>
      <dgm:spPr/>
      <dgm:t>
        <a:bodyPr/>
        <a:lstStyle/>
        <a:p>
          <a:r>
            <a:rPr lang="en-ID" sz="1400" b="1" dirty="0" smtClean="0">
              <a:latin typeface="Arial" pitchFamily="34" charset="0"/>
              <a:cs typeface="Arial" pitchFamily="34" charset="0"/>
            </a:rPr>
            <a:t>Faktor Kelompok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CE0C4F48-D6A0-4020-911F-43F0FB9B9A00}" type="parTrans" cxnId="{E7082D5F-E75A-4DBA-BC8F-7A0DF7BABABE}">
      <dgm:prSet/>
      <dgm:spPr/>
      <dgm:t>
        <a:bodyPr/>
        <a:lstStyle/>
        <a:p>
          <a:endParaRPr lang="en-US"/>
        </a:p>
      </dgm:t>
    </dgm:pt>
    <dgm:pt modelId="{32A09CA4-20FC-45A2-96E2-87B3EFC6C069}" type="sibTrans" cxnId="{E7082D5F-E75A-4DBA-BC8F-7A0DF7BABABE}">
      <dgm:prSet/>
      <dgm:spPr/>
      <dgm:t>
        <a:bodyPr/>
        <a:lstStyle/>
        <a:p>
          <a:endParaRPr lang="en-US"/>
        </a:p>
      </dgm:t>
    </dgm:pt>
    <dgm:pt modelId="{A27FDB18-26EE-432B-820E-1EBCBB789B8D}">
      <dgm:prSet phldrT="[Text]" custT="1"/>
      <dgm:spPr/>
      <dgm:t>
        <a:bodyPr/>
        <a:lstStyle/>
        <a:p>
          <a:r>
            <a:rPr lang="en-ID" sz="1400" b="1" dirty="0" smtClean="0">
              <a:latin typeface="Arial" pitchFamily="34" charset="0"/>
              <a:cs typeface="Arial" pitchFamily="34" charset="0"/>
            </a:rPr>
            <a:t>Faktor Geografis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23F53D39-6F94-4741-893B-4B26796C78C5}" type="parTrans" cxnId="{ACC613D2-00E5-4259-BCF0-E397CD429A25}">
      <dgm:prSet/>
      <dgm:spPr/>
      <dgm:t>
        <a:bodyPr/>
        <a:lstStyle/>
        <a:p>
          <a:endParaRPr lang="en-US"/>
        </a:p>
      </dgm:t>
    </dgm:pt>
    <dgm:pt modelId="{BDF0D3D7-9FAA-4BA8-91B2-B4639719B7F3}" type="sibTrans" cxnId="{ACC613D2-00E5-4259-BCF0-E397CD429A25}">
      <dgm:prSet/>
      <dgm:spPr/>
      <dgm:t>
        <a:bodyPr/>
        <a:lstStyle/>
        <a:p>
          <a:endParaRPr lang="en-US"/>
        </a:p>
      </dgm:t>
    </dgm:pt>
    <dgm:pt modelId="{A71FE5F5-72D2-4751-82D5-AF0F53A887A3}">
      <dgm:prSet phldrT="[Text]" custT="1"/>
      <dgm:spPr/>
      <dgm:t>
        <a:bodyPr/>
        <a:lstStyle/>
        <a:p>
          <a:r>
            <a:rPr lang="en-ID" sz="1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Faktor Kebudayaan</a:t>
          </a:r>
          <a:endParaRPr lang="en-US" sz="13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E76840-FF8C-4016-B10B-4A76A038E9BF}" type="parTrans" cxnId="{362D03F8-04CF-44D7-8621-8392CBB14212}">
      <dgm:prSet/>
      <dgm:spPr/>
      <dgm:t>
        <a:bodyPr/>
        <a:lstStyle/>
        <a:p>
          <a:endParaRPr lang="en-US"/>
        </a:p>
      </dgm:t>
    </dgm:pt>
    <dgm:pt modelId="{0B4834DB-6C7D-4266-9643-B42B6CDED272}" type="sibTrans" cxnId="{362D03F8-04CF-44D7-8621-8392CBB14212}">
      <dgm:prSet/>
      <dgm:spPr/>
      <dgm:t>
        <a:bodyPr/>
        <a:lstStyle/>
        <a:p>
          <a:endParaRPr lang="en-US"/>
        </a:p>
      </dgm:t>
    </dgm:pt>
    <dgm:pt modelId="{5EF1706C-B95F-4AD9-80E4-10D4D2865F12}">
      <dgm:prSet custT="1"/>
      <dgm:spPr/>
      <dgm:t>
        <a:bodyPr/>
        <a:lstStyle/>
        <a:p>
          <a:r>
            <a:rPr lang="en-ID" sz="1300" b="1" dirty="0" smtClean="0">
              <a:latin typeface="Arial" pitchFamily="34" charset="0"/>
              <a:cs typeface="Arial" pitchFamily="34" charset="0"/>
            </a:rPr>
            <a:t>Faktor Pengalaman</a:t>
          </a:r>
          <a:endParaRPr lang="en-US" sz="1300" b="1" dirty="0">
            <a:latin typeface="Arial" pitchFamily="34" charset="0"/>
            <a:cs typeface="Arial" pitchFamily="34" charset="0"/>
          </a:endParaRPr>
        </a:p>
      </dgm:t>
    </dgm:pt>
    <dgm:pt modelId="{8A19806C-FEC4-45F0-A340-6CB5CF6330DB}" type="parTrans" cxnId="{BA3F7689-6BA7-4FAA-8790-B22B98BA524B}">
      <dgm:prSet/>
      <dgm:spPr/>
      <dgm:t>
        <a:bodyPr/>
        <a:lstStyle/>
        <a:p>
          <a:endParaRPr lang="en-US"/>
        </a:p>
      </dgm:t>
    </dgm:pt>
    <dgm:pt modelId="{1DC02971-F4B0-4F35-8300-56339B358523}" type="sibTrans" cxnId="{BA3F7689-6BA7-4FAA-8790-B22B98BA524B}">
      <dgm:prSet/>
      <dgm:spPr/>
      <dgm:t>
        <a:bodyPr/>
        <a:lstStyle/>
        <a:p>
          <a:endParaRPr lang="en-US"/>
        </a:p>
      </dgm:t>
    </dgm:pt>
    <dgm:pt modelId="{56E303C6-66D0-418D-95C7-F6F1A49AAF76}" type="pres">
      <dgm:prSet presAssocID="{6FF597F4-D98B-4E50-BC3F-222E7D63AB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8A87DF-AE07-4291-85B3-3CD310054302}" type="pres">
      <dgm:prSet presAssocID="{6A63D164-4814-4EF5-ACA3-9FBEBEAEA52E}" presName="centerShape" presStyleLbl="node0" presStyleIdx="0" presStyleCnt="1"/>
      <dgm:spPr/>
      <dgm:t>
        <a:bodyPr/>
        <a:lstStyle/>
        <a:p>
          <a:endParaRPr lang="en-US"/>
        </a:p>
      </dgm:t>
    </dgm:pt>
    <dgm:pt modelId="{A5D75A1D-C372-4D3A-984F-10027B3B29EF}" type="pres">
      <dgm:prSet presAssocID="{8662728D-A3B3-4AFA-A948-9C6DF407A9BD}" presName="parTrans" presStyleLbl="sibTrans2D1" presStyleIdx="0" presStyleCnt="5" custFlipVert="1"/>
      <dgm:spPr/>
      <dgm:t>
        <a:bodyPr/>
        <a:lstStyle/>
        <a:p>
          <a:endParaRPr lang="en-US"/>
        </a:p>
      </dgm:t>
    </dgm:pt>
    <dgm:pt modelId="{B1DE6FCD-C8C0-436E-B106-D78EDB0AF52D}" type="pres">
      <dgm:prSet presAssocID="{8662728D-A3B3-4AFA-A948-9C6DF407A9B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B04D164-80E0-40BE-B00F-3C24C138E293}" type="pres">
      <dgm:prSet presAssocID="{C3CD998F-76E8-4E6E-BC2E-38053B8E48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BF01-1029-47A7-991F-FA00BAEC9003}" type="pres">
      <dgm:prSet presAssocID="{CE0C4F48-D6A0-4020-911F-43F0FB9B9A00}" presName="parTrans" presStyleLbl="sibTrans2D1" presStyleIdx="1" presStyleCnt="5" custAng="21360000" custFlipVert="1" custFlipHor="1"/>
      <dgm:spPr/>
      <dgm:t>
        <a:bodyPr/>
        <a:lstStyle/>
        <a:p>
          <a:endParaRPr lang="en-US"/>
        </a:p>
      </dgm:t>
    </dgm:pt>
    <dgm:pt modelId="{7DE874E2-7B46-415B-AAFD-E65CB6252BB4}" type="pres">
      <dgm:prSet presAssocID="{CE0C4F48-D6A0-4020-911F-43F0FB9B9A0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1CF2AB-6C38-4AB6-9B0B-0D2ADEF50ADA}" type="pres">
      <dgm:prSet presAssocID="{D8C3ECF6-4BF0-41FE-A373-87F80AEFEB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49660-DC46-497D-8BF5-F46CE31831CC}" type="pres">
      <dgm:prSet presAssocID="{23F53D39-6F94-4741-893B-4B26796C78C5}" presName="parTrans" presStyleLbl="sibTrans2D1" presStyleIdx="2" presStyleCnt="5" custFlipVert="1" custFlipHor="1"/>
      <dgm:spPr/>
      <dgm:t>
        <a:bodyPr/>
        <a:lstStyle/>
        <a:p>
          <a:endParaRPr lang="en-US"/>
        </a:p>
      </dgm:t>
    </dgm:pt>
    <dgm:pt modelId="{68150655-5B67-4D0C-A490-52D378297525}" type="pres">
      <dgm:prSet presAssocID="{23F53D39-6F94-4741-893B-4B26796C78C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78B74D8-7E1D-4496-BDE1-DA2AAB7D337B}" type="pres">
      <dgm:prSet presAssocID="{A27FDB18-26EE-432B-820E-1EBCBB789B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4BE2-8479-4464-AF7C-0E0EE3A9651C}" type="pres">
      <dgm:prSet presAssocID="{72E76840-FF8C-4016-B10B-4A76A038E9BF}" presName="parTrans" presStyleLbl="sibTrans2D1" presStyleIdx="3" presStyleCnt="5" custAng="10800000" custFlipHor="0"/>
      <dgm:spPr/>
      <dgm:t>
        <a:bodyPr/>
        <a:lstStyle/>
        <a:p>
          <a:endParaRPr lang="en-US"/>
        </a:p>
      </dgm:t>
    </dgm:pt>
    <dgm:pt modelId="{10561989-B6A4-42EF-A7AB-35A8C2DD8688}" type="pres">
      <dgm:prSet presAssocID="{72E76840-FF8C-4016-B10B-4A76A038E9B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C8BAF74-BF32-4C61-AADE-110C11068E92}" type="pres">
      <dgm:prSet presAssocID="{A71FE5F5-72D2-4751-82D5-AF0F53A887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8EB1F-BE10-432D-A966-159544718668}" type="pres">
      <dgm:prSet presAssocID="{8A19806C-FEC4-45F0-A340-6CB5CF6330DB}" presName="parTrans" presStyleLbl="sibTrans2D1" presStyleIdx="4" presStyleCnt="5" custFlipVert="1" custFlipHor="1"/>
      <dgm:spPr/>
      <dgm:t>
        <a:bodyPr/>
        <a:lstStyle/>
        <a:p>
          <a:endParaRPr lang="en-US"/>
        </a:p>
      </dgm:t>
    </dgm:pt>
    <dgm:pt modelId="{66B71D92-BC31-4CCD-84DD-233C5CED2BD5}" type="pres">
      <dgm:prSet presAssocID="{8A19806C-FEC4-45F0-A340-6CB5CF6330D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D52457D-E81F-461D-8B99-346BEAEC63A5}" type="pres">
      <dgm:prSet presAssocID="{5EF1706C-B95F-4AD9-80E4-10D4D2865F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75379-2776-497E-816C-353912BC3CA6}" type="presOf" srcId="{6FF597F4-D98B-4E50-BC3F-222E7D63AB5F}" destId="{56E303C6-66D0-418D-95C7-F6F1A49AAF76}" srcOrd="0" destOrd="0" presId="urn:microsoft.com/office/officeart/2005/8/layout/radial5"/>
    <dgm:cxn modelId="{DCD2A2B9-F112-4FEE-A81B-FEDD522CA800}" type="presOf" srcId="{23F53D39-6F94-4741-893B-4B26796C78C5}" destId="{F3749660-DC46-497D-8BF5-F46CE31831CC}" srcOrd="0" destOrd="0" presId="urn:microsoft.com/office/officeart/2005/8/layout/radial5"/>
    <dgm:cxn modelId="{B3B8535A-4E0C-4C15-9D94-06C3DB40704F}" type="presOf" srcId="{D8C3ECF6-4BF0-41FE-A373-87F80AEFEB2D}" destId="{491CF2AB-6C38-4AB6-9B0B-0D2ADEF50ADA}" srcOrd="0" destOrd="0" presId="urn:microsoft.com/office/officeart/2005/8/layout/radial5"/>
    <dgm:cxn modelId="{5ECC2E1F-83AB-44D9-B93A-A2E8AEA1A869}" type="presOf" srcId="{8662728D-A3B3-4AFA-A948-9C6DF407A9BD}" destId="{B1DE6FCD-C8C0-436E-B106-D78EDB0AF52D}" srcOrd="1" destOrd="0" presId="urn:microsoft.com/office/officeart/2005/8/layout/radial5"/>
    <dgm:cxn modelId="{F8B87AF3-A39C-4E5D-B58C-00473CCE1BFF}" type="presOf" srcId="{CE0C4F48-D6A0-4020-911F-43F0FB9B9A00}" destId="{7DE874E2-7B46-415B-AAFD-E65CB6252BB4}" srcOrd="1" destOrd="0" presId="urn:microsoft.com/office/officeart/2005/8/layout/radial5"/>
    <dgm:cxn modelId="{52384FE1-1A8A-46F1-97FD-99DACAFC7497}" type="presOf" srcId="{6A63D164-4814-4EF5-ACA3-9FBEBEAEA52E}" destId="{5E8A87DF-AE07-4291-85B3-3CD310054302}" srcOrd="0" destOrd="0" presId="urn:microsoft.com/office/officeart/2005/8/layout/radial5"/>
    <dgm:cxn modelId="{BA3F7689-6BA7-4FAA-8790-B22B98BA524B}" srcId="{6A63D164-4814-4EF5-ACA3-9FBEBEAEA52E}" destId="{5EF1706C-B95F-4AD9-80E4-10D4D2865F12}" srcOrd="4" destOrd="0" parTransId="{8A19806C-FEC4-45F0-A340-6CB5CF6330DB}" sibTransId="{1DC02971-F4B0-4F35-8300-56339B358523}"/>
    <dgm:cxn modelId="{232BFBBF-B523-481C-8967-5C4F61329745}" srcId="{6A63D164-4814-4EF5-ACA3-9FBEBEAEA52E}" destId="{C3CD998F-76E8-4E6E-BC2E-38053B8E48EF}" srcOrd="0" destOrd="0" parTransId="{8662728D-A3B3-4AFA-A948-9C6DF407A9BD}" sibTransId="{41BE443B-BD19-4BBE-A12F-CA23BB4D62FF}"/>
    <dgm:cxn modelId="{E66B5082-7E88-4E16-8188-50CB24403755}" type="presOf" srcId="{A71FE5F5-72D2-4751-82D5-AF0F53A887A3}" destId="{5C8BAF74-BF32-4C61-AADE-110C11068E92}" srcOrd="0" destOrd="0" presId="urn:microsoft.com/office/officeart/2005/8/layout/radial5"/>
    <dgm:cxn modelId="{F8045BEB-B2AA-43D8-8947-88B605746176}" srcId="{6FF597F4-D98B-4E50-BC3F-222E7D63AB5F}" destId="{6A63D164-4814-4EF5-ACA3-9FBEBEAEA52E}" srcOrd="0" destOrd="0" parTransId="{2D7640D1-B908-40D8-AD8C-FB1C6D63B2BC}" sibTransId="{9635FF27-936E-4F39-A7B6-82CCBF74F39E}"/>
    <dgm:cxn modelId="{72E4FACD-9EDD-425D-8DAB-EC831C9FEB88}" type="presOf" srcId="{8A19806C-FEC4-45F0-A340-6CB5CF6330DB}" destId="{DBD8EB1F-BE10-432D-A966-159544718668}" srcOrd="0" destOrd="0" presId="urn:microsoft.com/office/officeart/2005/8/layout/radial5"/>
    <dgm:cxn modelId="{56FD5C3D-0606-4C53-887A-5E180B0319AB}" type="presOf" srcId="{72E76840-FF8C-4016-B10B-4A76A038E9BF}" destId="{34E04BE2-8479-4464-AF7C-0E0EE3A9651C}" srcOrd="0" destOrd="0" presId="urn:microsoft.com/office/officeart/2005/8/layout/radial5"/>
    <dgm:cxn modelId="{362D03F8-04CF-44D7-8621-8392CBB14212}" srcId="{6A63D164-4814-4EF5-ACA3-9FBEBEAEA52E}" destId="{A71FE5F5-72D2-4751-82D5-AF0F53A887A3}" srcOrd="3" destOrd="0" parTransId="{72E76840-FF8C-4016-B10B-4A76A038E9BF}" sibTransId="{0B4834DB-6C7D-4266-9643-B42B6CDED272}"/>
    <dgm:cxn modelId="{6C4726F7-29CD-46CA-8E17-8FA803206478}" type="presOf" srcId="{72E76840-FF8C-4016-B10B-4A76A038E9BF}" destId="{10561989-B6A4-42EF-A7AB-35A8C2DD8688}" srcOrd="1" destOrd="0" presId="urn:microsoft.com/office/officeart/2005/8/layout/radial5"/>
    <dgm:cxn modelId="{98B0BCAD-CDF7-405A-91C8-C8A8755F0931}" type="presOf" srcId="{23F53D39-6F94-4741-893B-4B26796C78C5}" destId="{68150655-5B67-4D0C-A490-52D378297525}" srcOrd="1" destOrd="0" presId="urn:microsoft.com/office/officeart/2005/8/layout/radial5"/>
    <dgm:cxn modelId="{ECDD344C-6BDC-4935-99DD-B6078DC09443}" type="presOf" srcId="{8662728D-A3B3-4AFA-A948-9C6DF407A9BD}" destId="{A5D75A1D-C372-4D3A-984F-10027B3B29EF}" srcOrd="0" destOrd="0" presId="urn:microsoft.com/office/officeart/2005/8/layout/radial5"/>
    <dgm:cxn modelId="{6C3F4BE8-6D30-4B09-A824-D5BE3F97E4EE}" type="presOf" srcId="{A27FDB18-26EE-432B-820E-1EBCBB789B8D}" destId="{378B74D8-7E1D-4496-BDE1-DA2AAB7D337B}" srcOrd="0" destOrd="0" presId="urn:microsoft.com/office/officeart/2005/8/layout/radial5"/>
    <dgm:cxn modelId="{BFCFCDB3-0C61-4248-84B5-97AB08371EE7}" type="presOf" srcId="{5EF1706C-B95F-4AD9-80E4-10D4D2865F12}" destId="{DD52457D-E81F-461D-8B99-346BEAEC63A5}" srcOrd="0" destOrd="0" presId="urn:microsoft.com/office/officeart/2005/8/layout/radial5"/>
    <dgm:cxn modelId="{ACC613D2-00E5-4259-BCF0-E397CD429A25}" srcId="{6A63D164-4814-4EF5-ACA3-9FBEBEAEA52E}" destId="{A27FDB18-26EE-432B-820E-1EBCBB789B8D}" srcOrd="2" destOrd="0" parTransId="{23F53D39-6F94-4741-893B-4B26796C78C5}" sibTransId="{BDF0D3D7-9FAA-4BA8-91B2-B4639719B7F3}"/>
    <dgm:cxn modelId="{9FDDA916-30EB-4738-B30A-ED793FB24AFC}" type="presOf" srcId="{8A19806C-FEC4-45F0-A340-6CB5CF6330DB}" destId="{66B71D92-BC31-4CCD-84DD-233C5CED2BD5}" srcOrd="1" destOrd="0" presId="urn:microsoft.com/office/officeart/2005/8/layout/radial5"/>
    <dgm:cxn modelId="{5CAE5406-2188-423B-BD14-6CBF6319A97C}" type="presOf" srcId="{C3CD998F-76E8-4E6E-BC2E-38053B8E48EF}" destId="{DB04D164-80E0-40BE-B00F-3C24C138E293}" srcOrd="0" destOrd="0" presId="urn:microsoft.com/office/officeart/2005/8/layout/radial5"/>
    <dgm:cxn modelId="{E7082D5F-E75A-4DBA-BC8F-7A0DF7BABABE}" srcId="{6A63D164-4814-4EF5-ACA3-9FBEBEAEA52E}" destId="{D8C3ECF6-4BF0-41FE-A373-87F80AEFEB2D}" srcOrd="1" destOrd="0" parTransId="{CE0C4F48-D6A0-4020-911F-43F0FB9B9A00}" sibTransId="{32A09CA4-20FC-45A2-96E2-87B3EFC6C069}"/>
    <dgm:cxn modelId="{C1DF72CA-C6AF-4F8A-BB5B-04648133EDBC}" type="presOf" srcId="{CE0C4F48-D6A0-4020-911F-43F0FB9B9A00}" destId="{A2C3BF01-1029-47A7-991F-FA00BAEC9003}" srcOrd="0" destOrd="0" presId="urn:microsoft.com/office/officeart/2005/8/layout/radial5"/>
    <dgm:cxn modelId="{8FF7C22D-6DBE-490E-8978-9F3A1487AA4D}" type="presParOf" srcId="{56E303C6-66D0-418D-95C7-F6F1A49AAF76}" destId="{5E8A87DF-AE07-4291-85B3-3CD310054302}" srcOrd="0" destOrd="0" presId="urn:microsoft.com/office/officeart/2005/8/layout/radial5"/>
    <dgm:cxn modelId="{33CBCF2D-9989-47C9-8437-1F6BDC7DB5B4}" type="presParOf" srcId="{56E303C6-66D0-418D-95C7-F6F1A49AAF76}" destId="{A5D75A1D-C372-4D3A-984F-10027B3B29EF}" srcOrd="1" destOrd="0" presId="urn:microsoft.com/office/officeart/2005/8/layout/radial5"/>
    <dgm:cxn modelId="{E3DAD968-4DF6-42DB-9A75-495DB2B165DF}" type="presParOf" srcId="{A5D75A1D-C372-4D3A-984F-10027B3B29EF}" destId="{B1DE6FCD-C8C0-436E-B106-D78EDB0AF52D}" srcOrd="0" destOrd="0" presId="urn:microsoft.com/office/officeart/2005/8/layout/radial5"/>
    <dgm:cxn modelId="{C5494280-762B-4F78-ABBC-DF183719800E}" type="presParOf" srcId="{56E303C6-66D0-418D-95C7-F6F1A49AAF76}" destId="{DB04D164-80E0-40BE-B00F-3C24C138E293}" srcOrd="2" destOrd="0" presId="urn:microsoft.com/office/officeart/2005/8/layout/radial5"/>
    <dgm:cxn modelId="{96500354-06A4-4557-A4C7-7982E946DCA8}" type="presParOf" srcId="{56E303C6-66D0-418D-95C7-F6F1A49AAF76}" destId="{A2C3BF01-1029-47A7-991F-FA00BAEC9003}" srcOrd="3" destOrd="0" presId="urn:microsoft.com/office/officeart/2005/8/layout/radial5"/>
    <dgm:cxn modelId="{8A8F6A39-333C-4CDB-A1B7-9502C52B8D4A}" type="presParOf" srcId="{A2C3BF01-1029-47A7-991F-FA00BAEC9003}" destId="{7DE874E2-7B46-415B-AAFD-E65CB6252BB4}" srcOrd="0" destOrd="0" presId="urn:microsoft.com/office/officeart/2005/8/layout/radial5"/>
    <dgm:cxn modelId="{D894B028-4450-406E-973B-C4F9F67CB018}" type="presParOf" srcId="{56E303C6-66D0-418D-95C7-F6F1A49AAF76}" destId="{491CF2AB-6C38-4AB6-9B0B-0D2ADEF50ADA}" srcOrd="4" destOrd="0" presId="urn:microsoft.com/office/officeart/2005/8/layout/radial5"/>
    <dgm:cxn modelId="{4CE2BD50-3C5F-47C4-827D-6458F8237152}" type="presParOf" srcId="{56E303C6-66D0-418D-95C7-F6F1A49AAF76}" destId="{F3749660-DC46-497D-8BF5-F46CE31831CC}" srcOrd="5" destOrd="0" presId="urn:microsoft.com/office/officeart/2005/8/layout/radial5"/>
    <dgm:cxn modelId="{7727109A-6350-46E7-85AF-52A955BDE23E}" type="presParOf" srcId="{F3749660-DC46-497D-8BF5-F46CE31831CC}" destId="{68150655-5B67-4D0C-A490-52D378297525}" srcOrd="0" destOrd="0" presId="urn:microsoft.com/office/officeart/2005/8/layout/radial5"/>
    <dgm:cxn modelId="{5A2245DD-AFCF-4926-8D0D-234705577646}" type="presParOf" srcId="{56E303C6-66D0-418D-95C7-F6F1A49AAF76}" destId="{378B74D8-7E1D-4496-BDE1-DA2AAB7D337B}" srcOrd="6" destOrd="0" presId="urn:microsoft.com/office/officeart/2005/8/layout/radial5"/>
    <dgm:cxn modelId="{C1DFE2B2-1D15-4E72-91C4-5AD281718218}" type="presParOf" srcId="{56E303C6-66D0-418D-95C7-F6F1A49AAF76}" destId="{34E04BE2-8479-4464-AF7C-0E0EE3A9651C}" srcOrd="7" destOrd="0" presId="urn:microsoft.com/office/officeart/2005/8/layout/radial5"/>
    <dgm:cxn modelId="{A1361BA4-1856-460B-8A35-5398CCF9F55C}" type="presParOf" srcId="{34E04BE2-8479-4464-AF7C-0E0EE3A9651C}" destId="{10561989-B6A4-42EF-A7AB-35A8C2DD8688}" srcOrd="0" destOrd="0" presId="urn:microsoft.com/office/officeart/2005/8/layout/radial5"/>
    <dgm:cxn modelId="{3B8E41B6-5DF4-4992-8E85-C6AC39467D60}" type="presParOf" srcId="{56E303C6-66D0-418D-95C7-F6F1A49AAF76}" destId="{5C8BAF74-BF32-4C61-AADE-110C11068E92}" srcOrd="8" destOrd="0" presId="urn:microsoft.com/office/officeart/2005/8/layout/radial5"/>
    <dgm:cxn modelId="{0FFA8C7C-225D-45B9-9035-2DC951538C7B}" type="presParOf" srcId="{56E303C6-66D0-418D-95C7-F6F1A49AAF76}" destId="{DBD8EB1F-BE10-432D-A966-159544718668}" srcOrd="9" destOrd="0" presId="urn:microsoft.com/office/officeart/2005/8/layout/radial5"/>
    <dgm:cxn modelId="{FCB4C4CE-3DF5-4A73-B231-3458F23D4A52}" type="presParOf" srcId="{DBD8EB1F-BE10-432D-A966-159544718668}" destId="{66B71D92-BC31-4CCD-84DD-233C5CED2BD5}" srcOrd="0" destOrd="0" presId="urn:microsoft.com/office/officeart/2005/8/layout/radial5"/>
    <dgm:cxn modelId="{03DCF458-3A07-4F53-9449-3ABCADBE6B95}" type="presParOf" srcId="{56E303C6-66D0-418D-95C7-F6F1A49AAF76}" destId="{DD52457D-E81F-461D-8B99-346BEAEC63A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B17B17-AC88-4D0B-B5B4-49955DBF6452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AB864-292F-4D84-8D5F-6535390A9130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Tahap Persiapan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3386198-5765-48E8-82DD-D67895978093}" type="parTrans" cxnId="{B0926D2C-9750-4702-B591-91B43EFBE0A7}">
      <dgm:prSet/>
      <dgm:spPr/>
      <dgm:t>
        <a:bodyPr/>
        <a:lstStyle/>
        <a:p>
          <a:endParaRPr lang="en-US"/>
        </a:p>
      </dgm:t>
    </dgm:pt>
    <dgm:pt modelId="{8094DB62-842B-47F2-9642-E679C76F6A50}" type="sibTrans" cxnId="{B0926D2C-9750-4702-B591-91B43EFBE0A7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89D05F6-44B6-4957-A642-AA309298D701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Tahap Meniru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B71A65B-36C2-470F-874E-78DFA7693873}" type="parTrans" cxnId="{8B442F95-83EE-4A9A-A4D6-D36434D62924}">
      <dgm:prSet/>
      <dgm:spPr/>
      <dgm:t>
        <a:bodyPr/>
        <a:lstStyle/>
        <a:p>
          <a:endParaRPr lang="en-US"/>
        </a:p>
      </dgm:t>
    </dgm:pt>
    <dgm:pt modelId="{834670CE-E37E-4D35-AECF-2C7FC3283819}" type="sibTrans" cxnId="{8B442F95-83EE-4A9A-A4D6-D36434D62924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9F5DB0C-8D0D-4EF3-AD8D-05A1796A0FB5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Tahap Siap Bertindak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0E0E782-CC2B-4261-A8B8-259CA35FEBB4}" type="parTrans" cxnId="{4D2E4BF8-84EA-4143-82BD-5C1B64DBF0BA}">
      <dgm:prSet/>
      <dgm:spPr/>
      <dgm:t>
        <a:bodyPr/>
        <a:lstStyle/>
        <a:p>
          <a:endParaRPr lang="en-US"/>
        </a:p>
      </dgm:t>
    </dgm:pt>
    <dgm:pt modelId="{060C6CB0-4C9D-469E-85F9-1F17F18DDF33}" type="sibTrans" cxnId="{4D2E4BF8-84EA-4143-82BD-5C1B64DBF0BA}">
      <dgm:prSet/>
      <dgm:spPr>
        <a:ln w="28575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1EA235E-5E59-4D99-9C7D-0109B487BBD4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Tahap Menerima Norma Kolektif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2254472-5865-4EE4-901F-7E22C94796D8}" type="parTrans" cxnId="{AF12FBFF-F3AD-4C6C-A529-A89793D37504}">
      <dgm:prSet/>
      <dgm:spPr/>
      <dgm:t>
        <a:bodyPr/>
        <a:lstStyle/>
        <a:p>
          <a:endParaRPr lang="en-US"/>
        </a:p>
      </dgm:t>
    </dgm:pt>
    <dgm:pt modelId="{13F3AC80-CD02-47F6-A8B4-72C9156CF5D7}" type="sibTrans" cxnId="{AF12FBFF-F3AD-4C6C-A529-A89793D37504}">
      <dgm:prSet/>
      <dgm:spPr/>
      <dgm:t>
        <a:bodyPr/>
        <a:lstStyle/>
        <a:p>
          <a:endParaRPr lang="en-US"/>
        </a:p>
      </dgm:t>
    </dgm:pt>
    <dgm:pt modelId="{8C661305-85B0-48AC-9440-F189D8FF09FA}" type="pres">
      <dgm:prSet presAssocID="{5CB17B17-AC88-4D0B-B5B4-49955DBF64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78F3D8-4214-47D3-8575-263359D9847C}" type="pres">
      <dgm:prSet presAssocID="{CEAAB864-292F-4D84-8D5F-6535390A91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CF5DE-08BD-4574-B15A-33BD2F6ACEEB}" type="pres">
      <dgm:prSet presAssocID="{8094DB62-842B-47F2-9642-E679C76F6A5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A405314-789A-4E29-8536-B454CFC74B47}" type="pres">
      <dgm:prSet presAssocID="{8094DB62-842B-47F2-9642-E679C76F6A50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E7FDE2FD-3D42-4117-8134-4B6349E56BDC}" type="pres">
      <dgm:prSet presAssocID="{789D05F6-44B6-4957-A642-AA309298D70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69DF1-2855-4367-BAFD-C7625FA9092B}" type="pres">
      <dgm:prSet presAssocID="{834670CE-E37E-4D35-AECF-2C7FC328381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9630769D-57A6-43F4-9111-721EA5D18E4A}" type="pres">
      <dgm:prSet presAssocID="{834670CE-E37E-4D35-AECF-2C7FC3283819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B9607E6F-E6D1-42A0-849F-69B19DD8144F}" type="pres">
      <dgm:prSet presAssocID="{49F5DB0C-8D0D-4EF3-AD8D-05A1796A0FB5}" presName="node" presStyleLbl="node1" presStyleIdx="2" presStyleCnt="4" custLinFactNeighborY="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CA94-C963-475E-B6E7-2260BC6D3744}" type="pres">
      <dgm:prSet presAssocID="{060C6CB0-4C9D-469E-85F9-1F17F18DDF33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E92916A-ADD3-4D1B-A934-A52DFADC1B80}" type="pres">
      <dgm:prSet presAssocID="{060C6CB0-4C9D-469E-85F9-1F17F18DDF33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5B20EA59-5170-4D23-A3B3-1F40AD28DA17}" type="pres">
      <dgm:prSet presAssocID="{41EA235E-5E59-4D99-9C7D-0109B487BBD4}" presName="node" presStyleLbl="node1" presStyleIdx="3" presStyleCnt="4" custLinFactNeighborY="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90BD8-373B-49D8-B9D5-C35B67BE9785}" type="presOf" srcId="{49F5DB0C-8D0D-4EF3-AD8D-05A1796A0FB5}" destId="{B9607E6F-E6D1-42A0-849F-69B19DD8144F}" srcOrd="0" destOrd="0" presId="urn:microsoft.com/office/officeart/2005/8/layout/bProcess3"/>
    <dgm:cxn modelId="{9A948500-EC19-4122-96AA-81169DD4D19D}" type="presOf" srcId="{8094DB62-842B-47F2-9642-E679C76F6A50}" destId="{CA405314-789A-4E29-8536-B454CFC74B47}" srcOrd="1" destOrd="0" presId="urn:microsoft.com/office/officeart/2005/8/layout/bProcess3"/>
    <dgm:cxn modelId="{225F9B9C-9BB7-4AD3-99EE-52C315875365}" type="presOf" srcId="{834670CE-E37E-4D35-AECF-2C7FC3283819}" destId="{9630769D-57A6-43F4-9111-721EA5D18E4A}" srcOrd="1" destOrd="0" presId="urn:microsoft.com/office/officeart/2005/8/layout/bProcess3"/>
    <dgm:cxn modelId="{AF12FBFF-F3AD-4C6C-A529-A89793D37504}" srcId="{5CB17B17-AC88-4D0B-B5B4-49955DBF6452}" destId="{41EA235E-5E59-4D99-9C7D-0109B487BBD4}" srcOrd="3" destOrd="0" parTransId="{12254472-5865-4EE4-901F-7E22C94796D8}" sibTransId="{13F3AC80-CD02-47F6-A8B4-72C9156CF5D7}"/>
    <dgm:cxn modelId="{FD999A4D-3DCB-4C3E-847F-859FEBA63CD1}" type="presOf" srcId="{060C6CB0-4C9D-469E-85F9-1F17F18DDF33}" destId="{8124CA94-C963-475E-B6E7-2260BC6D3744}" srcOrd="0" destOrd="0" presId="urn:microsoft.com/office/officeart/2005/8/layout/bProcess3"/>
    <dgm:cxn modelId="{9CCB2FAF-EA9A-4DCF-9554-9618AFECA3BD}" type="presOf" srcId="{8094DB62-842B-47F2-9642-E679C76F6A50}" destId="{51ACF5DE-08BD-4574-B15A-33BD2F6ACEEB}" srcOrd="0" destOrd="0" presId="urn:microsoft.com/office/officeart/2005/8/layout/bProcess3"/>
    <dgm:cxn modelId="{8D908126-711E-4147-9D99-D06A664092CA}" type="presOf" srcId="{834670CE-E37E-4D35-AECF-2C7FC3283819}" destId="{1A769DF1-2855-4367-BAFD-C7625FA9092B}" srcOrd="0" destOrd="0" presId="urn:microsoft.com/office/officeart/2005/8/layout/bProcess3"/>
    <dgm:cxn modelId="{8B442F95-83EE-4A9A-A4D6-D36434D62924}" srcId="{5CB17B17-AC88-4D0B-B5B4-49955DBF6452}" destId="{789D05F6-44B6-4957-A642-AA309298D701}" srcOrd="1" destOrd="0" parTransId="{1B71A65B-36C2-470F-874E-78DFA7693873}" sibTransId="{834670CE-E37E-4D35-AECF-2C7FC3283819}"/>
    <dgm:cxn modelId="{0059C7B0-FA5C-4632-ABA3-B2D9FC4E5CC5}" type="presOf" srcId="{41EA235E-5E59-4D99-9C7D-0109B487BBD4}" destId="{5B20EA59-5170-4D23-A3B3-1F40AD28DA17}" srcOrd="0" destOrd="0" presId="urn:microsoft.com/office/officeart/2005/8/layout/bProcess3"/>
    <dgm:cxn modelId="{EE0F75B8-0517-4E5F-B061-EF05E7B8178D}" type="presOf" srcId="{5CB17B17-AC88-4D0B-B5B4-49955DBF6452}" destId="{8C661305-85B0-48AC-9440-F189D8FF09FA}" srcOrd="0" destOrd="0" presId="urn:microsoft.com/office/officeart/2005/8/layout/bProcess3"/>
    <dgm:cxn modelId="{113BCA62-F197-4C30-9121-85F24B490C2C}" type="presOf" srcId="{789D05F6-44B6-4957-A642-AA309298D701}" destId="{E7FDE2FD-3D42-4117-8134-4B6349E56BDC}" srcOrd="0" destOrd="0" presId="urn:microsoft.com/office/officeart/2005/8/layout/bProcess3"/>
    <dgm:cxn modelId="{C943605E-DF69-41D8-941E-4FC82502B8C5}" type="presOf" srcId="{CEAAB864-292F-4D84-8D5F-6535390A9130}" destId="{FC78F3D8-4214-47D3-8575-263359D9847C}" srcOrd="0" destOrd="0" presId="urn:microsoft.com/office/officeart/2005/8/layout/bProcess3"/>
    <dgm:cxn modelId="{6DF7A599-33F1-44F1-82EC-B56689343599}" type="presOf" srcId="{060C6CB0-4C9D-469E-85F9-1F17F18DDF33}" destId="{5E92916A-ADD3-4D1B-A934-A52DFADC1B80}" srcOrd="1" destOrd="0" presId="urn:microsoft.com/office/officeart/2005/8/layout/bProcess3"/>
    <dgm:cxn modelId="{B0926D2C-9750-4702-B591-91B43EFBE0A7}" srcId="{5CB17B17-AC88-4D0B-B5B4-49955DBF6452}" destId="{CEAAB864-292F-4D84-8D5F-6535390A9130}" srcOrd="0" destOrd="0" parTransId="{63386198-5765-48E8-82DD-D67895978093}" sibTransId="{8094DB62-842B-47F2-9642-E679C76F6A50}"/>
    <dgm:cxn modelId="{4D2E4BF8-84EA-4143-82BD-5C1B64DBF0BA}" srcId="{5CB17B17-AC88-4D0B-B5B4-49955DBF6452}" destId="{49F5DB0C-8D0D-4EF3-AD8D-05A1796A0FB5}" srcOrd="2" destOrd="0" parTransId="{20E0E782-CC2B-4261-A8B8-259CA35FEBB4}" sibTransId="{060C6CB0-4C9D-469E-85F9-1F17F18DDF33}"/>
    <dgm:cxn modelId="{B9A81C90-5CB9-4E66-A5CB-F9ED5E4F1BDF}" type="presParOf" srcId="{8C661305-85B0-48AC-9440-F189D8FF09FA}" destId="{FC78F3D8-4214-47D3-8575-263359D9847C}" srcOrd="0" destOrd="0" presId="urn:microsoft.com/office/officeart/2005/8/layout/bProcess3"/>
    <dgm:cxn modelId="{17F4E7D9-1142-4774-AB8C-9AB307AE0E65}" type="presParOf" srcId="{8C661305-85B0-48AC-9440-F189D8FF09FA}" destId="{51ACF5DE-08BD-4574-B15A-33BD2F6ACEEB}" srcOrd="1" destOrd="0" presId="urn:microsoft.com/office/officeart/2005/8/layout/bProcess3"/>
    <dgm:cxn modelId="{CC252F47-DC3B-4967-B56F-EEE6B46BF7D2}" type="presParOf" srcId="{51ACF5DE-08BD-4574-B15A-33BD2F6ACEEB}" destId="{CA405314-789A-4E29-8536-B454CFC74B47}" srcOrd="0" destOrd="0" presId="urn:microsoft.com/office/officeart/2005/8/layout/bProcess3"/>
    <dgm:cxn modelId="{249EDF90-65D5-4CC4-B250-8025A6638B7E}" type="presParOf" srcId="{8C661305-85B0-48AC-9440-F189D8FF09FA}" destId="{E7FDE2FD-3D42-4117-8134-4B6349E56BDC}" srcOrd="2" destOrd="0" presId="urn:microsoft.com/office/officeart/2005/8/layout/bProcess3"/>
    <dgm:cxn modelId="{FCD90612-340C-41A3-BE29-2C342B167FC3}" type="presParOf" srcId="{8C661305-85B0-48AC-9440-F189D8FF09FA}" destId="{1A769DF1-2855-4367-BAFD-C7625FA9092B}" srcOrd="3" destOrd="0" presId="urn:microsoft.com/office/officeart/2005/8/layout/bProcess3"/>
    <dgm:cxn modelId="{93B3BD03-ED51-4236-B95A-BCCF27E654B1}" type="presParOf" srcId="{1A769DF1-2855-4367-BAFD-C7625FA9092B}" destId="{9630769D-57A6-43F4-9111-721EA5D18E4A}" srcOrd="0" destOrd="0" presId="urn:microsoft.com/office/officeart/2005/8/layout/bProcess3"/>
    <dgm:cxn modelId="{C522CB2B-A4EF-4BC5-8F83-18FB99F8FE49}" type="presParOf" srcId="{8C661305-85B0-48AC-9440-F189D8FF09FA}" destId="{B9607E6F-E6D1-42A0-849F-69B19DD8144F}" srcOrd="4" destOrd="0" presId="urn:microsoft.com/office/officeart/2005/8/layout/bProcess3"/>
    <dgm:cxn modelId="{6ABFC19F-1F2F-4779-8444-E9024A894694}" type="presParOf" srcId="{8C661305-85B0-48AC-9440-F189D8FF09FA}" destId="{8124CA94-C963-475E-B6E7-2260BC6D3744}" srcOrd="5" destOrd="0" presId="urn:microsoft.com/office/officeart/2005/8/layout/bProcess3"/>
    <dgm:cxn modelId="{E873D1E2-2397-4F6D-AD22-559E0CBDA9A5}" type="presParOf" srcId="{8124CA94-C963-475E-B6E7-2260BC6D3744}" destId="{5E92916A-ADD3-4D1B-A934-A52DFADC1B80}" srcOrd="0" destOrd="0" presId="urn:microsoft.com/office/officeart/2005/8/layout/bProcess3"/>
    <dgm:cxn modelId="{F02D2410-8B57-4D17-A9AD-E45EBFE67849}" type="presParOf" srcId="{8C661305-85B0-48AC-9440-F189D8FF09FA}" destId="{5B20EA59-5170-4D23-A3B3-1F40AD28DA1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BC2A08-D307-4BD8-ACBA-7CE8E9B7AA6D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1B984-5059-49BD-BF89-E8798B2FE287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Tindakan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C14A46E2-87DF-4602-9276-EBE5299C149F}" type="parTrans" cxnId="{F99492F3-77ED-4076-B876-4925207A099E}">
      <dgm:prSet/>
      <dgm:spPr/>
      <dgm:t>
        <a:bodyPr/>
        <a:lstStyle/>
        <a:p>
          <a:endParaRPr lang="en-US"/>
        </a:p>
      </dgm:t>
    </dgm:pt>
    <dgm:pt modelId="{954E1D7F-0E91-4028-8389-DB49983FC62E}" type="sibTrans" cxnId="{F99492F3-77ED-4076-B876-4925207A099E}">
      <dgm:prSet/>
      <dgm:spPr/>
      <dgm:t>
        <a:bodyPr/>
        <a:lstStyle/>
        <a:p>
          <a:endParaRPr lang="en-US"/>
        </a:p>
      </dgm:t>
    </dgm:pt>
    <dgm:pt modelId="{3C49E2A9-ACD7-476A-95B1-8795C9EB25FF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Sistem Sosial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B6A13C8-0C4C-4301-8BE2-15AF22F9ED41}" type="parTrans" cxnId="{E4FC934C-2223-44EE-914F-08BD5ADDD6E9}">
      <dgm:prSet/>
      <dgm:spPr>
        <a:ln>
          <a:solidFill>
            <a:srgbClr val="FF0000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15931F0A-05E9-4228-BDB1-209F84A67EBF}" type="sibTrans" cxnId="{E4FC934C-2223-44EE-914F-08BD5ADDD6E9}">
      <dgm:prSet/>
      <dgm:spPr/>
      <dgm:t>
        <a:bodyPr/>
        <a:lstStyle/>
        <a:p>
          <a:endParaRPr lang="en-US"/>
        </a:p>
      </dgm:t>
    </dgm:pt>
    <dgm:pt modelId="{800ED5EB-ED38-432E-AF4B-536088CBD82C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Sistem Kepribadian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B84516B-5006-4B95-ACB1-F3FA727FD7B1}" type="parTrans" cxnId="{00C92D93-FE86-48C5-9586-FBC03AF0A0C9}">
      <dgm:prSet/>
      <dgm:spPr>
        <a:ln>
          <a:solidFill>
            <a:srgbClr val="FF00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88B29E70-321B-4A4B-AFD5-4306B60946B6}" type="sibTrans" cxnId="{00C92D93-FE86-48C5-9586-FBC03AF0A0C9}">
      <dgm:prSet/>
      <dgm:spPr/>
      <dgm:t>
        <a:bodyPr/>
        <a:lstStyle/>
        <a:p>
          <a:endParaRPr lang="en-US"/>
        </a:p>
      </dgm:t>
    </dgm:pt>
    <dgm:pt modelId="{43C2DB9E-C1A3-462C-99D6-3B068047A028}">
      <dgm:prSet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Sistem Budaya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0856412-1B32-4FFB-9FD6-87C6D133CA95}" type="parTrans" cxnId="{DD6B8647-F1E9-4A41-87B9-E87C9EF1521D}">
      <dgm:prSet/>
      <dgm:spPr>
        <a:ln>
          <a:solidFill>
            <a:srgbClr val="FF00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58074263-751C-4E64-A9B9-D6984570B390}" type="sibTrans" cxnId="{DD6B8647-F1E9-4A41-87B9-E87C9EF1521D}">
      <dgm:prSet/>
      <dgm:spPr/>
      <dgm:t>
        <a:bodyPr/>
        <a:lstStyle/>
        <a:p>
          <a:endParaRPr lang="en-US"/>
        </a:p>
      </dgm:t>
    </dgm:pt>
    <dgm:pt modelId="{16054A3B-565C-4613-82BA-A90D433EE381}" type="pres">
      <dgm:prSet presAssocID="{66BC2A08-D307-4BD8-ACBA-7CE8E9B7AA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AB893-EC67-4C5A-ADAE-CDDFF15607C1}" type="pres">
      <dgm:prSet presAssocID="{47D1B984-5059-49BD-BF89-E8798B2FE287}" presName="root1" presStyleCnt="0"/>
      <dgm:spPr/>
    </dgm:pt>
    <dgm:pt modelId="{BD486466-1B68-4B38-A923-D4FF49FAEC35}" type="pres">
      <dgm:prSet presAssocID="{47D1B984-5059-49BD-BF89-E8798B2FE2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67769-C56C-445B-BAB1-785C1A3090E2}" type="pres">
      <dgm:prSet presAssocID="{47D1B984-5059-49BD-BF89-E8798B2FE287}" presName="level2hierChild" presStyleCnt="0"/>
      <dgm:spPr/>
    </dgm:pt>
    <dgm:pt modelId="{5DA1FDCC-A403-4169-B655-FEB4F56F08A8}" type="pres">
      <dgm:prSet presAssocID="{6B6A13C8-0C4C-4301-8BE2-15AF22F9ED4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08F48C5-71E4-4C5B-9CA3-ACD5DBA2B8CA}" type="pres">
      <dgm:prSet presAssocID="{6B6A13C8-0C4C-4301-8BE2-15AF22F9ED4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0D93286-085D-4D25-AD2F-2CC683FB30F7}" type="pres">
      <dgm:prSet presAssocID="{3C49E2A9-ACD7-476A-95B1-8795C9EB25FF}" presName="root2" presStyleCnt="0"/>
      <dgm:spPr/>
    </dgm:pt>
    <dgm:pt modelId="{4A762327-5BF9-4827-9FA1-FB85F7A265C5}" type="pres">
      <dgm:prSet presAssocID="{3C49E2A9-ACD7-476A-95B1-8795C9EB25F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4B4E9-BED6-47D5-B23F-2E73FF699C44}" type="pres">
      <dgm:prSet presAssocID="{3C49E2A9-ACD7-476A-95B1-8795C9EB25FF}" presName="level3hierChild" presStyleCnt="0"/>
      <dgm:spPr/>
    </dgm:pt>
    <dgm:pt modelId="{6D77B693-A3DD-4949-9E62-90875230CCC8}" type="pres">
      <dgm:prSet presAssocID="{20856412-1B32-4FFB-9FD6-87C6D133CA9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0246516-AFE0-4CE1-9895-43E73FC605A4}" type="pres">
      <dgm:prSet presAssocID="{20856412-1B32-4FFB-9FD6-87C6D133CA9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536614F-17EA-49F7-BEE9-28736E1CECB1}" type="pres">
      <dgm:prSet presAssocID="{43C2DB9E-C1A3-462C-99D6-3B068047A028}" presName="root2" presStyleCnt="0"/>
      <dgm:spPr/>
    </dgm:pt>
    <dgm:pt modelId="{EF01EC1E-1ACC-4934-BE2E-3CF166B80D6D}" type="pres">
      <dgm:prSet presAssocID="{43C2DB9E-C1A3-462C-99D6-3B068047A02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7BF429-12F1-4B05-9C5A-6AAF35F84A70}" type="pres">
      <dgm:prSet presAssocID="{43C2DB9E-C1A3-462C-99D6-3B068047A028}" presName="level3hierChild" presStyleCnt="0"/>
      <dgm:spPr/>
    </dgm:pt>
    <dgm:pt modelId="{9E7523D1-2D14-4BFA-911B-CA8F0616137E}" type="pres">
      <dgm:prSet presAssocID="{EB84516B-5006-4B95-ACB1-F3FA727FD7B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27D1F6F-36BD-47FB-863B-6498C0C2D64C}" type="pres">
      <dgm:prSet presAssocID="{EB84516B-5006-4B95-ACB1-F3FA727FD7B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CEFCD2A-CC49-44B7-B293-C41843DC23B6}" type="pres">
      <dgm:prSet presAssocID="{800ED5EB-ED38-432E-AF4B-536088CBD82C}" presName="root2" presStyleCnt="0"/>
      <dgm:spPr/>
    </dgm:pt>
    <dgm:pt modelId="{5FD861B9-4EEA-47E5-AE5D-EB28C26ECDC4}" type="pres">
      <dgm:prSet presAssocID="{800ED5EB-ED38-432E-AF4B-536088CBD82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83515-48D1-4C66-94DD-C0C4A88CAE4F}" type="pres">
      <dgm:prSet presAssocID="{800ED5EB-ED38-432E-AF4B-536088CBD82C}" presName="level3hierChild" presStyleCnt="0"/>
      <dgm:spPr/>
    </dgm:pt>
  </dgm:ptLst>
  <dgm:cxnLst>
    <dgm:cxn modelId="{B6A01359-ACB0-4064-9C86-5462AA7E5F37}" type="presOf" srcId="{6B6A13C8-0C4C-4301-8BE2-15AF22F9ED41}" destId="{C08F48C5-71E4-4C5B-9CA3-ACD5DBA2B8CA}" srcOrd="1" destOrd="0" presId="urn:microsoft.com/office/officeart/2005/8/layout/hierarchy2"/>
    <dgm:cxn modelId="{788357BF-CC77-4D73-8A9B-16874FF5CFB3}" type="presOf" srcId="{EB84516B-5006-4B95-ACB1-F3FA727FD7B1}" destId="{9E7523D1-2D14-4BFA-911B-CA8F0616137E}" srcOrd="0" destOrd="0" presId="urn:microsoft.com/office/officeart/2005/8/layout/hierarchy2"/>
    <dgm:cxn modelId="{947DBAD7-A14D-401C-A1D5-CF95FB6B2A47}" type="presOf" srcId="{EB84516B-5006-4B95-ACB1-F3FA727FD7B1}" destId="{127D1F6F-36BD-47FB-863B-6498C0C2D64C}" srcOrd="1" destOrd="0" presId="urn:microsoft.com/office/officeart/2005/8/layout/hierarchy2"/>
    <dgm:cxn modelId="{8F4A0A67-0D36-4C3C-B930-AECB58ECC3F1}" type="presOf" srcId="{20856412-1B32-4FFB-9FD6-87C6D133CA95}" destId="{6D77B693-A3DD-4949-9E62-90875230CCC8}" srcOrd="0" destOrd="0" presId="urn:microsoft.com/office/officeart/2005/8/layout/hierarchy2"/>
    <dgm:cxn modelId="{E4FC934C-2223-44EE-914F-08BD5ADDD6E9}" srcId="{47D1B984-5059-49BD-BF89-E8798B2FE287}" destId="{3C49E2A9-ACD7-476A-95B1-8795C9EB25FF}" srcOrd="0" destOrd="0" parTransId="{6B6A13C8-0C4C-4301-8BE2-15AF22F9ED41}" sibTransId="{15931F0A-05E9-4228-BDB1-209F84A67EBF}"/>
    <dgm:cxn modelId="{299CA6E0-5DBD-41C9-9099-7C9F1AEA28CF}" type="presOf" srcId="{47D1B984-5059-49BD-BF89-E8798B2FE287}" destId="{BD486466-1B68-4B38-A923-D4FF49FAEC35}" srcOrd="0" destOrd="0" presId="urn:microsoft.com/office/officeart/2005/8/layout/hierarchy2"/>
    <dgm:cxn modelId="{2AE1171E-3EEE-481E-BEB0-092F895756B3}" type="presOf" srcId="{66BC2A08-D307-4BD8-ACBA-7CE8E9B7AA6D}" destId="{16054A3B-565C-4613-82BA-A90D433EE381}" srcOrd="0" destOrd="0" presId="urn:microsoft.com/office/officeart/2005/8/layout/hierarchy2"/>
    <dgm:cxn modelId="{DD6B8647-F1E9-4A41-87B9-E87C9EF1521D}" srcId="{47D1B984-5059-49BD-BF89-E8798B2FE287}" destId="{43C2DB9E-C1A3-462C-99D6-3B068047A028}" srcOrd="1" destOrd="0" parTransId="{20856412-1B32-4FFB-9FD6-87C6D133CA95}" sibTransId="{58074263-751C-4E64-A9B9-D6984570B390}"/>
    <dgm:cxn modelId="{1C804145-CF8E-4593-9C23-764B78A41B02}" type="presOf" srcId="{800ED5EB-ED38-432E-AF4B-536088CBD82C}" destId="{5FD861B9-4EEA-47E5-AE5D-EB28C26ECDC4}" srcOrd="0" destOrd="0" presId="urn:microsoft.com/office/officeart/2005/8/layout/hierarchy2"/>
    <dgm:cxn modelId="{F99492F3-77ED-4076-B876-4925207A099E}" srcId="{66BC2A08-D307-4BD8-ACBA-7CE8E9B7AA6D}" destId="{47D1B984-5059-49BD-BF89-E8798B2FE287}" srcOrd="0" destOrd="0" parTransId="{C14A46E2-87DF-4602-9276-EBE5299C149F}" sibTransId="{954E1D7F-0E91-4028-8389-DB49983FC62E}"/>
    <dgm:cxn modelId="{D2E6B544-1C59-48A7-85FF-89181B925FA5}" type="presOf" srcId="{43C2DB9E-C1A3-462C-99D6-3B068047A028}" destId="{EF01EC1E-1ACC-4934-BE2E-3CF166B80D6D}" srcOrd="0" destOrd="0" presId="urn:microsoft.com/office/officeart/2005/8/layout/hierarchy2"/>
    <dgm:cxn modelId="{5313443C-EDEE-44D1-9ACE-1F9A3A1CBA51}" type="presOf" srcId="{3C49E2A9-ACD7-476A-95B1-8795C9EB25FF}" destId="{4A762327-5BF9-4827-9FA1-FB85F7A265C5}" srcOrd="0" destOrd="0" presId="urn:microsoft.com/office/officeart/2005/8/layout/hierarchy2"/>
    <dgm:cxn modelId="{D2978318-CAB4-4875-B910-3A0C8E8F4678}" type="presOf" srcId="{20856412-1B32-4FFB-9FD6-87C6D133CA95}" destId="{30246516-AFE0-4CE1-9895-43E73FC605A4}" srcOrd="1" destOrd="0" presId="urn:microsoft.com/office/officeart/2005/8/layout/hierarchy2"/>
    <dgm:cxn modelId="{00C92D93-FE86-48C5-9586-FBC03AF0A0C9}" srcId="{47D1B984-5059-49BD-BF89-E8798B2FE287}" destId="{800ED5EB-ED38-432E-AF4B-536088CBD82C}" srcOrd="2" destOrd="0" parTransId="{EB84516B-5006-4B95-ACB1-F3FA727FD7B1}" sibTransId="{88B29E70-321B-4A4B-AFD5-4306B60946B6}"/>
    <dgm:cxn modelId="{A4031AD5-532C-44B2-8933-74E44ADD5E24}" type="presOf" srcId="{6B6A13C8-0C4C-4301-8BE2-15AF22F9ED41}" destId="{5DA1FDCC-A403-4169-B655-FEB4F56F08A8}" srcOrd="0" destOrd="0" presId="urn:microsoft.com/office/officeart/2005/8/layout/hierarchy2"/>
    <dgm:cxn modelId="{061D8E8D-7C79-428B-B66F-863399941997}" type="presParOf" srcId="{16054A3B-565C-4613-82BA-A90D433EE381}" destId="{012AB893-EC67-4C5A-ADAE-CDDFF15607C1}" srcOrd="0" destOrd="0" presId="urn:microsoft.com/office/officeart/2005/8/layout/hierarchy2"/>
    <dgm:cxn modelId="{66155701-FC59-4E2D-852C-353C00049C4E}" type="presParOf" srcId="{012AB893-EC67-4C5A-ADAE-CDDFF15607C1}" destId="{BD486466-1B68-4B38-A923-D4FF49FAEC35}" srcOrd="0" destOrd="0" presId="urn:microsoft.com/office/officeart/2005/8/layout/hierarchy2"/>
    <dgm:cxn modelId="{D22FB98D-F9CB-47A2-B946-EA2A71D63BFC}" type="presParOf" srcId="{012AB893-EC67-4C5A-ADAE-CDDFF15607C1}" destId="{74367769-C56C-445B-BAB1-785C1A3090E2}" srcOrd="1" destOrd="0" presId="urn:microsoft.com/office/officeart/2005/8/layout/hierarchy2"/>
    <dgm:cxn modelId="{9AC46EEA-EC9F-44B0-877F-B652581C7F9D}" type="presParOf" srcId="{74367769-C56C-445B-BAB1-785C1A3090E2}" destId="{5DA1FDCC-A403-4169-B655-FEB4F56F08A8}" srcOrd="0" destOrd="0" presId="urn:microsoft.com/office/officeart/2005/8/layout/hierarchy2"/>
    <dgm:cxn modelId="{2787EDA4-2147-4490-9ADD-162B981D53BE}" type="presParOf" srcId="{5DA1FDCC-A403-4169-B655-FEB4F56F08A8}" destId="{C08F48C5-71E4-4C5B-9CA3-ACD5DBA2B8CA}" srcOrd="0" destOrd="0" presId="urn:microsoft.com/office/officeart/2005/8/layout/hierarchy2"/>
    <dgm:cxn modelId="{1F497D6C-5570-4A7F-BDB0-3302FA779898}" type="presParOf" srcId="{74367769-C56C-445B-BAB1-785C1A3090E2}" destId="{90D93286-085D-4D25-AD2F-2CC683FB30F7}" srcOrd="1" destOrd="0" presId="urn:microsoft.com/office/officeart/2005/8/layout/hierarchy2"/>
    <dgm:cxn modelId="{3F02ABFD-4ECB-4AE2-991A-A76252926E53}" type="presParOf" srcId="{90D93286-085D-4D25-AD2F-2CC683FB30F7}" destId="{4A762327-5BF9-4827-9FA1-FB85F7A265C5}" srcOrd="0" destOrd="0" presId="urn:microsoft.com/office/officeart/2005/8/layout/hierarchy2"/>
    <dgm:cxn modelId="{FBF0C89D-155D-4164-8A40-4433D899CF56}" type="presParOf" srcId="{90D93286-085D-4D25-AD2F-2CC683FB30F7}" destId="{BAB4B4E9-BED6-47D5-B23F-2E73FF699C44}" srcOrd="1" destOrd="0" presId="urn:microsoft.com/office/officeart/2005/8/layout/hierarchy2"/>
    <dgm:cxn modelId="{02BCBFCE-EA90-4648-844A-2254FB552929}" type="presParOf" srcId="{74367769-C56C-445B-BAB1-785C1A3090E2}" destId="{6D77B693-A3DD-4949-9E62-90875230CCC8}" srcOrd="2" destOrd="0" presId="urn:microsoft.com/office/officeart/2005/8/layout/hierarchy2"/>
    <dgm:cxn modelId="{68BF32F0-405F-4D73-BE9F-9340CA7C78A5}" type="presParOf" srcId="{6D77B693-A3DD-4949-9E62-90875230CCC8}" destId="{30246516-AFE0-4CE1-9895-43E73FC605A4}" srcOrd="0" destOrd="0" presId="urn:microsoft.com/office/officeart/2005/8/layout/hierarchy2"/>
    <dgm:cxn modelId="{F01DA1FD-86BE-443C-908C-739FB3D440E0}" type="presParOf" srcId="{74367769-C56C-445B-BAB1-785C1A3090E2}" destId="{A536614F-17EA-49F7-BEE9-28736E1CECB1}" srcOrd="3" destOrd="0" presId="urn:microsoft.com/office/officeart/2005/8/layout/hierarchy2"/>
    <dgm:cxn modelId="{4EA45B71-5D10-459B-8147-0C1F61578F83}" type="presParOf" srcId="{A536614F-17EA-49F7-BEE9-28736E1CECB1}" destId="{EF01EC1E-1ACC-4934-BE2E-3CF166B80D6D}" srcOrd="0" destOrd="0" presId="urn:microsoft.com/office/officeart/2005/8/layout/hierarchy2"/>
    <dgm:cxn modelId="{3A5D2E34-5075-4DA1-B424-CB40845D8634}" type="presParOf" srcId="{A536614F-17EA-49F7-BEE9-28736E1CECB1}" destId="{EF7BF429-12F1-4B05-9C5A-6AAF35F84A70}" srcOrd="1" destOrd="0" presId="urn:microsoft.com/office/officeart/2005/8/layout/hierarchy2"/>
    <dgm:cxn modelId="{351A7A96-5F08-407E-9649-BAF436BB1916}" type="presParOf" srcId="{74367769-C56C-445B-BAB1-785C1A3090E2}" destId="{9E7523D1-2D14-4BFA-911B-CA8F0616137E}" srcOrd="4" destOrd="0" presId="urn:microsoft.com/office/officeart/2005/8/layout/hierarchy2"/>
    <dgm:cxn modelId="{50A1D19B-D089-435B-A8BD-8E68F51B4071}" type="presParOf" srcId="{9E7523D1-2D14-4BFA-911B-CA8F0616137E}" destId="{127D1F6F-36BD-47FB-863B-6498C0C2D64C}" srcOrd="0" destOrd="0" presId="urn:microsoft.com/office/officeart/2005/8/layout/hierarchy2"/>
    <dgm:cxn modelId="{1F367038-653F-45EB-913A-DDB149D2636B}" type="presParOf" srcId="{74367769-C56C-445B-BAB1-785C1A3090E2}" destId="{9CEFCD2A-CC49-44B7-B293-C41843DC23B6}" srcOrd="5" destOrd="0" presId="urn:microsoft.com/office/officeart/2005/8/layout/hierarchy2"/>
    <dgm:cxn modelId="{D1F5F32D-0413-4BCE-B46D-C0546C81B8EA}" type="presParOf" srcId="{9CEFCD2A-CC49-44B7-B293-C41843DC23B6}" destId="{5FD861B9-4EEA-47E5-AE5D-EB28C26ECDC4}" srcOrd="0" destOrd="0" presId="urn:microsoft.com/office/officeart/2005/8/layout/hierarchy2"/>
    <dgm:cxn modelId="{A127F181-1972-40E0-B6DA-77C74E799C8F}" type="presParOf" srcId="{9CEFCD2A-CC49-44B7-B293-C41843DC23B6}" destId="{2EA83515-48D1-4C66-94DD-C0C4A88CAE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57B8B8-7AAD-4837-933B-9B648D2CA50C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76286B-FEA9-4E4C-AE38-73DE3305CE17}">
      <dgm:prSet phldrT="[Text]"/>
      <dgm:spPr/>
      <dgm:t>
        <a:bodyPr/>
        <a:lstStyle/>
        <a:p>
          <a:r>
            <a:rPr lang="en-ID" b="1" dirty="0" smtClean="0">
              <a:latin typeface="Arial" pitchFamily="34" charset="0"/>
              <a:cs typeface="Arial" pitchFamily="34" charset="0"/>
            </a:rPr>
            <a:t>Imitasi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845BFF49-34B6-4660-99B6-5D880583327B}" type="parTrans" cxnId="{A538FDF2-ED88-4CBD-8460-D7F0558F8F76}">
      <dgm:prSet/>
      <dgm:spPr/>
      <dgm:t>
        <a:bodyPr/>
        <a:lstStyle/>
        <a:p>
          <a:endParaRPr lang="en-US"/>
        </a:p>
      </dgm:t>
    </dgm:pt>
    <dgm:pt modelId="{FCEA32F3-887A-4FAA-8301-E91E5CDA32B6}" type="sibTrans" cxnId="{A538FDF2-ED88-4CBD-8460-D7F0558F8F76}">
      <dgm:prSet/>
      <dgm:spPr>
        <a:ln w="28575"/>
      </dgm:spPr>
      <dgm:t>
        <a:bodyPr/>
        <a:lstStyle/>
        <a:p>
          <a:endParaRPr lang="en-US"/>
        </a:p>
      </dgm:t>
    </dgm:pt>
    <dgm:pt modelId="{774886BD-6C21-46A7-BE4C-61C5C5751F71}">
      <dgm:prSet phldrT="[Text]"/>
      <dgm:spPr/>
      <dgm:t>
        <a:bodyPr/>
        <a:lstStyle/>
        <a:p>
          <a:r>
            <a:rPr lang="en-ID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Sugesti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360CCE5-7EB0-47CE-AF21-4700B44869AF}" type="parTrans" cxnId="{8E22B684-F153-4269-9A81-888B407A2358}">
      <dgm:prSet/>
      <dgm:spPr/>
      <dgm:t>
        <a:bodyPr/>
        <a:lstStyle/>
        <a:p>
          <a:endParaRPr lang="en-US"/>
        </a:p>
      </dgm:t>
    </dgm:pt>
    <dgm:pt modelId="{C0C3A18D-9257-42A7-8226-994AC5897383}" type="sibTrans" cxnId="{8E22B684-F153-4269-9A81-888B407A2358}">
      <dgm:prSet/>
      <dgm:spPr>
        <a:ln w="28575"/>
      </dgm:spPr>
      <dgm:t>
        <a:bodyPr/>
        <a:lstStyle/>
        <a:p>
          <a:endParaRPr lang="en-US"/>
        </a:p>
      </dgm:t>
    </dgm:pt>
    <dgm:pt modelId="{95057532-ABFA-4AEF-A459-45B6C138FF3A}">
      <dgm:prSet phldrT="[Text]"/>
      <dgm:spPr/>
      <dgm:t>
        <a:bodyPr/>
        <a:lstStyle/>
        <a:p>
          <a:r>
            <a:rPr lang="en-ID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Simpati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0F6D06-3554-4EB6-819F-879482C3F4F5}" type="parTrans" cxnId="{7522E8A6-B12A-4C48-90B6-6E2CFD69ABA0}">
      <dgm:prSet/>
      <dgm:spPr/>
      <dgm:t>
        <a:bodyPr/>
        <a:lstStyle/>
        <a:p>
          <a:endParaRPr lang="en-US"/>
        </a:p>
      </dgm:t>
    </dgm:pt>
    <dgm:pt modelId="{86EE2369-73A8-4EA8-B4AC-40162ED9E40B}" type="sibTrans" cxnId="{7522E8A6-B12A-4C48-90B6-6E2CFD69ABA0}">
      <dgm:prSet/>
      <dgm:spPr>
        <a:ln w="28575"/>
      </dgm:spPr>
      <dgm:t>
        <a:bodyPr/>
        <a:lstStyle/>
        <a:p>
          <a:endParaRPr lang="en-US"/>
        </a:p>
      </dgm:t>
    </dgm:pt>
    <dgm:pt modelId="{FC3CF7A2-BD2B-47F1-ADE4-95A46D32A56A}">
      <dgm:prSet phldrT="[Text]"/>
      <dgm:spPr/>
      <dgm:t>
        <a:bodyPr/>
        <a:lstStyle/>
        <a:p>
          <a:r>
            <a:rPr lang="en-ID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Empati</a:t>
          </a:r>
          <a:endParaRPr lang="en-US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E5C91B4-AF36-452B-84D9-8684859EBED2}" type="parTrans" cxnId="{BEFCD839-098B-4766-A79E-3AF5DD688BFA}">
      <dgm:prSet/>
      <dgm:spPr/>
      <dgm:t>
        <a:bodyPr/>
        <a:lstStyle/>
        <a:p>
          <a:endParaRPr lang="en-US"/>
        </a:p>
      </dgm:t>
    </dgm:pt>
    <dgm:pt modelId="{3FE5FB5D-C45E-46CA-8575-A99778C08261}" type="sibTrans" cxnId="{BEFCD839-098B-4766-A79E-3AF5DD688BFA}">
      <dgm:prSet/>
      <dgm:spPr>
        <a:ln w="28575"/>
      </dgm:spPr>
      <dgm:t>
        <a:bodyPr/>
        <a:lstStyle/>
        <a:p>
          <a:endParaRPr lang="en-US"/>
        </a:p>
      </dgm:t>
    </dgm:pt>
    <dgm:pt modelId="{BAE7F510-4F5D-4FAE-ABFD-C82AA5637988}">
      <dgm:prSet phldrT="[Text]"/>
      <dgm:spPr/>
      <dgm:t>
        <a:bodyPr/>
        <a:lstStyle/>
        <a:p>
          <a:r>
            <a:rPr lang="en-ID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Motivasi</a:t>
          </a:r>
          <a:endParaRPr lang="en-US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586AC14-C087-4264-B39A-F75659021FD6}" type="parTrans" cxnId="{9D978D45-870F-4FF5-B4EF-93C4BE654845}">
      <dgm:prSet/>
      <dgm:spPr/>
      <dgm:t>
        <a:bodyPr/>
        <a:lstStyle/>
        <a:p>
          <a:endParaRPr lang="en-US"/>
        </a:p>
      </dgm:t>
    </dgm:pt>
    <dgm:pt modelId="{9215AF7C-27AC-4204-A4EB-0035BD65117E}" type="sibTrans" cxnId="{9D978D45-870F-4FF5-B4EF-93C4BE654845}">
      <dgm:prSet/>
      <dgm:spPr>
        <a:ln w="28575"/>
      </dgm:spPr>
      <dgm:t>
        <a:bodyPr/>
        <a:lstStyle/>
        <a:p>
          <a:endParaRPr lang="en-US"/>
        </a:p>
      </dgm:t>
    </dgm:pt>
    <dgm:pt modelId="{82261FBF-F0C7-49C7-BBA0-153EEF467381}">
      <dgm:prSet/>
      <dgm:spPr/>
      <dgm:t>
        <a:bodyPr/>
        <a:lstStyle/>
        <a:p>
          <a:r>
            <a:rPr lang="en-ID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Identifikasi</a:t>
          </a:r>
          <a:endParaRPr lang="en-US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A406E03-FC44-4236-8BEB-F21EA7BF588E}" type="parTrans" cxnId="{209C0B33-66A7-4CD0-8C64-08EE167E4C2A}">
      <dgm:prSet/>
      <dgm:spPr/>
      <dgm:t>
        <a:bodyPr/>
        <a:lstStyle/>
        <a:p>
          <a:endParaRPr lang="en-US"/>
        </a:p>
      </dgm:t>
    </dgm:pt>
    <dgm:pt modelId="{DC9B384F-760A-4804-869C-2C4BF5E8F283}" type="sibTrans" cxnId="{209C0B33-66A7-4CD0-8C64-08EE167E4C2A}">
      <dgm:prSet/>
      <dgm:spPr>
        <a:ln w="28575"/>
      </dgm:spPr>
      <dgm:t>
        <a:bodyPr/>
        <a:lstStyle/>
        <a:p>
          <a:endParaRPr lang="en-US"/>
        </a:p>
      </dgm:t>
    </dgm:pt>
    <dgm:pt modelId="{41815D64-5202-449D-AAF5-B9411E84038A}" type="pres">
      <dgm:prSet presAssocID="{0857B8B8-7AAD-4837-933B-9B648D2CA5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ED0D3-00DC-46D1-A2C6-86166C015C2D}" type="pres">
      <dgm:prSet presAssocID="{AC76286B-FEA9-4E4C-AE38-73DE3305CE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EF047-C82B-4FC4-A8F7-535CBA99327B}" type="pres">
      <dgm:prSet presAssocID="{AC76286B-FEA9-4E4C-AE38-73DE3305CE17}" presName="spNode" presStyleCnt="0"/>
      <dgm:spPr/>
      <dgm:t>
        <a:bodyPr/>
        <a:lstStyle/>
        <a:p>
          <a:endParaRPr lang="en-US"/>
        </a:p>
      </dgm:t>
    </dgm:pt>
    <dgm:pt modelId="{073DC019-8A06-4E33-9A99-29EF9C259AA6}" type="pres">
      <dgm:prSet presAssocID="{FCEA32F3-887A-4FAA-8301-E91E5CDA32B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D0D50AF-6FE4-4B77-BDAA-2CDA8D91CEDB}" type="pres">
      <dgm:prSet presAssocID="{774886BD-6C21-46A7-BE4C-61C5C5751F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FFAFC-FF94-4D1A-A47C-487BACFCEB14}" type="pres">
      <dgm:prSet presAssocID="{774886BD-6C21-46A7-BE4C-61C5C5751F71}" presName="spNode" presStyleCnt="0"/>
      <dgm:spPr/>
      <dgm:t>
        <a:bodyPr/>
        <a:lstStyle/>
        <a:p>
          <a:endParaRPr lang="en-US"/>
        </a:p>
      </dgm:t>
    </dgm:pt>
    <dgm:pt modelId="{799CE914-3B55-4755-8C8D-9D98BF69D7C9}" type="pres">
      <dgm:prSet presAssocID="{C0C3A18D-9257-42A7-8226-994AC589738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8FDDA0C-8545-4CA1-85D6-FE212D4F0F94}" type="pres">
      <dgm:prSet presAssocID="{95057532-ABFA-4AEF-A459-45B6C138FF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369A-3C52-4365-B313-B5EFB926EB7E}" type="pres">
      <dgm:prSet presAssocID="{95057532-ABFA-4AEF-A459-45B6C138FF3A}" presName="spNode" presStyleCnt="0"/>
      <dgm:spPr/>
      <dgm:t>
        <a:bodyPr/>
        <a:lstStyle/>
        <a:p>
          <a:endParaRPr lang="en-US"/>
        </a:p>
      </dgm:t>
    </dgm:pt>
    <dgm:pt modelId="{00A98827-4305-4AB5-B168-68D7EBB0277E}" type="pres">
      <dgm:prSet presAssocID="{86EE2369-73A8-4EA8-B4AC-40162ED9E40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EDD4960-BF03-45AC-868C-BE48D37ABA7A}" type="pres">
      <dgm:prSet presAssocID="{82261FBF-F0C7-49C7-BBA0-153EEF467381}" presName="node" presStyleLbl="node1" presStyleIdx="3" presStyleCnt="6" custScaleX="118490" custScaleY="10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3995-7488-49DA-9B32-D693A068C0C0}" type="pres">
      <dgm:prSet presAssocID="{82261FBF-F0C7-49C7-BBA0-153EEF467381}" presName="spNode" presStyleCnt="0"/>
      <dgm:spPr/>
      <dgm:t>
        <a:bodyPr/>
        <a:lstStyle/>
        <a:p>
          <a:endParaRPr lang="en-US"/>
        </a:p>
      </dgm:t>
    </dgm:pt>
    <dgm:pt modelId="{42E21472-8ED2-4FE9-8CA1-2F1BD704B708}" type="pres">
      <dgm:prSet presAssocID="{DC9B384F-760A-4804-869C-2C4BF5E8F28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3E5F8EE-A7F7-48D9-8530-E0254F32B1A7}" type="pres">
      <dgm:prSet presAssocID="{FC3CF7A2-BD2B-47F1-ADE4-95A46D32A56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0F0BB-8666-4E17-923D-615DED40DE23}" type="pres">
      <dgm:prSet presAssocID="{FC3CF7A2-BD2B-47F1-ADE4-95A46D32A56A}" presName="spNode" presStyleCnt="0"/>
      <dgm:spPr/>
      <dgm:t>
        <a:bodyPr/>
        <a:lstStyle/>
        <a:p>
          <a:endParaRPr lang="en-US"/>
        </a:p>
      </dgm:t>
    </dgm:pt>
    <dgm:pt modelId="{7E558F15-46F7-4785-B990-2D6504895676}" type="pres">
      <dgm:prSet presAssocID="{3FE5FB5D-C45E-46CA-8575-A99778C08261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D60320E-FDE8-482F-AA3D-6C4365C1D874}" type="pres">
      <dgm:prSet presAssocID="{BAE7F510-4F5D-4FAE-ABFD-C82AA563798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0E744-48AC-4C9C-87B9-D6125341DF3E}" type="pres">
      <dgm:prSet presAssocID="{BAE7F510-4F5D-4FAE-ABFD-C82AA5637988}" presName="spNode" presStyleCnt="0"/>
      <dgm:spPr/>
      <dgm:t>
        <a:bodyPr/>
        <a:lstStyle/>
        <a:p>
          <a:endParaRPr lang="en-US"/>
        </a:p>
      </dgm:t>
    </dgm:pt>
    <dgm:pt modelId="{296ADD87-A8CC-4B0F-B527-5C530BD29193}" type="pres">
      <dgm:prSet presAssocID="{9215AF7C-27AC-4204-A4EB-0035BD65117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01A4F06-656A-4EA3-8373-255C0C9BC617}" type="presOf" srcId="{FC3CF7A2-BD2B-47F1-ADE4-95A46D32A56A}" destId="{03E5F8EE-A7F7-48D9-8530-E0254F32B1A7}" srcOrd="0" destOrd="0" presId="urn:microsoft.com/office/officeart/2005/8/layout/cycle6"/>
    <dgm:cxn modelId="{7522E8A6-B12A-4C48-90B6-6E2CFD69ABA0}" srcId="{0857B8B8-7AAD-4837-933B-9B648D2CA50C}" destId="{95057532-ABFA-4AEF-A459-45B6C138FF3A}" srcOrd="2" destOrd="0" parTransId="{F20F6D06-3554-4EB6-819F-879482C3F4F5}" sibTransId="{86EE2369-73A8-4EA8-B4AC-40162ED9E40B}"/>
    <dgm:cxn modelId="{FB351DCD-90C8-4C00-BA9C-DD02EF986D39}" type="presOf" srcId="{DC9B384F-760A-4804-869C-2C4BF5E8F283}" destId="{42E21472-8ED2-4FE9-8CA1-2F1BD704B708}" srcOrd="0" destOrd="0" presId="urn:microsoft.com/office/officeart/2005/8/layout/cycle6"/>
    <dgm:cxn modelId="{CA336F57-D0D7-4404-A864-2F94A4BE4497}" type="presOf" srcId="{AC76286B-FEA9-4E4C-AE38-73DE3305CE17}" destId="{7FBED0D3-00DC-46D1-A2C6-86166C015C2D}" srcOrd="0" destOrd="0" presId="urn:microsoft.com/office/officeart/2005/8/layout/cycle6"/>
    <dgm:cxn modelId="{C0795A8C-F420-4FD4-AC21-5D301C493BD8}" type="presOf" srcId="{FCEA32F3-887A-4FAA-8301-E91E5CDA32B6}" destId="{073DC019-8A06-4E33-9A99-29EF9C259AA6}" srcOrd="0" destOrd="0" presId="urn:microsoft.com/office/officeart/2005/8/layout/cycle6"/>
    <dgm:cxn modelId="{E73453FE-B343-465B-B135-B7C996A37205}" type="presOf" srcId="{C0C3A18D-9257-42A7-8226-994AC5897383}" destId="{799CE914-3B55-4755-8C8D-9D98BF69D7C9}" srcOrd="0" destOrd="0" presId="urn:microsoft.com/office/officeart/2005/8/layout/cycle6"/>
    <dgm:cxn modelId="{115BB3FE-F3ED-48F3-A424-2968D59E0839}" type="presOf" srcId="{0857B8B8-7AAD-4837-933B-9B648D2CA50C}" destId="{41815D64-5202-449D-AAF5-B9411E84038A}" srcOrd="0" destOrd="0" presId="urn:microsoft.com/office/officeart/2005/8/layout/cycle6"/>
    <dgm:cxn modelId="{21A4249F-F427-4676-8EEB-B7718EE774C3}" type="presOf" srcId="{774886BD-6C21-46A7-BE4C-61C5C5751F71}" destId="{7D0D50AF-6FE4-4B77-BDAA-2CDA8D91CEDB}" srcOrd="0" destOrd="0" presId="urn:microsoft.com/office/officeart/2005/8/layout/cycle6"/>
    <dgm:cxn modelId="{A538FDF2-ED88-4CBD-8460-D7F0558F8F76}" srcId="{0857B8B8-7AAD-4837-933B-9B648D2CA50C}" destId="{AC76286B-FEA9-4E4C-AE38-73DE3305CE17}" srcOrd="0" destOrd="0" parTransId="{845BFF49-34B6-4660-99B6-5D880583327B}" sibTransId="{FCEA32F3-887A-4FAA-8301-E91E5CDA32B6}"/>
    <dgm:cxn modelId="{2C6BDBA7-14B9-4DA1-AE13-B4F38AD34A3F}" type="presOf" srcId="{3FE5FB5D-C45E-46CA-8575-A99778C08261}" destId="{7E558F15-46F7-4785-B990-2D6504895676}" srcOrd="0" destOrd="0" presId="urn:microsoft.com/office/officeart/2005/8/layout/cycle6"/>
    <dgm:cxn modelId="{9D978D45-870F-4FF5-B4EF-93C4BE654845}" srcId="{0857B8B8-7AAD-4837-933B-9B648D2CA50C}" destId="{BAE7F510-4F5D-4FAE-ABFD-C82AA5637988}" srcOrd="5" destOrd="0" parTransId="{A586AC14-C087-4264-B39A-F75659021FD6}" sibTransId="{9215AF7C-27AC-4204-A4EB-0035BD65117E}"/>
    <dgm:cxn modelId="{19053EE7-2323-4EF3-B191-C448D68C4C87}" type="presOf" srcId="{82261FBF-F0C7-49C7-BBA0-153EEF467381}" destId="{0EDD4960-BF03-45AC-868C-BE48D37ABA7A}" srcOrd="0" destOrd="0" presId="urn:microsoft.com/office/officeart/2005/8/layout/cycle6"/>
    <dgm:cxn modelId="{13A020AE-6CE6-4EB7-8628-FF5A7E505880}" type="presOf" srcId="{9215AF7C-27AC-4204-A4EB-0035BD65117E}" destId="{296ADD87-A8CC-4B0F-B527-5C530BD29193}" srcOrd="0" destOrd="0" presId="urn:microsoft.com/office/officeart/2005/8/layout/cycle6"/>
    <dgm:cxn modelId="{0F647327-72BE-4D0E-9B28-7341C7988959}" type="presOf" srcId="{95057532-ABFA-4AEF-A459-45B6C138FF3A}" destId="{28FDDA0C-8545-4CA1-85D6-FE212D4F0F94}" srcOrd="0" destOrd="0" presId="urn:microsoft.com/office/officeart/2005/8/layout/cycle6"/>
    <dgm:cxn modelId="{E1346514-625E-4863-AC63-139AFFFCFF17}" type="presOf" srcId="{BAE7F510-4F5D-4FAE-ABFD-C82AA5637988}" destId="{0D60320E-FDE8-482F-AA3D-6C4365C1D874}" srcOrd="0" destOrd="0" presId="urn:microsoft.com/office/officeart/2005/8/layout/cycle6"/>
    <dgm:cxn modelId="{BEFCD839-098B-4766-A79E-3AF5DD688BFA}" srcId="{0857B8B8-7AAD-4837-933B-9B648D2CA50C}" destId="{FC3CF7A2-BD2B-47F1-ADE4-95A46D32A56A}" srcOrd="4" destOrd="0" parTransId="{AE5C91B4-AF36-452B-84D9-8684859EBED2}" sibTransId="{3FE5FB5D-C45E-46CA-8575-A99778C08261}"/>
    <dgm:cxn modelId="{209C0B33-66A7-4CD0-8C64-08EE167E4C2A}" srcId="{0857B8B8-7AAD-4837-933B-9B648D2CA50C}" destId="{82261FBF-F0C7-49C7-BBA0-153EEF467381}" srcOrd="3" destOrd="0" parTransId="{EA406E03-FC44-4236-8BEB-F21EA7BF588E}" sibTransId="{DC9B384F-760A-4804-869C-2C4BF5E8F283}"/>
    <dgm:cxn modelId="{8E22B684-F153-4269-9A81-888B407A2358}" srcId="{0857B8B8-7AAD-4837-933B-9B648D2CA50C}" destId="{774886BD-6C21-46A7-BE4C-61C5C5751F71}" srcOrd="1" destOrd="0" parTransId="{4360CCE5-7EB0-47CE-AF21-4700B44869AF}" sibTransId="{C0C3A18D-9257-42A7-8226-994AC5897383}"/>
    <dgm:cxn modelId="{820C69DB-D1E7-4F48-91E0-4FE376D44FED}" type="presOf" srcId="{86EE2369-73A8-4EA8-B4AC-40162ED9E40B}" destId="{00A98827-4305-4AB5-B168-68D7EBB0277E}" srcOrd="0" destOrd="0" presId="urn:microsoft.com/office/officeart/2005/8/layout/cycle6"/>
    <dgm:cxn modelId="{3119B6F3-5F1C-40C0-8F96-7E4832D85F4B}" type="presParOf" srcId="{41815D64-5202-449D-AAF5-B9411E84038A}" destId="{7FBED0D3-00DC-46D1-A2C6-86166C015C2D}" srcOrd="0" destOrd="0" presId="urn:microsoft.com/office/officeart/2005/8/layout/cycle6"/>
    <dgm:cxn modelId="{64114118-F334-4F5B-B405-5748CE9E4172}" type="presParOf" srcId="{41815D64-5202-449D-AAF5-B9411E84038A}" destId="{D39EF047-C82B-4FC4-A8F7-535CBA99327B}" srcOrd="1" destOrd="0" presId="urn:microsoft.com/office/officeart/2005/8/layout/cycle6"/>
    <dgm:cxn modelId="{D70F1274-DFF1-420A-8DDC-33C2C4C6CCA0}" type="presParOf" srcId="{41815D64-5202-449D-AAF5-B9411E84038A}" destId="{073DC019-8A06-4E33-9A99-29EF9C259AA6}" srcOrd="2" destOrd="0" presId="urn:microsoft.com/office/officeart/2005/8/layout/cycle6"/>
    <dgm:cxn modelId="{D0A0F9B2-661A-4502-83A3-A64C60AEE2BE}" type="presParOf" srcId="{41815D64-5202-449D-AAF5-B9411E84038A}" destId="{7D0D50AF-6FE4-4B77-BDAA-2CDA8D91CEDB}" srcOrd="3" destOrd="0" presId="urn:microsoft.com/office/officeart/2005/8/layout/cycle6"/>
    <dgm:cxn modelId="{6E820542-3FCC-4EBA-A4CE-B19AC8972804}" type="presParOf" srcId="{41815D64-5202-449D-AAF5-B9411E84038A}" destId="{16FFFAFC-FF94-4D1A-A47C-487BACFCEB14}" srcOrd="4" destOrd="0" presId="urn:microsoft.com/office/officeart/2005/8/layout/cycle6"/>
    <dgm:cxn modelId="{9B503906-1A6F-4880-8542-F0AEEE58C652}" type="presParOf" srcId="{41815D64-5202-449D-AAF5-B9411E84038A}" destId="{799CE914-3B55-4755-8C8D-9D98BF69D7C9}" srcOrd="5" destOrd="0" presId="urn:microsoft.com/office/officeart/2005/8/layout/cycle6"/>
    <dgm:cxn modelId="{B35D13A0-0EA3-4027-924C-1F9C92B1B473}" type="presParOf" srcId="{41815D64-5202-449D-AAF5-B9411E84038A}" destId="{28FDDA0C-8545-4CA1-85D6-FE212D4F0F94}" srcOrd="6" destOrd="0" presId="urn:microsoft.com/office/officeart/2005/8/layout/cycle6"/>
    <dgm:cxn modelId="{3E18CD60-AFB9-4390-BA5C-293F72DF1873}" type="presParOf" srcId="{41815D64-5202-449D-AAF5-B9411E84038A}" destId="{EB55369A-3C52-4365-B313-B5EFB926EB7E}" srcOrd="7" destOrd="0" presId="urn:microsoft.com/office/officeart/2005/8/layout/cycle6"/>
    <dgm:cxn modelId="{08C36219-FA26-421E-B477-1A6EC6FDAC46}" type="presParOf" srcId="{41815D64-5202-449D-AAF5-B9411E84038A}" destId="{00A98827-4305-4AB5-B168-68D7EBB0277E}" srcOrd="8" destOrd="0" presId="urn:microsoft.com/office/officeart/2005/8/layout/cycle6"/>
    <dgm:cxn modelId="{6450C552-5334-47A4-8DEF-3BB1954E8790}" type="presParOf" srcId="{41815D64-5202-449D-AAF5-B9411E84038A}" destId="{0EDD4960-BF03-45AC-868C-BE48D37ABA7A}" srcOrd="9" destOrd="0" presId="urn:microsoft.com/office/officeart/2005/8/layout/cycle6"/>
    <dgm:cxn modelId="{2F61190E-0116-4D51-92E3-292D49333753}" type="presParOf" srcId="{41815D64-5202-449D-AAF5-B9411E84038A}" destId="{B1CD3995-7488-49DA-9B32-D693A068C0C0}" srcOrd="10" destOrd="0" presId="urn:microsoft.com/office/officeart/2005/8/layout/cycle6"/>
    <dgm:cxn modelId="{0AAB8B88-4E86-49A5-BBF0-D0827666692D}" type="presParOf" srcId="{41815D64-5202-449D-AAF5-B9411E84038A}" destId="{42E21472-8ED2-4FE9-8CA1-2F1BD704B708}" srcOrd="11" destOrd="0" presId="urn:microsoft.com/office/officeart/2005/8/layout/cycle6"/>
    <dgm:cxn modelId="{516AAE5A-D1F7-46D3-AB85-CA3160BD8837}" type="presParOf" srcId="{41815D64-5202-449D-AAF5-B9411E84038A}" destId="{03E5F8EE-A7F7-48D9-8530-E0254F32B1A7}" srcOrd="12" destOrd="0" presId="urn:microsoft.com/office/officeart/2005/8/layout/cycle6"/>
    <dgm:cxn modelId="{57EE68DD-9051-4BB1-ADDB-4FEDBDD645DA}" type="presParOf" srcId="{41815D64-5202-449D-AAF5-B9411E84038A}" destId="{FBC0F0BB-8666-4E17-923D-615DED40DE23}" srcOrd="13" destOrd="0" presId="urn:microsoft.com/office/officeart/2005/8/layout/cycle6"/>
    <dgm:cxn modelId="{2D2676C3-6439-4ED8-8CCA-6092E097BDF1}" type="presParOf" srcId="{41815D64-5202-449D-AAF5-B9411E84038A}" destId="{7E558F15-46F7-4785-B990-2D6504895676}" srcOrd="14" destOrd="0" presId="urn:microsoft.com/office/officeart/2005/8/layout/cycle6"/>
    <dgm:cxn modelId="{7F5A58A5-C572-448F-898F-55FD23B75526}" type="presParOf" srcId="{41815D64-5202-449D-AAF5-B9411E84038A}" destId="{0D60320E-FDE8-482F-AA3D-6C4365C1D874}" srcOrd="15" destOrd="0" presId="urn:microsoft.com/office/officeart/2005/8/layout/cycle6"/>
    <dgm:cxn modelId="{F8C2FD9E-80DF-4425-9282-85AD623A5DD1}" type="presParOf" srcId="{41815D64-5202-449D-AAF5-B9411E84038A}" destId="{E3E0E744-48AC-4C9C-87B9-D6125341DF3E}" srcOrd="16" destOrd="0" presId="urn:microsoft.com/office/officeart/2005/8/layout/cycle6"/>
    <dgm:cxn modelId="{BA8CE7B3-51E2-4183-91B5-32673A8DADA2}" type="presParOf" srcId="{41815D64-5202-449D-AAF5-B9411E84038A}" destId="{296ADD87-A8CC-4B0F-B527-5C530BD2919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9BBC98-B741-4EF9-B068-8C53EE09E75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97A5B1-F04D-4797-B194-68AF4D79794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354013" indent="-354013"/>
          <a:r>
            <a:rPr lang="en-ID" sz="24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Hubungan antarindividu</a:t>
          </a:r>
          <a:endParaRPr lang="en-US" sz="2400" b="1" u="none" dirty="0">
            <a:solidFill>
              <a:schemeClr val="tx1"/>
            </a:solidFill>
          </a:endParaRPr>
        </a:p>
      </dgm:t>
    </dgm:pt>
    <dgm:pt modelId="{88CEDCC4-2B4B-40D9-B826-031A3C888CC0}" type="parTrans" cxnId="{12F38877-4B58-45EF-A5CB-E14191549398}">
      <dgm:prSet/>
      <dgm:spPr/>
      <dgm:t>
        <a:bodyPr/>
        <a:lstStyle/>
        <a:p>
          <a:endParaRPr lang="en-US"/>
        </a:p>
      </dgm:t>
    </dgm:pt>
    <dgm:pt modelId="{4F371EB5-94DC-4E06-9B90-B85B77ADF188}" type="sibTrans" cxnId="{12F38877-4B58-45EF-A5CB-E14191549398}">
      <dgm:prSet/>
      <dgm:spPr/>
      <dgm:t>
        <a:bodyPr/>
        <a:lstStyle/>
        <a:p>
          <a:endParaRPr lang="en-US"/>
        </a:p>
      </dgm:t>
    </dgm:pt>
    <dgm:pt modelId="{9BDE41A4-6FE1-44AE-99D6-321289CAFED6}">
      <dgm:prSet phldrT="[Text]"/>
      <dgm:spPr/>
      <dgm:t>
        <a:bodyPr/>
        <a:lstStyle/>
        <a:p>
          <a:pPr marL="354013" indent="-354013"/>
          <a:r>
            <a:rPr lang="en-ID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</a:t>
          </a:r>
          <a:r>
            <a:rPr lang="en-ID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ID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Hubungan antara individu dan kelompok</a:t>
          </a:r>
          <a:endParaRPr lang="en-US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9A6B62-8500-4C3F-BFE5-CA30846B27AE}" type="parTrans" cxnId="{5D5C90DC-F8BB-4375-A420-9CD1D7F6D98A}">
      <dgm:prSet/>
      <dgm:spPr/>
      <dgm:t>
        <a:bodyPr/>
        <a:lstStyle/>
        <a:p>
          <a:endParaRPr lang="en-US"/>
        </a:p>
      </dgm:t>
    </dgm:pt>
    <dgm:pt modelId="{35B29C6C-762C-440A-BFC5-7740F1A980EB}" type="sibTrans" cxnId="{5D5C90DC-F8BB-4375-A420-9CD1D7F6D98A}">
      <dgm:prSet/>
      <dgm:spPr/>
      <dgm:t>
        <a:bodyPr/>
        <a:lstStyle/>
        <a:p>
          <a:endParaRPr lang="en-US"/>
        </a:p>
      </dgm:t>
    </dgm:pt>
    <dgm:pt modelId="{C3B72FD4-6F55-4C7D-93FE-C82F21009A22}">
      <dgm:prSet phldrT="[Text]"/>
      <dgm:spPr/>
      <dgm:t>
        <a:bodyPr/>
        <a:lstStyle/>
        <a:p>
          <a:pPr marL="354013" indent="-354013"/>
          <a:r>
            <a:rPr lang="en-ID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Hubungan antara kelompok dan individu</a:t>
          </a:r>
          <a:endParaRPr lang="en-US" b="1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A7780A-AADF-4E08-9760-A12AE22E69FF}" type="parTrans" cxnId="{4FD96D6A-F1E0-4DD0-920B-575982351753}">
      <dgm:prSet/>
      <dgm:spPr/>
      <dgm:t>
        <a:bodyPr/>
        <a:lstStyle/>
        <a:p>
          <a:endParaRPr lang="en-US"/>
        </a:p>
      </dgm:t>
    </dgm:pt>
    <dgm:pt modelId="{5E40D9F9-022C-404F-9B30-E467E20CAFAF}" type="sibTrans" cxnId="{4FD96D6A-F1E0-4DD0-920B-575982351753}">
      <dgm:prSet/>
      <dgm:spPr/>
      <dgm:t>
        <a:bodyPr/>
        <a:lstStyle/>
        <a:p>
          <a:endParaRPr lang="en-US"/>
        </a:p>
      </dgm:t>
    </dgm:pt>
    <dgm:pt modelId="{7224D6D4-D8E1-4E2F-B32C-EE83EBBD3878}">
      <dgm:prSet/>
      <dgm:spPr/>
      <dgm:t>
        <a:bodyPr/>
        <a:lstStyle/>
        <a:p>
          <a:pPr marL="354013" indent="-354013"/>
          <a:r>
            <a:rPr lang="en-ID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Hubungan antarkelompok</a:t>
          </a:r>
          <a:endParaRPr lang="en-US" b="1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411CC7-9605-40F6-B4A0-31305A42C8E4}" type="parTrans" cxnId="{2EC1923B-2A7D-4B0E-9A14-BDDEB08496F1}">
      <dgm:prSet/>
      <dgm:spPr/>
      <dgm:t>
        <a:bodyPr/>
        <a:lstStyle/>
        <a:p>
          <a:endParaRPr lang="en-US"/>
        </a:p>
      </dgm:t>
    </dgm:pt>
    <dgm:pt modelId="{F52F0945-1B46-4127-ADCA-F32525886204}" type="sibTrans" cxnId="{2EC1923B-2A7D-4B0E-9A14-BDDEB08496F1}">
      <dgm:prSet/>
      <dgm:spPr/>
      <dgm:t>
        <a:bodyPr/>
        <a:lstStyle/>
        <a:p>
          <a:endParaRPr lang="en-US"/>
        </a:p>
      </dgm:t>
    </dgm:pt>
    <dgm:pt modelId="{69DF55B5-2CDF-4326-8662-1F97CFAA0C09}" type="pres">
      <dgm:prSet presAssocID="{799BBC98-B741-4EF9-B068-8C53EE09E7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A486AB-8D05-449C-9399-2AA9ABAABA17}" type="pres">
      <dgm:prSet presAssocID="{E997A5B1-F04D-4797-B194-68AF4D79794A}" presName="parentLin" presStyleCnt="0"/>
      <dgm:spPr/>
    </dgm:pt>
    <dgm:pt modelId="{3241FA9A-EBB4-4C97-AF41-8641102A8BCA}" type="pres">
      <dgm:prSet presAssocID="{E997A5B1-F04D-4797-B194-68AF4D7979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06D3F66-6B72-49C3-A077-C9D570ED96F7}" type="pres">
      <dgm:prSet presAssocID="{E997A5B1-F04D-4797-B194-68AF4D79794A}" presName="parentText" presStyleLbl="node1" presStyleIdx="0" presStyleCnt="4" custScaleX="126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B5F6-FD27-489F-97AD-FBBEDE4D894B}" type="pres">
      <dgm:prSet presAssocID="{E997A5B1-F04D-4797-B194-68AF4D79794A}" presName="negativeSpace" presStyleCnt="0"/>
      <dgm:spPr/>
    </dgm:pt>
    <dgm:pt modelId="{07C3497A-3E03-454C-B252-5A9EC3F27438}" type="pres">
      <dgm:prSet presAssocID="{E997A5B1-F04D-4797-B194-68AF4D79794A}" presName="childText" presStyleLbl="conFgAcc1" presStyleIdx="0" presStyleCnt="4">
        <dgm:presLayoutVars>
          <dgm:bulletEnabled val="1"/>
        </dgm:presLayoutVars>
      </dgm:prSet>
      <dgm:spPr/>
    </dgm:pt>
    <dgm:pt modelId="{8BD41F49-DAD6-4F6A-BFB0-0C02B505E763}" type="pres">
      <dgm:prSet presAssocID="{4F371EB5-94DC-4E06-9B90-B85B77ADF188}" presName="spaceBetweenRectangles" presStyleCnt="0"/>
      <dgm:spPr/>
    </dgm:pt>
    <dgm:pt modelId="{B3712A4F-603B-4610-A6DA-8B7EFC94CF4C}" type="pres">
      <dgm:prSet presAssocID="{9BDE41A4-6FE1-44AE-99D6-321289CAFED6}" presName="parentLin" presStyleCnt="0"/>
      <dgm:spPr/>
    </dgm:pt>
    <dgm:pt modelId="{4ED35E03-9BE7-489F-85F6-C6A3EE4F75AF}" type="pres">
      <dgm:prSet presAssocID="{9BDE41A4-6FE1-44AE-99D6-321289CAFED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D178145-3F28-4675-9620-73557D5979E4}" type="pres">
      <dgm:prSet presAssocID="{9BDE41A4-6FE1-44AE-99D6-321289CAFED6}" presName="parentText" presStyleLbl="node1" presStyleIdx="1" presStyleCnt="4" custScaleX="126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B2ACC-49BB-44B2-BD42-C2DB0483F086}" type="pres">
      <dgm:prSet presAssocID="{9BDE41A4-6FE1-44AE-99D6-321289CAFED6}" presName="negativeSpace" presStyleCnt="0"/>
      <dgm:spPr/>
    </dgm:pt>
    <dgm:pt modelId="{20F69720-B649-4066-BED5-AF341F56AEEE}" type="pres">
      <dgm:prSet presAssocID="{9BDE41A4-6FE1-44AE-99D6-321289CAFED6}" presName="childText" presStyleLbl="conFgAcc1" presStyleIdx="1" presStyleCnt="4">
        <dgm:presLayoutVars>
          <dgm:bulletEnabled val="1"/>
        </dgm:presLayoutVars>
      </dgm:prSet>
      <dgm:spPr/>
    </dgm:pt>
    <dgm:pt modelId="{73D3AC79-D6D2-4E1A-A410-0C0CF0ECF171}" type="pres">
      <dgm:prSet presAssocID="{35B29C6C-762C-440A-BFC5-7740F1A980EB}" presName="spaceBetweenRectangles" presStyleCnt="0"/>
      <dgm:spPr/>
    </dgm:pt>
    <dgm:pt modelId="{0B96DF8F-6EE9-4F51-ACE5-975EE7928C58}" type="pres">
      <dgm:prSet presAssocID="{C3B72FD4-6F55-4C7D-93FE-C82F21009A22}" presName="parentLin" presStyleCnt="0"/>
      <dgm:spPr/>
    </dgm:pt>
    <dgm:pt modelId="{96F82668-9818-4F58-B0AA-C69F90FF8038}" type="pres">
      <dgm:prSet presAssocID="{C3B72FD4-6F55-4C7D-93FE-C82F21009A2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0AE3F70-DC95-4613-B5F2-4F21DDB89578}" type="pres">
      <dgm:prSet presAssocID="{C3B72FD4-6F55-4C7D-93FE-C82F21009A22}" presName="parentText" presStyleLbl="node1" presStyleIdx="2" presStyleCnt="4" custScaleX="126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1FCDC-3934-4AA6-92FE-3A6277A34C26}" type="pres">
      <dgm:prSet presAssocID="{C3B72FD4-6F55-4C7D-93FE-C82F21009A22}" presName="negativeSpace" presStyleCnt="0"/>
      <dgm:spPr/>
    </dgm:pt>
    <dgm:pt modelId="{3169ECB3-79FE-4181-BFD4-12250969A025}" type="pres">
      <dgm:prSet presAssocID="{C3B72FD4-6F55-4C7D-93FE-C82F21009A2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BFFE3-7A15-4DD8-ABCE-9FF3266C9716}" type="pres">
      <dgm:prSet presAssocID="{5E40D9F9-022C-404F-9B30-E467E20CAFAF}" presName="spaceBetweenRectangles" presStyleCnt="0"/>
      <dgm:spPr/>
    </dgm:pt>
    <dgm:pt modelId="{E14CC64D-97C6-4EA5-AB8C-DD7E50F9C44C}" type="pres">
      <dgm:prSet presAssocID="{7224D6D4-D8E1-4E2F-B32C-EE83EBBD3878}" presName="parentLin" presStyleCnt="0"/>
      <dgm:spPr/>
    </dgm:pt>
    <dgm:pt modelId="{BFBA1A7B-B498-495F-904A-304C95BEF72F}" type="pres">
      <dgm:prSet presAssocID="{7224D6D4-D8E1-4E2F-B32C-EE83EBBD387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C181910-0175-4911-9B3E-D621D6D6C719}" type="pres">
      <dgm:prSet presAssocID="{7224D6D4-D8E1-4E2F-B32C-EE83EBBD3878}" presName="parentText" presStyleLbl="node1" presStyleIdx="3" presStyleCnt="4" custScaleX="127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59688-7608-4EE9-AF4C-AA05839882F9}" type="pres">
      <dgm:prSet presAssocID="{7224D6D4-D8E1-4E2F-B32C-EE83EBBD3878}" presName="negativeSpace" presStyleCnt="0"/>
      <dgm:spPr/>
    </dgm:pt>
    <dgm:pt modelId="{D762608E-076B-49B8-9E57-EF00A9DB22B8}" type="pres">
      <dgm:prSet presAssocID="{7224D6D4-D8E1-4E2F-B32C-EE83EBBD387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084A9E-E17B-45A2-8EEB-2EE1426E5BC7}" type="presOf" srcId="{7224D6D4-D8E1-4E2F-B32C-EE83EBBD3878}" destId="{3C181910-0175-4911-9B3E-D621D6D6C719}" srcOrd="1" destOrd="0" presId="urn:microsoft.com/office/officeart/2005/8/layout/list1"/>
    <dgm:cxn modelId="{9E5FB4EE-9BBF-49B8-BC42-BA1FBC4522A0}" type="presOf" srcId="{C3B72FD4-6F55-4C7D-93FE-C82F21009A22}" destId="{96F82668-9818-4F58-B0AA-C69F90FF8038}" srcOrd="0" destOrd="0" presId="urn:microsoft.com/office/officeart/2005/8/layout/list1"/>
    <dgm:cxn modelId="{A51B0758-178D-47A8-9DF8-028798040602}" type="presOf" srcId="{E997A5B1-F04D-4797-B194-68AF4D79794A}" destId="{F06D3F66-6B72-49C3-A077-C9D570ED96F7}" srcOrd="1" destOrd="0" presId="urn:microsoft.com/office/officeart/2005/8/layout/list1"/>
    <dgm:cxn modelId="{5D5C90DC-F8BB-4375-A420-9CD1D7F6D98A}" srcId="{799BBC98-B741-4EF9-B068-8C53EE09E75E}" destId="{9BDE41A4-6FE1-44AE-99D6-321289CAFED6}" srcOrd="1" destOrd="0" parTransId="{989A6B62-8500-4C3F-BFE5-CA30846B27AE}" sibTransId="{35B29C6C-762C-440A-BFC5-7740F1A980EB}"/>
    <dgm:cxn modelId="{EE5622B1-74FD-4152-9B25-51D5982D4A74}" type="presOf" srcId="{9BDE41A4-6FE1-44AE-99D6-321289CAFED6}" destId="{4ED35E03-9BE7-489F-85F6-C6A3EE4F75AF}" srcOrd="0" destOrd="0" presId="urn:microsoft.com/office/officeart/2005/8/layout/list1"/>
    <dgm:cxn modelId="{4FD96D6A-F1E0-4DD0-920B-575982351753}" srcId="{799BBC98-B741-4EF9-B068-8C53EE09E75E}" destId="{C3B72FD4-6F55-4C7D-93FE-C82F21009A22}" srcOrd="2" destOrd="0" parTransId="{6EA7780A-AADF-4E08-9760-A12AE22E69FF}" sibTransId="{5E40D9F9-022C-404F-9B30-E467E20CAFAF}"/>
    <dgm:cxn modelId="{4AE5BBB0-5190-4469-B061-BCA6DF20F8BA}" type="presOf" srcId="{799BBC98-B741-4EF9-B068-8C53EE09E75E}" destId="{69DF55B5-2CDF-4326-8662-1F97CFAA0C09}" srcOrd="0" destOrd="0" presId="urn:microsoft.com/office/officeart/2005/8/layout/list1"/>
    <dgm:cxn modelId="{36428EC9-24A1-4C13-8722-96FC4003AD1B}" type="presOf" srcId="{7224D6D4-D8E1-4E2F-B32C-EE83EBBD3878}" destId="{BFBA1A7B-B498-495F-904A-304C95BEF72F}" srcOrd="0" destOrd="0" presId="urn:microsoft.com/office/officeart/2005/8/layout/list1"/>
    <dgm:cxn modelId="{65149319-ABA5-4487-9C3E-69D9C47E44DB}" type="presOf" srcId="{9BDE41A4-6FE1-44AE-99D6-321289CAFED6}" destId="{5D178145-3F28-4675-9620-73557D5979E4}" srcOrd="1" destOrd="0" presId="urn:microsoft.com/office/officeart/2005/8/layout/list1"/>
    <dgm:cxn modelId="{01148621-5661-4545-873D-8BE2842614FB}" type="presOf" srcId="{C3B72FD4-6F55-4C7D-93FE-C82F21009A22}" destId="{F0AE3F70-DC95-4613-B5F2-4F21DDB89578}" srcOrd="1" destOrd="0" presId="urn:microsoft.com/office/officeart/2005/8/layout/list1"/>
    <dgm:cxn modelId="{2EC1923B-2A7D-4B0E-9A14-BDDEB08496F1}" srcId="{799BBC98-B741-4EF9-B068-8C53EE09E75E}" destId="{7224D6D4-D8E1-4E2F-B32C-EE83EBBD3878}" srcOrd="3" destOrd="0" parTransId="{CB411CC7-9605-40F6-B4A0-31305A42C8E4}" sibTransId="{F52F0945-1B46-4127-ADCA-F32525886204}"/>
    <dgm:cxn modelId="{12F38877-4B58-45EF-A5CB-E14191549398}" srcId="{799BBC98-B741-4EF9-B068-8C53EE09E75E}" destId="{E997A5B1-F04D-4797-B194-68AF4D79794A}" srcOrd="0" destOrd="0" parTransId="{88CEDCC4-2B4B-40D9-B826-031A3C888CC0}" sibTransId="{4F371EB5-94DC-4E06-9B90-B85B77ADF188}"/>
    <dgm:cxn modelId="{D9A7FAA2-8345-49B7-8E09-5276694858DA}" type="presOf" srcId="{E997A5B1-F04D-4797-B194-68AF4D79794A}" destId="{3241FA9A-EBB4-4C97-AF41-8641102A8BCA}" srcOrd="0" destOrd="0" presId="urn:microsoft.com/office/officeart/2005/8/layout/list1"/>
    <dgm:cxn modelId="{9820C0C5-C5C9-46E4-86BC-F86E316FAE20}" type="presParOf" srcId="{69DF55B5-2CDF-4326-8662-1F97CFAA0C09}" destId="{35A486AB-8D05-449C-9399-2AA9ABAABA17}" srcOrd="0" destOrd="0" presId="urn:microsoft.com/office/officeart/2005/8/layout/list1"/>
    <dgm:cxn modelId="{E3C9BAC6-03C4-42E2-9323-B9777FDC76CB}" type="presParOf" srcId="{35A486AB-8D05-449C-9399-2AA9ABAABA17}" destId="{3241FA9A-EBB4-4C97-AF41-8641102A8BCA}" srcOrd="0" destOrd="0" presId="urn:microsoft.com/office/officeart/2005/8/layout/list1"/>
    <dgm:cxn modelId="{C845DEC4-F3A0-4208-B6CF-CFB0EE27A7BB}" type="presParOf" srcId="{35A486AB-8D05-449C-9399-2AA9ABAABA17}" destId="{F06D3F66-6B72-49C3-A077-C9D570ED96F7}" srcOrd="1" destOrd="0" presId="urn:microsoft.com/office/officeart/2005/8/layout/list1"/>
    <dgm:cxn modelId="{8CCB4588-FF40-44F1-937D-6F6DFD7B3B26}" type="presParOf" srcId="{69DF55B5-2CDF-4326-8662-1F97CFAA0C09}" destId="{3F58B5F6-FD27-489F-97AD-FBBEDE4D894B}" srcOrd="1" destOrd="0" presId="urn:microsoft.com/office/officeart/2005/8/layout/list1"/>
    <dgm:cxn modelId="{76A2A569-1670-40A3-847E-1A54B6E3DD74}" type="presParOf" srcId="{69DF55B5-2CDF-4326-8662-1F97CFAA0C09}" destId="{07C3497A-3E03-454C-B252-5A9EC3F27438}" srcOrd="2" destOrd="0" presId="urn:microsoft.com/office/officeart/2005/8/layout/list1"/>
    <dgm:cxn modelId="{79A4CFF2-FAF9-44E5-B89E-A989C6EA5869}" type="presParOf" srcId="{69DF55B5-2CDF-4326-8662-1F97CFAA0C09}" destId="{8BD41F49-DAD6-4F6A-BFB0-0C02B505E763}" srcOrd="3" destOrd="0" presId="urn:microsoft.com/office/officeart/2005/8/layout/list1"/>
    <dgm:cxn modelId="{8EF0CD6F-2F14-4CA6-B1B7-7DBC0A079204}" type="presParOf" srcId="{69DF55B5-2CDF-4326-8662-1F97CFAA0C09}" destId="{B3712A4F-603B-4610-A6DA-8B7EFC94CF4C}" srcOrd="4" destOrd="0" presId="urn:microsoft.com/office/officeart/2005/8/layout/list1"/>
    <dgm:cxn modelId="{3712D3E7-2BA6-43AE-996A-6B93A10FC680}" type="presParOf" srcId="{B3712A4F-603B-4610-A6DA-8B7EFC94CF4C}" destId="{4ED35E03-9BE7-489F-85F6-C6A3EE4F75AF}" srcOrd="0" destOrd="0" presId="urn:microsoft.com/office/officeart/2005/8/layout/list1"/>
    <dgm:cxn modelId="{645E0221-30EB-4F3C-9C92-94E868ECE050}" type="presParOf" srcId="{B3712A4F-603B-4610-A6DA-8B7EFC94CF4C}" destId="{5D178145-3F28-4675-9620-73557D5979E4}" srcOrd="1" destOrd="0" presId="urn:microsoft.com/office/officeart/2005/8/layout/list1"/>
    <dgm:cxn modelId="{38EBA1C3-FFF6-4F38-9DF6-C98AEA8CCE83}" type="presParOf" srcId="{69DF55B5-2CDF-4326-8662-1F97CFAA0C09}" destId="{374B2ACC-49BB-44B2-BD42-C2DB0483F086}" srcOrd="5" destOrd="0" presId="urn:microsoft.com/office/officeart/2005/8/layout/list1"/>
    <dgm:cxn modelId="{E98C6E91-F29F-4ED1-883D-85B2BDE97601}" type="presParOf" srcId="{69DF55B5-2CDF-4326-8662-1F97CFAA0C09}" destId="{20F69720-B649-4066-BED5-AF341F56AEEE}" srcOrd="6" destOrd="0" presId="urn:microsoft.com/office/officeart/2005/8/layout/list1"/>
    <dgm:cxn modelId="{4078FD84-3A60-46B7-BBB9-86445D1CA8DA}" type="presParOf" srcId="{69DF55B5-2CDF-4326-8662-1F97CFAA0C09}" destId="{73D3AC79-D6D2-4E1A-A410-0C0CF0ECF171}" srcOrd="7" destOrd="0" presId="urn:microsoft.com/office/officeart/2005/8/layout/list1"/>
    <dgm:cxn modelId="{BCAC933A-CA4B-4F9B-BAF8-D41C0C151FF4}" type="presParOf" srcId="{69DF55B5-2CDF-4326-8662-1F97CFAA0C09}" destId="{0B96DF8F-6EE9-4F51-ACE5-975EE7928C58}" srcOrd="8" destOrd="0" presId="urn:microsoft.com/office/officeart/2005/8/layout/list1"/>
    <dgm:cxn modelId="{4D8E861E-61AB-4B8B-8103-CDE45E6EE8A5}" type="presParOf" srcId="{0B96DF8F-6EE9-4F51-ACE5-975EE7928C58}" destId="{96F82668-9818-4F58-B0AA-C69F90FF8038}" srcOrd="0" destOrd="0" presId="urn:microsoft.com/office/officeart/2005/8/layout/list1"/>
    <dgm:cxn modelId="{97FF7FCE-5499-4AFE-AD97-0D5C4E74220F}" type="presParOf" srcId="{0B96DF8F-6EE9-4F51-ACE5-975EE7928C58}" destId="{F0AE3F70-DC95-4613-B5F2-4F21DDB89578}" srcOrd="1" destOrd="0" presId="urn:microsoft.com/office/officeart/2005/8/layout/list1"/>
    <dgm:cxn modelId="{0B435C27-8366-48E1-9921-BF9E7AFE2D79}" type="presParOf" srcId="{69DF55B5-2CDF-4326-8662-1F97CFAA0C09}" destId="{9B91FCDC-3934-4AA6-92FE-3A6277A34C26}" srcOrd="9" destOrd="0" presId="urn:microsoft.com/office/officeart/2005/8/layout/list1"/>
    <dgm:cxn modelId="{B7A3E3CC-7314-4D2B-8728-6E9776B3D120}" type="presParOf" srcId="{69DF55B5-2CDF-4326-8662-1F97CFAA0C09}" destId="{3169ECB3-79FE-4181-BFD4-12250969A025}" srcOrd="10" destOrd="0" presId="urn:microsoft.com/office/officeart/2005/8/layout/list1"/>
    <dgm:cxn modelId="{C4A3E621-DD69-45A3-BB6E-1FC7DAD344C7}" type="presParOf" srcId="{69DF55B5-2CDF-4326-8662-1F97CFAA0C09}" destId="{8C8BFFE3-7A15-4DD8-ABCE-9FF3266C9716}" srcOrd="11" destOrd="0" presId="urn:microsoft.com/office/officeart/2005/8/layout/list1"/>
    <dgm:cxn modelId="{BCA9291F-4B6A-4051-831C-71C34A1EC51C}" type="presParOf" srcId="{69DF55B5-2CDF-4326-8662-1F97CFAA0C09}" destId="{E14CC64D-97C6-4EA5-AB8C-DD7E50F9C44C}" srcOrd="12" destOrd="0" presId="urn:microsoft.com/office/officeart/2005/8/layout/list1"/>
    <dgm:cxn modelId="{7B62693A-EB40-4669-9620-333BFC2D53D8}" type="presParOf" srcId="{E14CC64D-97C6-4EA5-AB8C-DD7E50F9C44C}" destId="{BFBA1A7B-B498-495F-904A-304C95BEF72F}" srcOrd="0" destOrd="0" presId="urn:microsoft.com/office/officeart/2005/8/layout/list1"/>
    <dgm:cxn modelId="{E0D55817-F7C4-4CC6-BF8F-3EE59C813730}" type="presParOf" srcId="{E14CC64D-97C6-4EA5-AB8C-DD7E50F9C44C}" destId="{3C181910-0175-4911-9B3E-D621D6D6C719}" srcOrd="1" destOrd="0" presId="urn:microsoft.com/office/officeart/2005/8/layout/list1"/>
    <dgm:cxn modelId="{C4581F8C-6B88-4FBC-A141-56A4B18E1438}" type="presParOf" srcId="{69DF55B5-2CDF-4326-8662-1F97CFAA0C09}" destId="{D8F59688-7608-4EE9-AF4C-AA05839882F9}" srcOrd="13" destOrd="0" presId="urn:microsoft.com/office/officeart/2005/8/layout/list1"/>
    <dgm:cxn modelId="{7BA7149B-5786-4434-B4E6-E99226955B3C}" type="presParOf" srcId="{69DF55B5-2CDF-4326-8662-1F97CFAA0C09}" destId="{D762608E-076B-49B8-9E57-EF00A9DB22B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D16FC-B923-420B-B579-420E39E3EAF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CEEE92-0642-4330-9635-B9D125B6AC6F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Ciri Sosiologi</a:t>
          </a:r>
          <a:endParaRPr lang="en-US" dirty="0"/>
        </a:p>
      </dgm:t>
    </dgm:pt>
    <dgm:pt modelId="{CFCD36A5-528C-40C7-98A5-CC2455CCC38A}" type="parTrans" cxnId="{A892388C-8A64-43B7-ADFA-93891754C400}">
      <dgm:prSet/>
      <dgm:spPr/>
      <dgm:t>
        <a:bodyPr/>
        <a:lstStyle/>
        <a:p>
          <a:endParaRPr lang="en-US"/>
        </a:p>
      </dgm:t>
    </dgm:pt>
    <dgm:pt modelId="{BA58B9C3-3548-419F-8010-B7148ACDDEC3}" type="sibTrans" cxnId="{A892388C-8A64-43B7-ADFA-93891754C400}">
      <dgm:prSet/>
      <dgm:spPr/>
      <dgm:t>
        <a:bodyPr/>
        <a:lstStyle/>
        <a:p>
          <a:endParaRPr lang="en-US"/>
        </a:p>
      </dgm:t>
    </dgm:pt>
    <dgm:pt modelId="{AB92A725-2AC4-4A41-ADA2-FFEA7D46F294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b="1" dirty="0" smtClean="0"/>
            <a:t>Empiris</a:t>
          </a:r>
          <a:endParaRPr lang="en-US" b="1" dirty="0"/>
        </a:p>
      </dgm:t>
    </dgm:pt>
    <dgm:pt modelId="{87FE456D-326D-476B-9043-5F7F2B9A1911}" type="parTrans" cxnId="{77FCF173-1C60-4DE2-95F0-5E42C8C253C0}">
      <dgm:prSet/>
      <dgm:spPr/>
      <dgm:t>
        <a:bodyPr/>
        <a:lstStyle/>
        <a:p>
          <a:endParaRPr lang="en-US"/>
        </a:p>
      </dgm:t>
    </dgm:pt>
    <dgm:pt modelId="{0B1923AD-C9B9-446D-979E-CA411AC5C3A8}" type="sibTrans" cxnId="{77FCF173-1C60-4DE2-95F0-5E42C8C253C0}">
      <dgm:prSet/>
      <dgm:spPr/>
      <dgm:t>
        <a:bodyPr/>
        <a:lstStyle/>
        <a:p>
          <a:endParaRPr lang="en-US"/>
        </a:p>
      </dgm:t>
    </dgm:pt>
    <dgm:pt modelId="{AE0F7A54-345E-4E50-B6E4-64622E1DA38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ID" b="1" dirty="0" smtClean="0"/>
            <a:t>Teoretis</a:t>
          </a:r>
          <a:endParaRPr lang="en-US" b="1" dirty="0"/>
        </a:p>
      </dgm:t>
    </dgm:pt>
    <dgm:pt modelId="{99272EFF-27CA-4725-9477-DCA2C3F14979}" type="parTrans" cxnId="{400FEA67-466E-4862-8DEC-38EF99C230F6}">
      <dgm:prSet/>
      <dgm:spPr/>
      <dgm:t>
        <a:bodyPr/>
        <a:lstStyle/>
        <a:p>
          <a:endParaRPr lang="en-US"/>
        </a:p>
      </dgm:t>
    </dgm:pt>
    <dgm:pt modelId="{2302C0DD-C9F9-415E-AC36-EB09B665A509}" type="sibTrans" cxnId="{400FEA67-466E-4862-8DEC-38EF99C230F6}">
      <dgm:prSet/>
      <dgm:spPr/>
      <dgm:t>
        <a:bodyPr/>
        <a:lstStyle/>
        <a:p>
          <a:endParaRPr lang="en-US"/>
        </a:p>
      </dgm:t>
    </dgm:pt>
    <dgm:pt modelId="{EDB84BB6-47AA-414B-8072-58744DC0A2B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8BFC24"/>
        </a:solidFill>
        <a:ln/>
      </dgm:spPr>
      <dgm:t>
        <a:bodyPr/>
        <a:lstStyle/>
        <a:p>
          <a:r>
            <a:rPr lang="en-ID" b="1" dirty="0" smtClean="0">
              <a:solidFill>
                <a:schemeClr val="tx1"/>
              </a:solidFill>
            </a:rPr>
            <a:t>Kumulatif</a:t>
          </a:r>
          <a:endParaRPr lang="en-US" b="1" dirty="0">
            <a:solidFill>
              <a:schemeClr val="tx1"/>
            </a:solidFill>
          </a:endParaRPr>
        </a:p>
      </dgm:t>
    </dgm:pt>
    <dgm:pt modelId="{163CDFB1-C35A-4D6C-94D9-CB5BC8A39857}" type="parTrans" cxnId="{FA285C44-13C2-439C-BF07-3F5924A232C0}">
      <dgm:prSet/>
      <dgm:spPr/>
      <dgm:t>
        <a:bodyPr/>
        <a:lstStyle/>
        <a:p>
          <a:endParaRPr lang="en-US"/>
        </a:p>
      </dgm:t>
    </dgm:pt>
    <dgm:pt modelId="{965738B2-829A-4121-BFCB-608367DB0B4E}" type="sibTrans" cxnId="{FA285C44-13C2-439C-BF07-3F5924A232C0}">
      <dgm:prSet/>
      <dgm:spPr/>
      <dgm:t>
        <a:bodyPr/>
        <a:lstStyle/>
        <a:p>
          <a:endParaRPr lang="en-US"/>
        </a:p>
      </dgm:t>
    </dgm:pt>
    <dgm:pt modelId="{8B40B832-C8BC-4D8C-8617-FCD0053AE56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b="1" dirty="0" smtClean="0"/>
            <a:t>Nonetis</a:t>
          </a:r>
          <a:endParaRPr lang="en-US" b="1" dirty="0"/>
        </a:p>
      </dgm:t>
    </dgm:pt>
    <dgm:pt modelId="{9530281B-D0DF-4282-A986-48211527B96B}" type="parTrans" cxnId="{48996780-D233-4B0C-9A95-14D8D1D73699}">
      <dgm:prSet/>
      <dgm:spPr/>
      <dgm:t>
        <a:bodyPr/>
        <a:lstStyle/>
        <a:p>
          <a:endParaRPr lang="en-US"/>
        </a:p>
      </dgm:t>
    </dgm:pt>
    <dgm:pt modelId="{484FE358-9F39-4444-893B-446CC5B378B0}" type="sibTrans" cxnId="{48996780-D233-4B0C-9A95-14D8D1D73699}">
      <dgm:prSet/>
      <dgm:spPr/>
      <dgm:t>
        <a:bodyPr/>
        <a:lstStyle/>
        <a:p>
          <a:endParaRPr lang="en-US"/>
        </a:p>
      </dgm:t>
    </dgm:pt>
    <dgm:pt modelId="{9B8618B4-222A-4234-BBB1-8FE26BC7F4C2}" type="pres">
      <dgm:prSet presAssocID="{0ABD16FC-B923-420B-B579-420E39E3EA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47E96F-057C-452E-BEED-C878E8C4EEDA}" type="pres">
      <dgm:prSet presAssocID="{31CEEE92-0642-4330-9635-B9D125B6AC6F}" presName="centerShape" presStyleLbl="node0" presStyleIdx="0" presStyleCnt="1" custScaleX="121080" custScaleY="108613"/>
      <dgm:spPr/>
      <dgm:t>
        <a:bodyPr/>
        <a:lstStyle/>
        <a:p>
          <a:endParaRPr lang="en-US"/>
        </a:p>
      </dgm:t>
    </dgm:pt>
    <dgm:pt modelId="{0D858296-6CA5-482F-8C3B-2E9BEEC4D2C5}" type="pres">
      <dgm:prSet presAssocID="{87FE456D-326D-476B-9043-5F7F2B9A191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6F22188-BF06-4AA9-A3EE-BC5E776A5598}" type="pres">
      <dgm:prSet presAssocID="{87FE456D-326D-476B-9043-5F7F2B9A191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87FC3BA-9894-43EC-A67C-B0BD92A86E67}" type="pres">
      <dgm:prSet presAssocID="{AB92A725-2AC4-4A41-ADA2-FFEA7D46F2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51E46-E358-4BF7-9271-65D777C9AB78}" type="pres">
      <dgm:prSet presAssocID="{99272EFF-27CA-4725-9477-DCA2C3F1497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A082B89-2D68-4645-8A11-5FB706AB0A11}" type="pres">
      <dgm:prSet presAssocID="{99272EFF-27CA-4725-9477-DCA2C3F1497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2514B0A-4CD2-4B6F-9D9D-43824C6F0AB5}" type="pres">
      <dgm:prSet presAssocID="{AE0F7A54-345E-4E50-B6E4-64622E1DA3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E36C-7EF6-4F39-91DE-F289117D5772}" type="pres">
      <dgm:prSet presAssocID="{163CDFB1-C35A-4D6C-94D9-CB5BC8A3985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D8E63D4-7C27-46CB-97FF-04308EB27416}" type="pres">
      <dgm:prSet presAssocID="{163CDFB1-C35A-4D6C-94D9-CB5BC8A398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F0F2681-35A6-4BD7-85CF-330376D4F954}" type="pres">
      <dgm:prSet presAssocID="{EDB84BB6-47AA-414B-8072-58744DC0A2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DBE5-4821-4599-A054-05FAFFC01901}" type="pres">
      <dgm:prSet presAssocID="{9530281B-D0DF-4282-A986-48211527B96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FD0CF52-B5B7-4185-90D8-DED98C4C0695}" type="pres">
      <dgm:prSet presAssocID="{9530281B-D0DF-4282-A986-48211527B96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21C1DE7-3D2E-48C2-8E1E-83E6ED186479}" type="pres">
      <dgm:prSet presAssocID="{8B40B832-C8BC-4D8C-8617-FCD0053AE5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6F742-0CB3-4F37-A618-97F81085D03A}" type="presOf" srcId="{87FE456D-326D-476B-9043-5F7F2B9A1911}" destId="{0D858296-6CA5-482F-8C3B-2E9BEEC4D2C5}" srcOrd="0" destOrd="0" presId="urn:microsoft.com/office/officeart/2005/8/layout/radial5"/>
    <dgm:cxn modelId="{400FEA67-466E-4862-8DEC-38EF99C230F6}" srcId="{31CEEE92-0642-4330-9635-B9D125B6AC6F}" destId="{AE0F7A54-345E-4E50-B6E4-64622E1DA386}" srcOrd="1" destOrd="0" parTransId="{99272EFF-27CA-4725-9477-DCA2C3F14979}" sibTransId="{2302C0DD-C9F9-415E-AC36-EB09B665A509}"/>
    <dgm:cxn modelId="{EE755226-A5F5-477F-968C-C6F192B3EBE8}" type="presOf" srcId="{163CDFB1-C35A-4D6C-94D9-CB5BC8A39857}" destId="{D389E36C-7EF6-4F39-91DE-F289117D5772}" srcOrd="0" destOrd="0" presId="urn:microsoft.com/office/officeart/2005/8/layout/radial5"/>
    <dgm:cxn modelId="{546E851C-F6BF-4EF9-8A2C-41B70CC6A4D3}" type="presOf" srcId="{AB92A725-2AC4-4A41-ADA2-FFEA7D46F294}" destId="{F87FC3BA-9894-43EC-A67C-B0BD92A86E67}" srcOrd="0" destOrd="0" presId="urn:microsoft.com/office/officeart/2005/8/layout/radial5"/>
    <dgm:cxn modelId="{FA285C44-13C2-439C-BF07-3F5924A232C0}" srcId="{31CEEE92-0642-4330-9635-B9D125B6AC6F}" destId="{EDB84BB6-47AA-414B-8072-58744DC0A2BF}" srcOrd="2" destOrd="0" parTransId="{163CDFB1-C35A-4D6C-94D9-CB5BC8A39857}" sibTransId="{965738B2-829A-4121-BFCB-608367DB0B4E}"/>
    <dgm:cxn modelId="{0B0E2C57-397C-4ACF-83DD-7724D64E7A8D}" type="presOf" srcId="{AE0F7A54-345E-4E50-B6E4-64622E1DA386}" destId="{E2514B0A-4CD2-4B6F-9D9D-43824C6F0AB5}" srcOrd="0" destOrd="0" presId="urn:microsoft.com/office/officeart/2005/8/layout/radial5"/>
    <dgm:cxn modelId="{764ACE16-7408-4496-8652-1B4B5D8FF0B2}" type="presOf" srcId="{9530281B-D0DF-4282-A986-48211527B96B}" destId="{9C0DDBE5-4821-4599-A054-05FAFFC01901}" srcOrd="0" destOrd="0" presId="urn:microsoft.com/office/officeart/2005/8/layout/radial5"/>
    <dgm:cxn modelId="{0EDF04F5-4242-46FE-9690-117E44C593C5}" type="presOf" srcId="{163CDFB1-C35A-4D6C-94D9-CB5BC8A39857}" destId="{0D8E63D4-7C27-46CB-97FF-04308EB27416}" srcOrd="1" destOrd="0" presId="urn:microsoft.com/office/officeart/2005/8/layout/radial5"/>
    <dgm:cxn modelId="{02B79924-DF44-4544-BC5F-46FAA744B111}" type="presOf" srcId="{EDB84BB6-47AA-414B-8072-58744DC0A2BF}" destId="{2F0F2681-35A6-4BD7-85CF-330376D4F954}" srcOrd="0" destOrd="0" presId="urn:microsoft.com/office/officeart/2005/8/layout/radial5"/>
    <dgm:cxn modelId="{809C54DE-3CD1-4900-8413-48263B95919F}" type="presOf" srcId="{87FE456D-326D-476B-9043-5F7F2B9A1911}" destId="{06F22188-BF06-4AA9-A3EE-BC5E776A5598}" srcOrd="1" destOrd="0" presId="urn:microsoft.com/office/officeart/2005/8/layout/radial5"/>
    <dgm:cxn modelId="{A7947291-0B39-4657-940E-69F0E58925BF}" type="presOf" srcId="{9530281B-D0DF-4282-A986-48211527B96B}" destId="{6FD0CF52-B5B7-4185-90D8-DED98C4C0695}" srcOrd="1" destOrd="0" presId="urn:microsoft.com/office/officeart/2005/8/layout/radial5"/>
    <dgm:cxn modelId="{48996780-D233-4B0C-9A95-14D8D1D73699}" srcId="{31CEEE92-0642-4330-9635-B9D125B6AC6F}" destId="{8B40B832-C8BC-4D8C-8617-FCD0053AE56B}" srcOrd="3" destOrd="0" parTransId="{9530281B-D0DF-4282-A986-48211527B96B}" sibTransId="{484FE358-9F39-4444-893B-446CC5B378B0}"/>
    <dgm:cxn modelId="{31CC7068-9D11-4D9E-AC10-9E24E37214AC}" type="presOf" srcId="{31CEEE92-0642-4330-9635-B9D125B6AC6F}" destId="{1547E96F-057C-452E-BEED-C878E8C4EEDA}" srcOrd="0" destOrd="0" presId="urn:microsoft.com/office/officeart/2005/8/layout/radial5"/>
    <dgm:cxn modelId="{3A7C5C02-D861-4713-B2ED-1FBE3D31931B}" type="presOf" srcId="{8B40B832-C8BC-4D8C-8617-FCD0053AE56B}" destId="{221C1DE7-3D2E-48C2-8E1E-83E6ED186479}" srcOrd="0" destOrd="0" presId="urn:microsoft.com/office/officeart/2005/8/layout/radial5"/>
    <dgm:cxn modelId="{A18F9FAC-19DF-457B-AEEC-58796BD5EF8E}" type="presOf" srcId="{0ABD16FC-B923-420B-B579-420E39E3EAF8}" destId="{9B8618B4-222A-4234-BBB1-8FE26BC7F4C2}" srcOrd="0" destOrd="0" presId="urn:microsoft.com/office/officeart/2005/8/layout/radial5"/>
    <dgm:cxn modelId="{77FCF173-1C60-4DE2-95F0-5E42C8C253C0}" srcId="{31CEEE92-0642-4330-9635-B9D125B6AC6F}" destId="{AB92A725-2AC4-4A41-ADA2-FFEA7D46F294}" srcOrd="0" destOrd="0" parTransId="{87FE456D-326D-476B-9043-5F7F2B9A1911}" sibTransId="{0B1923AD-C9B9-446D-979E-CA411AC5C3A8}"/>
    <dgm:cxn modelId="{A892388C-8A64-43B7-ADFA-93891754C400}" srcId="{0ABD16FC-B923-420B-B579-420E39E3EAF8}" destId="{31CEEE92-0642-4330-9635-B9D125B6AC6F}" srcOrd="0" destOrd="0" parTransId="{CFCD36A5-528C-40C7-98A5-CC2455CCC38A}" sibTransId="{BA58B9C3-3548-419F-8010-B7148ACDDEC3}"/>
    <dgm:cxn modelId="{BCDA6BBF-2615-40AE-99B5-D41E1CBCDD5E}" type="presOf" srcId="{99272EFF-27CA-4725-9477-DCA2C3F14979}" destId="{77951E46-E358-4BF7-9271-65D777C9AB78}" srcOrd="0" destOrd="0" presId="urn:microsoft.com/office/officeart/2005/8/layout/radial5"/>
    <dgm:cxn modelId="{06A36F4D-4D1C-4138-A428-F4514B0C9600}" type="presOf" srcId="{99272EFF-27CA-4725-9477-DCA2C3F14979}" destId="{7A082B89-2D68-4645-8A11-5FB706AB0A11}" srcOrd="1" destOrd="0" presId="urn:microsoft.com/office/officeart/2005/8/layout/radial5"/>
    <dgm:cxn modelId="{E3216696-5549-4D15-A6D7-C95EBE053FC5}" type="presParOf" srcId="{9B8618B4-222A-4234-BBB1-8FE26BC7F4C2}" destId="{1547E96F-057C-452E-BEED-C878E8C4EEDA}" srcOrd="0" destOrd="0" presId="urn:microsoft.com/office/officeart/2005/8/layout/radial5"/>
    <dgm:cxn modelId="{855CA169-933A-44C4-AED1-B02ED0656D19}" type="presParOf" srcId="{9B8618B4-222A-4234-BBB1-8FE26BC7F4C2}" destId="{0D858296-6CA5-482F-8C3B-2E9BEEC4D2C5}" srcOrd="1" destOrd="0" presId="urn:microsoft.com/office/officeart/2005/8/layout/radial5"/>
    <dgm:cxn modelId="{41AA8444-47B3-4709-AC42-91A61A145EFA}" type="presParOf" srcId="{0D858296-6CA5-482F-8C3B-2E9BEEC4D2C5}" destId="{06F22188-BF06-4AA9-A3EE-BC5E776A5598}" srcOrd="0" destOrd="0" presId="urn:microsoft.com/office/officeart/2005/8/layout/radial5"/>
    <dgm:cxn modelId="{C83A0231-FB49-498A-B1E4-6D87308A8154}" type="presParOf" srcId="{9B8618B4-222A-4234-BBB1-8FE26BC7F4C2}" destId="{F87FC3BA-9894-43EC-A67C-B0BD92A86E67}" srcOrd="2" destOrd="0" presId="urn:microsoft.com/office/officeart/2005/8/layout/radial5"/>
    <dgm:cxn modelId="{78A63BA4-85D3-40B7-9420-2B7B01F19E55}" type="presParOf" srcId="{9B8618B4-222A-4234-BBB1-8FE26BC7F4C2}" destId="{77951E46-E358-4BF7-9271-65D777C9AB78}" srcOrd="3" destOrd="0" presId="urn:microsoft.com/office/officeart/2005/8/layout/radial5"/>
    <dgm:cxn modelId="{C2B46600-64A8-4306-83B7-8D93190B865F}" type="presParOf" srcId="{77951E46-E358-4BF7-9271-65D777C9AB78}" destId="{7A082B89-2D68-4645-8A11-5FB706AB0A11}" srcOrd="0" destOrd="0" presId="urn:microsoft.com/office/officeart/2005/8/layout/radial5"/>
    <dgm:cxn modelId="{C1F695DC-D60A-49D5-AACD-EA6B0A65A28E}" type="presParOf" srcId="{9B8618B4-222A-4234-BBB1-8FE26BC7F4C2}" destId="{E2514B0A-4CD2-4B6F-9D9D-43824C6F0AB5}" srcOrd="4" destOrd="0" presId="urn:microsoft.com/office/officeart/2005/8/layout/radial5"/>
    <dgm:cxn modelId="{2FCED525-C656-4416-8568-AAA37EC33C1E}" type="presParOf" srcId="{9B8618B4-222A-4234-BBB1-8FE26BC7F4C2}" destId="{D389E36C-7EF6-4F39-91DE-F289117D5772}" srcOrd="5" destOrd="0" presId="urn:microsoft.com/office/officeart/2005/8/layout/radial5"/>
    <dgm:cxn modelId="{90DE14F6-DD29-4694-B654-EA99FD1FCAE0}" type="presParOf" srcId="{D389E36C-7EF6-4F39-91DE-F289117D5772}" destId="{0D8E63D4-7C27-46CB-97FF-04308EB27416}" srcOrd="0" destOrd="0" presId="urn:microsoft.com/office/officeart/2005/8/layout/radial5"/>
    <dgm:cxn modelId="{D82A2C9B-2D14-483B-A605-5F96362C898B}" type="presParOf" srcId="{9B8618B4-222A-4234-BBB1-8FE26BC7F4C2}" destId="{2F0F2681-35A6-4BD7-85CF-330376D4F954}" srcOrd="6" destOrd="0" presId="urn:microsoft.com/office/officeart/2005/8/layout/radial5"/>
    <dgm:cxn modelId="{D66E3A82-0BE2-488C-A37A-101D5F0AC4E9}" type="presParOf" srcId="{9B8618B4-222A-4234-BBB1-8FE26BC7F4C2}" destId="{9C0DDBE5-4821-4599-A054-05FAFFC01901}" srcOrd="7" destOrd="0" presId="urn:microsoft.com/office/officeart/2005/8/layout/radial5"/>
    <dgm:cxn modelId="{3173A225-A854-4316-B4C2-610E219EF331}" type="presParOf" srcId="{9C0DDBE5-4821-4599-A054-05FAFFC01901}" destId="{6FD0CF52-B5B7-4185-90D8-DED98C4C0695}" srcOrd="0" destOrd="0" presId="urn:microsoft.com/office/officeart/2005/8/layout/radial5"/>
    <dgm:cxn modelId="{06EFECA6-9A1F-4A09-831D-BCEC08F17248}" type="presParOf" srcId="{9B8618B4-222A-4234-BBB1-8FE26BC7F4C2}" destId="{221C1DE7-3D2E-48C2-8E1E-83E6ED18647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12018F-93EA-4B07-8F34-AA80F5A610A3}" type="doc">
      <dgm:prSet loTypeId="urn:microsoft.com/office/officeart/2005/8/layout/target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AE005A-B4E7-4FBF-959A-006A26B02904}">
      <dgm:prSet phldrT="[Text]" custT="1"/>
      <dgm:spPr>
        <a:solidFill>
          <a:srgbClr val="66FF33">
            <a:alpha val="90000"/>
          </a:srgbClr>
        </a:solidFill>
      </dgm:spPr>
      <dgm:t>
        <a:bodyPr/>
        <a:lstStyle/>
        <a:p>
          <a:pPr algn="l"/>
          <a:r>
            <a:rPr lang="en-ID" sz="2500" b="1" u="none" dirty="0" smtClean="0">
              <a:latin typeface="Arial" pitchFamily="34" charset="0"/>
              <a:cs typeface="Arial" pitchFamily="34" charset="0"/>
            </a:rPr>
            <a:t>2. Fungsi Institusi Sosial</a:t>
          </a:r>
          <a:endParaRPr lang="en-US" sz="2500" b="1" u="none" dirty="0">
            <a:latin typeface="Arial" pitchFamily="34" charset="0"/>
            <a:cs typeface="Arial" pitchFamily="34" charset="0"/>
          </a:endParaRPr>
        </a:p>
      </dgm:t>
    </dgm:pt>
    <dgm:pt modelId="{4E302F99-CF9B-4D3E-9E03-06DAA492903B}" type="parTrans" cxnId="{EDB82AB1-E3F3-4B25-8558-DCDB2556D0CD}">
      <dgm:prSet/>
      <dgm:spPr/>
      <dgm:t>
        <a:bodyPr/>
        <a:lstStyle/>
        <a:p>
          <a:endParaRPr lang="en-US"/>
        </a:p>
      </dgm:t>
    </dgm:pt>
    <dgm:pt modelId="{E954E72F-051E-42FC-AD39-5B7CA9B588CD}" type="sibTrans" cxnId="{EDB82AB1-E3F3-4B25-8558-DCDB2556D0CD}">
      <dgm:prSet/>
      <dgm:spPr/>
      <dgm:t>
        <a:bodyPr/>
        <a:lstStyle/>
        <a:p>
          <a:endParaRPr lang="en-US"/>
        </a:p>
      </dgm:t>
    </dgm:pt>
    <dgm:pt modelId="{44BFE781-E903-44CC-B071-DF03AF6FA1BF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marL="273050" indent="-273050" algn="l"/>
          <a:r>
            <a:rPr lang="en-ID" sz="2500" b="1" u="none" dirty="0" smtClean="0">
              <a:latin typeface="Arial" pitchFamily="34" charset="0"/>
              <a:cs typeface="Arial" pitchFamily="34" charset="0"/>
            </a:rPr>
            <a:t>3. Ketertiban Sosial Melalui Institusi Sosial</a:t>
          </a:r>
          <a:endParaRPr lang="en-US" sz="2500" b="1" u="none" dirty="0">
            <a:latin typeface="Arial" pitchFamily="34" charset="0"/>
            <a:cs typeface="Arial" pitchFamily="34" charset="0"/>
          </a:endParaRPr>
        </a:p>
      </dgm:t>
    </dgm:pt>
    <dgm:pt modelId="{F5E05655-0A85-4D4D-9F1A-879D2087057F}" type="sibTrans" cxnId="{19410AD9-6E11-4050-AD16-7CA63476FE45}">
      <dgm:prSet/>
      <dgm:spPr/>
      <dgm:t>
        <a:bodyPr/>
        <a:lstStyle/>
        <a:p>
          <a:endParaRPr lang="en-US"/>
        </a:p>
      </dgm:t>
    </dgm:pt>
    <dgm:pt modelId="{C8380047-251E-4DA1-8FFF-221079670C6E}" type="parTrans" cxnId="{19410AD9-6E11-4050-AD16-7CA63476FE45}">
      <dgm:prSet/>
      <dgm:spPr/>
      <dgm:t>
        <a:bodyPr/>
        <a:lstStyle/>
        <a:p>
          <a:endParaRPr lang="en-US"/>
        </a:p>
      </dgm:t>
    </dgm:pt>
    <dgm:pt modelId="{918AB75E-FABC-47FB-B6E7-31DC7844A01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marL="273050" indent="-273050" algn="l"/>
          <a:r>
            <a:rPr lang="en-ID" sz="2500" b="1" u="none" dirty="0" smtClean="0">
              <a:latin typeface="Arial" pitchFamily="34" charset="0"/>
              <a:cs typeface="Arial" pitchFamily="34" charset="0"/>
            </a:rPr>
            <a:t>1. Unsur Penting dalam Pertumbuhan Institusi Sosial</a:t>
          </a:r>
          <a:endParaRPr lang="en-US" sz="2500" b="1" u="none" dirty="0">
            <a:latin typeface="Arial" pitchFamily="34" charset="0"/>
            <a:cs typeface="Arial" pitchFamily="34" charset="0"/>
          </a:endParaRPr>
        </a:p>
      </dgm:t>
    </dgm:pt>
    <dgm:pt modelId="{F8DDBEBE-2465-4E9A-8B0F-FC77EC0039A3}" type="sibTrans" cxnId="{B112495A-75F6-47DD-9414-33B64541047D}">
      <dgm:prSet/>
      <dgm:spPr/>
      <dgm:t>
        <a:bodyPr/>
        <a:lstStyle/>
        <a:p>
          <a:endParaRPr lang="en-US"/>
        </a:p>
      </dgm:t>
    </dgm:pt>
    <dgm:pt modelId="{CF079D59-B1B3-4EF8-852B-12C990E8F2A2}" type="parTrans" cxnId="{B112495A-75F6-47DD-9414-33B64541047D}">
      <dgm:prSet/>
      <dgm:spPr/>
      <dgm:t>
        <a:bodyPr/>
        <a:lstStyle/>
        <a:p>
          <a:endParaRPr lang="en-US"/>
        </a:p>
      </dgm:t>
    </dgm:pt>
    <dgm:pt modelId="{D3ADA81E-D0E2-4D17-B859-9FF95A0EF46F}" type="pres">
      <dgm:prSet presAssocID="{5712018F-93EA-4B07-8F34-AA80F5A610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78508-C107-4A43-8B8B-78CDC3323F05}" type="pres">
      <dgm:prSet presAssocID="{918AB75E-FABC-47FB-B6E7-31DC7844A01C}" presName="circle1" presStyleLbl="node1" presStyleIdx="0" presStyleCnt="3"/>
      <dgm:spPr/>
    </dgm:pt>
    <dgm:pt modelId="{FDCDC122-A7D2-4961-B48C-A60378AFF105}" type="pres">
      <dgm:prSet presAssocID="{918AB75E-FABC-47FB-B6E7-31DC7844A01C}" presName="space" presStyleCnt="0"/>
      <dgm:spPr/>
    </dgm:pt>
    <dgm:pt modelId="{D3BDDAB5-7F51-4ED6-AAFA-EDE9657D0DB9}" type="pres">
      <dgm:prSet presAssocID="{918AB75E-FABC-47FB-B6E7-31DC7844A01C}" presName="rect1" presStyleLbl="alignAcc1" presStyleIdx="0" presStyleCnt="3" custLinFactNeighborY="-72"/>
      <dgm:spPr/>
      <dgm:t>
        <a:bodyPr/>
        <a:lstStyle/>
        <a:p>
          <a:endParaRPr lang="en-US"/>
        </a:p>
      </dgm:t>
    </dgm:pt>
    <dgm:pt modelId="{983D5871-67B4-4BA3-81A4-FEBC1D9E0997}" type="pres">
      <dgm:prSet presAssocID="{D6AE005A-B4E7-4FBF-959A-006A26B02904}" presName="vertSpace2" presStyleLbl="node1" presStyleIdx="0" presStyleCnt="3"/>
      <dgm:spPr/>
    </dgm:pt>
    <dgm:pt modelId="{CDC266D0-2DC3-4E72-B6EF-ED6AA4EB6886}" type="pres">
      <dgm:prSet presAssocID="{D6AE005A-B4E7-4FBF-959A-006A26B02904}" presName="circle2" presStyleLbl="node1" presStyleIdx="1" presStyleCnt="3"/>
      <dgm:spPr/>
    </dgm:pt>
    <dgm:pt modelId="{BBBD7E94-FBA6-4F43-B716-5CFF3C2CA0B8}" type="pres">
      <dgm:prSet presAssocID="{D6AE005A-B4E7-4FBF-959A-006A26B02904}" presName="rect2" presStyleLbl="alignAcc1" presStyleIdx="1" presStyleCnt="3" custLinFactNeighborY="-330"/>
      <dgm:spPr/>
      <dgm:t>
        <a:bodyPr/>
        <a:lstStyle/>
        <a:p>
          <a:endParaRPr lang="en-US"/>
        </a:p>
      </dgm:t>
    </dgm:pt>
    <dgm:pt modelId="{CFA4954B-4C33-4C8A-BBB2-1BB3C4989C2B}" type="pres">
      <dgm:prSet presAssocID="{44BFE781-E903-44CC-B071-DF03AF6FA1BF}" presName="vertSpace3" presStyleLbl="node1" presStyleIdx="1" presStyleCnt="3"/>
      <dgm:spPr/>
    </dgm:pt>
    <dgm:pt modelId="{CEADDF80-BE93-4044-BBAD-5F5C8487DC5D}" type="pres">
      <dgm:prSet presAssocID="{44BFE781-E903-44CC-B071-DF03AF6FA1BF}" presName="circle3" presStyleLbl="node1" presStyleIdx="2" presStyleCnt="3"/>
      <dgm:spPr/>
    </dgm:pt>
    <dgm:pt modelId="{60CA5FA5-75E1-499C-B6E1-843C7DC7DA81}" type="pres">
      <dgm:prSet presAssocID="{44BFE781-E903-44CC-B071-DF03AF6FA1BF}" presName="rect3" presStyleLbl="alignAcc1" presStyleIdx="2" presStyleCnt="3" custLinFactNeighborY="-717"/>
      <dgm:spPr/>
      <dgm:t>
        <a:bodyPr/>
        <a:lstStyle/>
        <a:p>
          <a:endParaRPr lang="en-US"/>
        </a:p>
      </dgm:t>
    </dgm:pt>
    <dgm:pt modelId="{012BFF45-3778-4F95-856F-C7182156BED5}" type="pres">
      <dgm:prSet presAssocID="{918AB75E-FABC-47FB-B6E7-31DC7844A01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58AA4-51EE-41E2-8F1E-30A6491025EF}" type="pres">
      <dgm:prSet presAssocID="{D6AE005A-B4E7-4FBF-959A-006A26B0290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25737-9EE3-468F-9BD9-C03E9525819D}" type="pres">
      <dgm:prSet presAssocID="{44BFE781-E903-44CC-B071-DF03AF6FA1B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291C8-6B8A-4287-912D-C88F210BACD7}" type="presOf" srcId="{D6AE005A-B4E7-4FBF-959A-006A26B02904}" destId="{B9258AA4-51EE-41E2-8F1E-30A6491025EF}" srcOrd="1" destOrd="0" presId="urn:microsoft.com/office/officeart/2005/8/layout/target3"/>
    <dgm:cxn modelId="{998799C8-331E-44D5-88BE-EF75B8AC9690}" type="presOf" srcId="{918AB75E-FABC-47FB-B6E7-31DC7844A01C}" destId="{012BFF45-3778-4F95-856F-C7182156BED5}" srcOrd="1" destOrd="0" presId="urn:microsoft.com/office/officeart/2005/8/layout/target3"/>
    <dgm:cxn modelId="{694D002A-435E-4952-A560-FE65E5344107}" type="presOf" srcId="{44BFE781-E903-44CC-B071-DF03AF6FA1BF}" destId="{EBB25737-9EE3-468F-9BD9-C03E9525819D}" srcOrd="1" destOrd="0" presId="urn:microsoft.com/office/officeart/2005/8/layout/target3"/>
    <dgm:cxn modelId="{B112495A-75F6-47DD-9414-33B64541047D}" srcId="{5712018F-93EA-4B07-8F34-AA80F5A610A3}" destId="{918AB75E-FABC-47FB-B6E7-31DC7844A01C}" srcOrd="0" destOrd="0" parTransId="{CF079D59-B1B3-4EF8-852B-12C990E8F2A2}" sibTransId="{F8DDBEBE-2465-4E9A-8B0F-FC77EC0039A3}"/>
    <dgm:cxn modelId="{9E144DD0-BDBF-4AC8-8DDD-E9DF3033460A}" type="presOf" srcId="{918AB75E-FABC-47FB-B6E7-31DC7844A01C}" destId="{D3BDDAB5-7F51-4ED6-AAFA-EDE9657D0DB9}" srcOrd="0" destOrd="0" presId="urn:microsoft.com/office/officeart/2005/8/layout/target3"/>
    <dgm:cxn modelId="{EDB82AB1-E3F3-4B25-8558-DCDB2556D0CD}" srcId="{5712018F-93EA-4B07-8F34-AA80F5A610A3}" destId="{D6AE005A-B4E7-4FBF-959A-006A26B02904}" srcOrd="1" destOrd="0" parTransId="{4E302F99-CF9B-4D3E-9E03-06DAA492903B}" sibTransId="{E954E72F-051E-42FC-AD39-5B7CA9B588CD}"/>
    <dgm:cxn modelId="{19410AD9-6E11-4050-AD16-7CA63476FE45}" srcId="{5712018F-93EA-4B07-8F34-AA80F5A610A3}" destId="{44BFE781-E903-44CC-B071-DF03AF6FA1BF}" srcOrd="2" destOrd="0" parTransId="{C8380047-251E-4DA1-8FFF-221079670C6E}" sibTransId="{F5E05655-0A85-4D4D-9F1A-879D2087057F}"/>
    <dgm:cxn modelId="{C2DDF247-254A-4CD3-8E94-AA727A69017D}" type="presOf" srcId="{5712018F-93EA-4B07-8F34-AA80F5A610A3}" destId="{D3ADA81E-D0E2-4D17-B859-9FF95A0EF46F}" srcOrd="0" destOrd="0" presId="urn:microsoft.com/office/officeart/2005/8/layout/target3"/>
    <dgm:cxn modelId="{877218F5-CB6C-4391-AEA5-94E023115281}" type="presOf" srcId="{44BFE781-E903-44CC-B071-DF03AF6FA1BF}" destId="{60CA5FA5-75E1-499C-B6E1-843C7DC7DA81}" srcOrd="0" destOrd="0" presId="urn:microsoft.com/office/officeart/2005/8/layout/target3"/>
    <dgm:cxn modelId="{9677E988-F183-41F5-9AFC-E8AB43D7E5BD}" type="presOf" srcId="{D6AE005A-B4E7-4FBF-959A-006A26B02904}" destId="{BBBD7E94-FBA6-4F43-B716-5CFF3C2CA0B8}" srcOrd="0" destOrd="0" presId="urn:microsoft.com/office/officeart/2005/8/layout/target3"/>
    <dgm:cxn modelId="{A43FE8B5-B1A6-4E19-AED9-2C92C422DD2C}" type="presParOf" srcId="{D3ADA81E-D0E2-4D17-B859-9FF95A0EF46F}" destId="{D9578508-C107-4A43-8B8B-78CDC3323F05}" srcOrd="0" destOrd="0" presId="urn:microsoft.com/office/officeart/2005/8/layout/target3"/>
    <dgm:cxn modelId="{A891464F-EB38-4145-9F47-27AFA9AAC8CC}" type="presParOf" srcId="{D3ADA81E-D0E2-4D17-B859-9FF95A0EF46F}" destId="{FDCDC122-A7D2-4961-B48C-A60378AFF105}" srcOrd="1" destOrd="0" presId="urn:microsoft.com/office/officeart/2005/8/layout/target3"/>
    <dgm:cxn modelId="{F3EB0574-3B97-41AD-B9FF-1B9106888258}" type="presParOf" srcId="{D3ADA81E-D0E2-4D17-B859-9FF95A0EF46F}" destId="{D3BDDAB5-7F51-4ED6-AAFA-EDE9657D0DB9}" srcOrd="2" destOrd="0" presId="urn:microsoft.com/office/officeart/2005/8/layout/target3"/>
    <dgm:cxn modelId="{EF10628D-E99A-455C-A784-06510AC6F65C}" type="presParOf" srcId="{D3ADA81E-D0E2-4D17-B859-9FF95A0EF46F}" destId="{983D5871-67B4-4BA3-81A4-FEBC1D9E0997}" srcOrd="3" destOrd="0" presId="urn:microsoft.com/office/officeart/2005/8/layout/target3"/>
    <dgm:cxn modelId="{B54D6B37-95C7-480D-8C5C-DC3D2D1CA353}" type="presParOf" srcId="{D3ADA81E-D0E2-4D17-B859-9FF95A0EF46F}" destId="{CDC266D0-2DC3-4E72-B6EF-ED6AA4EB6886}" srcOrd="4" destOrd="0" presId="urn:microsoft.com/office/officeart/2005/8/layout/target3"/>
    <dgm:cxn modelId="{4C9C7E53-21E5-4D47-B097-D6E7284F9827}" type="presParOf" srcId="{D3ADA81E-D0E2-4D17-B859-9FF95A0EF46F}" destId="{BBBD7E94-FBA6-4F43-B716-5CFF3C2CA0B8}" srcOrd="5" destOrd="0" presId="urn:microsoft.com/office/officeart/2005/8/layout/target3"/>
    <dgm:cxn modelId="{E155ACB1-9382-4651-A4F8-38133E48EF25}" type="presParOf" srcId="{D3ADA81E-D0E2-4D17-B859-9FF95A0EF46F}" destId="{CFA4954B-4C33-4C8A-BBB2-1BB3C4989C2B}" srcOrd="6" destOrd="0" presId="urn:microsoft.com/office/officeart/2005/8/layout/target3"/>
    <dgm:cxn modelId="{860FD140-5713-4486-ADA2-7AB2D9E4532B}" type="presParOf" srcId="{D3ADA81E-D0E2-4D17-B859-9FF95A0EF46F}" destId="{CEADDF80-BE93-4044-BBAD-5F5C8487DC5D}" srcOrd="7" destOrd="0" presId="urn:microsoft.com/office/officeart/2005/8/layout/target3"/>
    <dgm:cxn modelId="{26BE7A20-62E6-4077-B4FF-BEE1A46C8841}" type="presParOf" srcId="{D3ADA81E-D0E2-4D17-B859-9FF95A0EF46F}" destId="{60CA5FA5-75E1-499C-B6E1-843C7DC7DA81}" srcOrd="8" destOrd="0" presId="urn:microsoft.com/office/officeart/2005/8/layout/target3"/>
    <dgm:cxn modelId="{50CF6141-C5F7-4930-AF3F-A6B8A90F30AF}" type="presParOf" srcId="{D3ADA81E-D0E2-4D17-B859-9FF95A0EF46F}" destId="{012BFF45-3778-4F95-856F-C7182156BED5}" srcOrd="9" destOrd="0" presId="urn:microsoft.com/office/officeart/2005/8/layout/target3"/>
    <dgm:cxn modelId="{00A08BB7-0C84-4154-8A3A-8C12A8A7E4D1}" type="presParOf" srcId="{D3ADA81E-D0E2-4D17-B859-9FF95A0EF46F}" destId="{B9258AA4-51EE-41E2-8F1E-30A6491025EF}" srcOrd="10" destOrd="0" presId="urn:microsoft.com/office/officeart/2005/8/layout/target3"/>
    <dgm:cxn modelId="{FA0C62D2-7973-4BF8-AC07-CF7EE1E84CAE}" type="presParOf" srcId="{D3ADA81E-D0E2-4D17-B859-9FF95A0EF46F}" destId="{EBB25737-9EE3-468F-9BD9-C03E9525819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D09AA-54AB-4603-8589-7253C0DBE6A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C406B5-49DF-475B-A61C-30B61494366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Filsafat</a:t>
          </a:r>
          <a:endParaRPr lang="en-US" dirty="0"/>
        </a:p>
      </dgm:t>
    </dgm:pt>
    <dgm:pt modelId="{EECAF43B-3677-47E9-B305-13ECDE6368EA}" type="parTrans" cxnId="{D149C5D0-374B-40A3-98D5-4F6F2DF2217A}">
      <dgm:prSet/>
      <dgm:spPr/>
      <dgm:t>
        <a:bodyPr/>
        <a:lstStyle/>
        <a:p>
          <a:endParaRPr lang="en-US"/>
        </a:p>
      </dgm:t>
    </dgm:pt>
    <dgm:pt modelId="{DB8D679D-9E74-4E16-A4D3-5B193A633823}" type="sibTrans" cxnId="{D149C5D0-374B-40A3-98D5-4F6F2DF2217A}">
      <dgm:prSet/>
      <dgm:spPr/>
      <dgm:t>
        <a:bodyPr/>
        <a:lstStyle/>
        <a:p>
          <a:endParaRPr lang="en-US"/>
        </a:p>
      </dgm:t>
    </dgm:pt>
    <dgm:pt modelId="{D7725ED5-CE73-4B3C-AF76-8B005133B751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Filsafat umum</a:t>
          </a:r>
          <a:endParaRPr lang="en-US" dirty="0"/>
        </a:p>
      </dgm:t>
    </dgm:pt>
    <dgm:pt modelId="{1733F6AF-D2B1-4E0F-B726-17E5F7216A33}" type="parTrans" cxnId="{451FAE1E-F0DA-4E9E-ABE7-63ECCDA7EB45}">
      <dgm:prSet/>
      <dgm:spPr/>
      <dgm:t>
        <a:bodyPr/>
        <a:lstStyle/>
        <a:p>
          <a:endParaRPr lang="en-US"/>
        </a:p>
      </dgm:t>
    </dgm:pt>
    <dgm:pt modelId="{BB44A1F0-5C99-41E2-8A68-5A1A9F54E4C6}" type="sibTrans" cxnId="{451FAE1E-F0DA-4E9E-ABE7-63ECCDA7EB45}">
      <dgm:prSet/>
      <dgm:spPr/>
      <dgm:t>
        <a:bodyPr/>
        <a:lstStyle/>
        <a:p>
          <a:endParaRPr lang="en-US"/>
        </a:p>
      </dgm:t>
    </dgm:pt>
    <dgm:pt modelId="{D4C53E4E-8088-4680-AB97-ADCE81F721F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Metafisika</a:t>
          </a:r>
          <a:endParaRPr lang="en-US" dirty="0"/>
        </a:p>
      </dgm:t>
    </dgm:pt>
    <dgm:pt modelId="{A05C2904-16B3-4D3D-9F6C-A5F1ABA06791}" type="parTrans" cxnId="{A1D67FEB-DE50-49A3-A281-12F7556CC55A}">
      <dgm:prSet/>
      <dgm:spPr/>
      <dgm:t>
        <a:bodyPr/>
        <a:lstStyle/>
        <a:p>
          <a:endParaRPr lang="en-US"/>
        </a:p>
      </dgm:t>
    </dgm:pt>
    <dgm:pt modelId="{6901F7C4-412B-4E5D-B9E5-D1C17B3EA96F}" type="sibTrans" cxnId="{A1D67FEB-DE50-49A3-A281-12F7556CC55A}">
      <dgm:prSet/>
      <dgm:spPr/>
      <dgm:t>
        <a:bodyPr/>
        <a:lstStyle/>
        <a:p>
          <a:endParaRPr lang="en-US"/>
        </a:p>
      </dgm:t>
    </dgm:pt>
    <dgm:pt modelId="{3646C446-75A1-425A-BFA2-B54D801A9C7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Epistemologi</a:t>
          </a:r>
          <a:endParaRPr lang="en-US" dirty="0"/>
        </a:p>
      </dgm:t>
    </dgm:pt>
    <dgm:pt modelId="{9D06D0F1-6545-4D50-8D85-68FA470C7CB4}" type="parTrans" cxnId="{D910C036-3E5F-4C78-85BF-93C2A56224D7}">
      <dgm:prSet/>
      <dgm:spPr/>
      <dgm:t>
        <a:bodyPr/>
        <a:lstStyle/>
        <a:p>
          <a:endParaRPr lang="en-US"/>
        </a:p>
      </dgm:t>
    </dgm:pt>
    <dgm:pt modelId="{DB0E1B7B-4B27-40AF-989E-C57C09E7BE8C}" type="sibTrans" cxnId="{D910C036-3E5F-4C78-85BF-93C2A56224D7}">
      <dgm:prSet/>
      <dgm:spPr/>
      <dgm:t>
        <a:bodyPr/>
        <a:lstStyle/>
        <a:p>
          <a:endParaRPr lang="en-US"/>
        </a:p>
      </dgm:t>
    </dgm:pt>
    <dgm:pt modelId="{62B38CF7-26B8-4932-B251-303857A4F72E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Filsafat khusus</a:t>
          </a:r>
          <a:endParaRPr lang="en-US" dirty="0"/>
        </a:p>
      </dgm:t>
    </dgm:pt>
    <dgm:pt modelId="{C625C5BF-394F-48EB-BEB9-B925A567F6F2}" type="parTrans" cxnId="{7B737941-44FB-4783-BBEC-B5EB7F3795FB}">
      <dgm:prSet/>
      <dgm:spPr/>
      <dgm:t>
        <a:bodyPr/>
        <a:lstStyle/>
        <a:p>
          <a:endParaRPr lang="en-US"/>
        </a:p>
      </dgm:t>
    </dgm:pt>
    <dgm:pt modelId="{86FB0225-BE01-49BC-905B-C86730E46190}" type="sibTrans" cxnId="{7B737941-44FB-4783-BBEC-B5EB7F3795FB}">
      <dgm:prSet/>
      <dgm:spPr/>
      <dgm:t>
        <a:bodyPr/>
        <a:lstStyle/>
        <a:p>
          <a:endParaRPr lang="en-US"/>
        </a:p>
      </dgm:t>
    </dgm:pt>
    <dgm:pt modelId="{7AC008D8-EADB-4353-925C-8BA260ACA05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Logika</a:t>
          </a:r>
          <a:endParaRPr lang="en-US" dirty="0"/>
        </a:p>
      </dgm:t>
    </dgm:pt>
    <dgm:pt modelId="{FFC8EACF-0D5B-414D-B6F0-874F5F140437}" type="parTrans" cxnId="{5381199C-6A88-4243-9EA5-AD139510FDBB}">
      <dgm:prSet/>
      <dgm:spPr/>
      <dgm:t>
        <a:bodyPr/>
        <a:lstStyle/>
        <a:p>
          <a:endParaRPr lang="en-US"/>
        </a:p>
      </dgm:t>
    </dgm:pt>
    <dgm:pt modelId="{7D94F642-8EA9-4D34-B6B2-C6503036F29D}" type="sibTrans" cxnId="{5381199C-6A88-4243-9EA5-AD139510FDBB}">
      <dgm:prSet/>
      <dgm:spPr/>
      <dgm:t>
        <a:bodyPr/>
        <a:lstStyle/>
        <a:p>
          <a:endParaRPr lang="en-US"/>
        </a:p>
      </dgm:t>
    </dgm:pt>
    <dgm:pt modelId="{DFD03790-60FA-498D-AA79-234FE56F174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Aksiologi</a:t>
          </a:r>
          <a:endParaRPr lang="en-US" dirty="0"/>
        </a:p>
      </dgm:t>
    </dgm:pt>
    <dgm:pt modelId="{33644848-07B0-4560-BD51-66CB88C03A2A}" type="parTrans" cxnId="{6A8DF8B4-A4A4-407B-B023-D9FE5028CEF0}">
      <dgm:prSet/>
      <dgm:spPr/>
      <dgm:t>
        <a:bodyPr/>
        <a:lstStyle/>
        <a:p>
          <a:endParaRPr lang="en-US"/>
        </a:p>
      </dgm:t>
    </dgm:pt>
    <dgm:pt modelId="{6536DF8A-8C2A-4C0B-90F8-C7CA55D7C591}" type="sibTrans" cxnId="{6A8DF8B4-A4A4-407B-B023-D9FE5028CEF0}">
      <dgm:prSet/>
      <dgm:spPr/>
      <dgm:t>
        <a:bodyPr/>
        <a:lstStyle/>
        <a:p>
          <a:endParaRPr lang="en-US"/>
        </a:p>
      </dgm:t>
    </dgm:pt>
    <dgm:pt modelId="{B5918529-91CF-4791-9EAF-18C248C3357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95250" indent="0" algn="l"/>
          <a:r>
            <a:rPr lang="en-ID" dirty="0" smtClean="0"/>
            <a:t>-Filsafat pendidikan</a:t>
          </a:r>
        </a:p>
        <a:p>
          <a:pPr marL="95250" indent="0" algn="l"/>
          <a:r>
            <a:rPr lang="en-ID" dirty="0" smtClean="0"/>
            <a:t>- Filsafat hukum</a:t>
          </a:r>
        </a:p>
        <a:p>
          <a:pPr marL="95250" indent="0" algn="l"/>
          <a:r>
            <a:rPr lang="en-ID" dirty="0" smtClean="0"/>
            <a:t>- Filsafat sejarah</a:t>
          </a:r>
        </a:p>
        <a:p>
          <a:pPr marL="95250" indent="0" algn="l"/>
          <a:r>
            <a:rPr lang="en-ID" dirty="0" smtClean="0"/>
            <a:t>- Filsafat seni</a:t>
          </a:r>
        </a:p>
        <a:p>
          <a:pPr marL="95250" indent="0" algn="l"/>
          <a:r>
            <a:rPr lang="en-ID" dirty="0" smtClean="0"/>
            <a:t>-</a:t>
          </a:r>
          <a:r>
            <a:rPr lang="en-ID" b="1" dirty="0" smtClean="0"/>
            <a:t>Filsafat sosial</a:t>
          </a:r>
        </a:p>
      </dgm:t>
    </dgm:pt>
    <dgm:pt modelId="{00DF7B1A-852B-45E2-8E88-09BC2D593132}" type="parTrans" cxnId="{350C1A23-EE12-4498-BF5B-5C53548A7AFC}">
      <dgm:prSet/>
      <dgm:spPr/>
      <dgm:t>
        <a:bodyPr/>
        <a:lstStyle/>
        <a:p>
          <a:endParaRPr lang="en-US"/>
        </a:p>
      </dgm:t>
    </dgm:pt>
    <dgm:pt modelId="{F541D916-76D9-4D29-ACB4-747EB332895B}" type="sibTrans" cxnId="{350C1A23-EE12-4498-BF5B-5C53548A7AFC}">
      <dgm:prSet/>
      <dgm:spPr/>
      <dgm:t>
        <a:bodyPr/>
        <a:lstStyle/>
        <a:p>
          <a:endParaRPr lang="en-US"/>
        </a:p>
      </dgm:t>
    </dgm:pt>
    <dgm:pt modelId="{073D9644-797D-4CAC-99A5-D1BE1D53F23F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Ontologi, Kosmologi, Teologi, Humanologi</a:t>
          </a:r>
          <a:endParaRPr lang="en-US" dirty="0"/>
        </a:p>
      </dgm:t>
    </dgm:pt>
    <dgm:pt modelId="{40ECE1B1-815B-45B3-8B7F-F80242C3BD14}" type="parTrans" cxnId="{35C77815-F3A0-4D27-8A82-DE97F0F79410}">
      <dgm:prSet/>
      <dgm:spPr/>
      <dgm:t>
        <a:bodyPr/>
        <a:lstStyle/>
        <a:p>
          <a:endParaRPr lang="en-US"/>
        </a:p>
      </dgm:t>
    </dgm:pt>
    <dgm:pt modelId="{4D9A94AE-FE2F-4DA3-AE4A-A389B37DC0D8}" type="sibTrans" cxnId="{35C77815-F3A0-4D27-8A82-DE97F0F79410}">
      <dgm:prSet/>
      <dgm:spPr/>
      <dgm:t>
        <a:bodyPr/>
        <a:lstStyle/>
        <a:p>
          <a:endParaRPr lang="en-US"/>
        </a:p>
      </dgm:t>
    </dgm:pt>
    <dgm:pt modelId="{6E1F060F-F216-452C-B8C6-70A07E96DF10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Induksi dan Deduksi</a:t>
          </a:r>
          <a:endParaRPr lang="en-US" dirty="0"/>
        </a:p>
      </dgm:t>
    </dgm:pt>
    <dgm:pt modelId="{6CF68F58-8FDC-4A8E-8673-463D35A65A1D}" type="parTrans" cxnId="{40E1DA93-1371-4F80-B05D-4696FBB49B8C}">
      <dgm:prSet/>
      <dgm:spPr/>
      <dgm:t>
        <a:bodyPr/>
        <a:lstStyle/>
        <a:p>
          <a:endParaRPr lang="en-US"/>
        </a:p>
      </dgm:t>
    </dgm:pt>
    <dgm:pt modelId="{01059162-5CAE-47AC-8A38-1965E1112FB4}" type="sibTrans" cxnId="{40E1DA93-1371-4F80-B05D-4696FBB49B8C}">
      <dgm:prSet/>
      <dgm:spPr/>
      <dgm:t>
        <a:bodyPr/>
        <a:lstStyle/>
        <a:p>
          <a:endParaRPr lang="en-US"/>
        </a:p>
      </dgm:t>
    </dgm:pt>
    <dgm:pt modelId="{53CFAA84-66FA-49B9-AE48-5A0D910A2C9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dirty="0" smtClean="0"/>
            <a:t>Etika dan Estetika</a:t>
          </a:r>
          <a:endParaRPr lang="en-US" dirty="0"/>
        </a:p>
      </dgm:t>
    </dgm:pt>
    <dgm:pt modelId="{AC674312-94B1-4D64-8C10-839E144DDE7D}" type="parTrans" cxnId="{D201214C-380D-4E6A-BC01-13B25F1C12CD}">
      <dgm:prSet/>
      <dgm:spPr/>
      <dgm:t>
        <a:bodyPr/>
        <a:lstStyle/>
        <a:p>
          <a:endParaRPr lang="en-US"/>
        </a:p>
      </dgm:t>
    </dgm:pt>
    <dgm:pt modelId="{7D750962-757C-4EC3-AB74-94D2CFAE5A1C}" type="sibTrans" cxnId="{D201214C-380D-4E6A-BC01-13B25F1C12CD}">
      <dgm:prSet/>
      <dgm:spPr/>
      <dgm:t>
        <a:bodyPr/>
        <a:lstStyle/>
        <a:p>
          <a:endParaRPr lang="en-US"/>
        </a:p>
      </dgm:t>
    </dgm:pt>
    <dgm:pt modelId="{BCDBB673-344C-44F1-B570-3DFCC8392E4E}" type="pres">
      <dgm:prSet presAssocID="{7EBD09AA-54AB-4603-8589-7253C0DBE6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CA4C8F-F429-405C-AC04-7F18D80710BD}" type="pres">
      <dgm:prSet presAssocID="{52C406B5-49DF-475B-A61C-30B614943661}" presName="root1" presStyleCnt="0"/>
      <dgm:spPr/>
    </dgm:pt>
    <dgm:pt modelId="{6A243988-23F1-473F-B1AF-076BCB116193}" type="pres">
      <dgm:prSet presAssocID="{52C406B5-49DF-475B-A61C-30B61494366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4C7523-07C4-4C34-8020-BED4459D777F}" type="pres">
      <dgm:prSet presAssocID="{52C406B5-49DF-475B-A61C-30B614943661}" presName="level2hierChild" presStyleCnt="0"/>
      <dgm:spPr/>
    </dgm:pt>
    <dgm:pt modelId="{9E4AB635-81D9-45FB-B0C1-673A3C9B7004}" type="pres">
      <dgm:prSet presAssocID="{1733F6AF-D2B1-4E0F-B726-17E5F7216A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846D146-DDE5-4DD8-B971-7B4B6B8EDED2}" type="pres">
      <dgm:prSet presAssocID="{1733F6AF-D2B1-4E0F-B726-17E5F7216A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646E27C-FB2F-447B-8D61-FD2405766B4C}" type="pres">
      <dgm:prSet presAssocID="{D7725ED5-CE73-4B3C-AF76-8B005133B751}" presName="root2" presStyleCnt="0"/>
      <dgm:spPr/>
    </dgm:pt>
    <dgm:pt modelId="{09AB2817-D73B-455D-A4AA-35EE98FC1146}" type="pres">
      <dgm:prSet presAssocID="{D7725ED5-CE73-4B3C-AF76-8B005133B75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2C0A8-FD7B-47C5-86C7-F3EFDE56A64E}" type="pres">
      <dgm:prSet presAssocID="{D7725ED5-CE73-4B3C-AF76-8B005133B751}" presName="level3hierChild" presStyleCnt="0"/>
      <dgm:spPr/>
    </dgm:pt>
    <dgm:pt modelId="{C3B9D03A-0BCE-4634-A6F1-AF00E5D3A2C1}" type="pres">
      <dgm:prSet presAssocID="{A05C2904-16B3-4D3D-9F6C-A5F1ABA06791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B098CB81-87DA-467A-AFF7-F02BC0503CE2}" type="pres">
      <dgm:prSet presAssocID="{A05C2904-16B3-4D3D-9F6C-A5F1ABA06791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05785B8-C301-4C0E-B3CF-B37C7C7623EB}" type="pres">
      <dgm:prSet presAssocID="{D4C53E4E-8088-4680-AB97-ADCE81F721F9}" presName="root2" presStyleCnt="0"/>
      <dgm:spPr/>
    </dgm:pt>
    <dgm:pt modelId="{9E5C0006-85F8-40A7-831C-D8831C11E49F}" type="pres">
      <dgm:prSet presAssocID="{D4C53E4E-8088-4680-AB97-ADCE81F721F9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DFEBA-3922-4FC8-A580-6EEFFDA4BF00}" type="pres">
      <dgm:prSet presAssocID="{D4C53E4E-8088-4680-AB97-ADCE81F721F9}" presName="level3hierChild" presStyleCnt="0"/>
      <dgm:spPr/>
    </dgm:pt>
    <dgm:pt modelId="{FA3404EB-CB59-417C-BC76-7B915386E61C}" type="pres">
      <dgm:prSet presAssocID="{40ECE1B1-815B-45B3-8B7F-F80242C3BD14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724BC4AA-2FE6-45DB-AF17-A2F864AA11FC}" type="pres">
      <dgm:prSet presAssocID="{40ECE1B1-815B-45B3-8B7F-F80242C3BD14}" presName="connTx" presStyleLbl="parChTrans1D4" presStyleIdx="0" presStyleCnt="3"/>
      <dgm:spPr/>
      <dgm:t>
        <a:bodyPr/>
        <a:lstStyle/>
        <a:p>
          <a:endParaRPr lang="en-US"/>
        </a:p>
      </dgm:t>
    </dgm:pt>
    <dgm:pt modelId="{031BBDA6-25C4-43FC-89F1-DFC88B92D367}" type="pres">
      <dgm:prSet presAssocID="{073D9644-797D-4CAC-99A5-D1BE1D53F23F}" presName="root2" presStyleCnt="0"/>
      <dgm:spPr/>
    </dgm:pt>
    <dgm:pt modelId="{7D68822E-B008-4F61-BD3A-3C38146FCB1B}" type="pres">
      <dgm:prSet presAssocID="{073D9644-797D-4CAC-99A5-D1BE1D53F23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B2EFA-6256-413E-86BF-DAEBFC31A976}" type="pres">
      <dgm:prSet presAssocID="{073D9644-797D-4CAC-99A5-D1BE1D53F23F}" presName="level3hierChild" presStyleCnt="0"/>
      <dgm:spPr/>
    </dgm:pt>
    <dgm:pt modelId="{4B05A1D5-227C-4AE5-9C38-521DBFA4F581}" type="pres">
      <dgm:prSet presAssocID="{9D06D0F1-6545-4D50-8D85-68FA470C7CB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C79FCB5F-03C9-4F45-B76A-85FB902C8C00}" type="pres">
      <dgm:prSet presAssocID="{9D06D0F1-6545-4D50-8D85-68FA470C7CB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5DDAC434-310C-47E3-841B-68BC011AA145}" type="pres">
      <dgm:prSet presAssocID="{3646C446-75A1-425A-BFA2-B54D801A9C7D}" presName="root2" presStyleCnt="0"/>
      <dgm:spPr/>
    </dgm:pt>
    <dgm:pt modelId="{CA184255-0572-453C-BAA7-97D4B5127ADF}" type="pres">
      <dgm:prSet presAssocID="{3646C446-75A1-425A-BFA2-B54D801A9C7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EC775-65FD-42A1-9DCF-8A54F1A4728A}" type="pres">
      <dgm:prSet presAssocID="{3646C446-75A1-425A-BFA2-B54D801A9C7D}" presName="level3hierChild" presStyleCnt="0"/>
      <dgm:spPr/>
    </dgm:pt>
    <dgm:pt modelId="{8A1F5978-C12D-416F-B5B9-13A26EA46562}" type="pres">
      <dgm:prSet presAssocID="{FFC8EACF-0D5B-414D-B6F0-874F5F14043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53205EF-50E8-433C-9273-5C70F0900C18}" type="pres">
      <dgm:prSet presAssocID="{FFC8EACF-0D5B-414D-B6F0-874F5F14043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43588D2-A77F-4E8F-86C0-3D23E4D64419}" type="pres">
      <dgm:prSet presAssocID="{7AC008D8-EADB-4353-925C-8BA260ACA05E}" presName="root2" presStyleCnt="0"/>
      <dgm:spPr/>
    </dgm:pt>
    <dgm:pt modelId="{EC800193-26B7-4612-A55D-8FFE21E0F988}" type="pres">
      <dgm:prSet presAssocID="{7AC008D8-EADB-4353-925C-8BA260ACA05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95AE5-705F-4061-8A75-1B01277F3669}" type="pres">
      <dgm:prSet presAssocID="{7AC008D8-EADB-4353-925C-8BA260ACA05E}" presName="level3hierChild" presStyleCnt="0"/>
      <dgm:spPr/>
    </dgm:pt>
    <dgm:pt modelId="{EC9B5F9C-B1BB-4060-A774-BD7600B60C92}" type="pres">
      <dgm:prSet presAssocID="{6CF68F58-8FDC-4A8E-8673-463D35A65A1D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302CA63C-283A-40E7-AED5-7D5EB8363389}" type="pres">
      <dgm:prSet presAssocID="{6CF68F58-8FDC-4A8E-8673-463D35A65A1D}" presName="connTx" presStyleLbl="parChTrans1D4" presStyleIdx="1" presStyleCnt="3"/>
      <dgm:spPr/>
      <dgm:t>
        <a:bodyPr/>
        <a:lstStyle/>
        <a:p>
          <a:endParaRPr lang="en-US"/>
        </a:p>
      </dgm:t>
    </dgm:pt>
    <dgm:pt modelId="{456F629C-E30B-4B5F-B725-112FEEAC187E}" type="pres">
      <dgm:prSet presAssocID="{6E1F060F-F216-452C-B8C6-70A07E96DF10}" presName="root2" presStyleCnt="0"/>
      <dgm:spPr/>
    </dgm:pt>
    <dgm:pt modelId="{29E6F560-F998-4590-932A-9ECFFC519C35}" type="pres">
      <dgm:prSet presAssocID="{6E1F060F-F216-452C-B8C6-70A07E96DF10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263AD-33A5-4B92-9E20-817615A44D4F}" type="pres">
      <dgm:prSet presAssocID="{6E1F060F-F216-452C-B8C6-70A07E96DF10}" presName="level3hierChild" presStyleCnt="0"/>
      <dgm:spPr/>
    </dgm:pt>
    <dgm:pt modelId="{84ABE768-9618-4B13-A7EB-6B13FDA333FD}" type="pres">
      <dgm:prSet presAssocID="{33644848-07B0-4560-BD51-66CB88C03A2A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CDAD22B-6CC8-4F7C-A617-D8FC2E7B0DB1}" type="pres">
      <dgm:prSet presAssocID="{33644848-07B0-4560-BD51-66CB88C03A2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FAD3A480-0719-4FC1-8267-D8BAAF6FA8C8}" type="pres">
      <dgm:prSet presAssocID="{DFD03790-60FA-498D-AA79-234FE56F174E}" presName="root2" presStyleCnt="0"/>
      <dgm:spPr/>
    </dgm:pt>
    <dgm:pt modelId="{5B4DB3E3-96A2-4418-B757-11CF7A7BB89C}" type="pres">
      <dgm:prSet presAssocID="{DFD03790-60FA-498D-AA79-234FE56F174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83F4C-8D34-4E8E-94DB-FAE04DCAFA99}" type="pres">
      <dgm:prSet presAssocID="{DFD03790-60FA-498D-AA79-234FE56F174E}" presName="level3hierChild" presStyleCnt="0"/>
      <dgm:spPr/>
    </dgm:pt>
    <dgm:pt modelId="{81EA0554-0C3C-4147-80FD-1C651C184D21}" type="pres">
      <dgm:prSet presAssocID="{AC674312-94B1-4D64-8C10-839E144DDE7D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A7646280-5A28-4AC7-9E74-5A7827560437}" type="pres">
      <dgm:prSet presAssocID="{AC674312-94B1-4D64-8C10-839E144DDE7D}" presName="connTx" presStyleLbl="parChTrans1D4" presStyleIdx="2" presStyleCnt="3"/>
      <dgm:spPr/>
      <dgm:t>
        <a:bodyPr/>
        <a:lstStyle/>
        <a:p>
          <a:endParaRPr lang="en-US"/>
        </a:p>
      </dgm:t>
    </dgm:pt>
    <dgm:pt modelId="{E15D3320-DBCB-482E-937E-9487EAFF80DA}" type="pres">
      <dgm:prSet presAssocID="{53CFAA84-66FA-49B9-AE48-5A0D910A2C9A}" presName="root2" presStyleCnt="0"/>
      <dgm:spPr/>
    </dgm:pt>
    <dgm:pt modelId="{1CD844BD-FF0E-4C4B-A6AE-43739905803F}" type="pres">
      <dgm:prSet presAssocID="{53CFAA84-66FA-49B9-AE48-5A0D910A2C9A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2BEC0A-77DB-4B6E-87EC-02A5CA7F2864}" type="pres">
      <dgm:prSet presAssocID="{53CFAA84-66FA-49B9-AE48-5A0D910A2C9A}" presName="level3hierChild" presStyleCnt="0"/>
      <dgm:spPr/>
    </dgm:pt>
    <dgm:pt modelId="{B8208C58-25C6-4F50-9CC4-A77F9ABE4EB0}" type="pres">
      <dgm:prSet presAssocID="{C625C5BF-394F-48EB-BEB9-B925A567F6F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11F6EE3-8874-404C-ACA2-AA9AFE4C4485}" type="pres">
      <dgm:prSet presAssocID="{C625C5BF-394F-48EB-BEB9-B925A567F6F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9BF143B-2680-43C0-9327-6B11C2AFF653}" type="pres">
      <dgm:prSet presAssocID="{62B38CF7-26B8-4932-B251-303857A4F72E}" presName="root2" presStyleCnt="0"/>
      <dgm:spPr/>
    </dgm:pt>
    <dgm:pt modelId="{9F47AD07-E4D6-4983-99A7-8D67672270EC}" type="pres">
      <dgm:prSet presAssocID="{62B38CF7-26B8-4932-B251-303857A4F72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D32A70-37D8-4C14-B580-EFCFF721BA47}" type="pres">
      <dgm:prSet presAssocID="{62B38CF7-26B8-4932-B251-303857A4F72E}" presName="level3hierChild" presStyleCnt="0"/>
      <dgm:spPr/>
    </dgm:pt>
    <dgm:pt modelId="{99822728-43FB-4BD3-B127-07179F285544}" type="pres">
      <dgm:prSet presAssocID="{00DF7B1A-852B-45E2-8E88-09BC2D59313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1D7C317-54AC-4294-A076-0DE5F3123527}" type="pres">
      <dgm:prSet presAssocID="{00DF7B1A-852B-45E2-8E88-09BC2D59313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EBA2186-EA53-4C74-8A40-2E7A47BD715F}" type="pres">
      <dgm:prSet presAssocID="{B5918529-91CF-4791-9EAF-18C248C33570}" presName="root2" presStyleCnt="0"/>
      <dgm:spPr/>
    </dgm:pt>
    <dgm:pt modelId="{91AC2D8F-763E-4192-96C5-A9E91B90E5E9}" type="pres">
      <dgm:prSet presAssocID="{B5918529-91CF-4791-9EAF-18C248C33570}" presName="LevelTwoTextNode" presStyleLbl="node3" presStyleIdx="4" presStyleCnt="5" custScaleX="108215" custScaleY="227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E76CA-B233-4BCE-9928-4B3C2DC6A9D7}" type="pres">
      <dgm:prSet presAssocID="{B5918529-91CF-4791-9EAF-18C248C33570}" presName="level3hierChild" presStyleCnt="0"/>
      <dgm:spPr/>
    </dgm:pt>
  </dgm:ptLst>
  <dgm:cxnLst>
    <dgm:cxn modelId="{7B737941-44FB-4783-BBEC-B5EB7F3795FB}" srcId="{52C406B5-49DF-475B-A61C-30B614943661}" destId="{62B38CF7-26B8-4932-B251-303857A4F72E}" srcOrd="1" destOrd="0" parTransId="{C625C5BF-394F-48EB-BEB9-B925A567F6F2}" sibTransId="{86FB0225-BE01-49BC-905B-C86730E46190}"/>
    <dgm:cxn modelId="{A881946A-230A-4D60-AABC-CC3A2004C5DB}" type="presOf" srcId="{AC674312-94B1-4D64-8C10-839E144DDE7D}" destId="{81EA0554-0C3C-4147-80FD-1C651C184D21}" srcOrd="0" destOrd="0" presId="urn:microsoft.com/office/officeart/2005/8/layout/hierarchy2"/>
    <dgm:cxn modelId="{522C4818-E822-4A0D-B619-E85AACA17B84}" type="presOf" srcId="{3646C446-75A1-425A-BFA2-B54D801A9C7D}" destId="{CA184255-0572-453C-BAA7-97D4B5127ADF}" srcOrd="0" destOrd="0" presId="urn:microsoft.com/office/officeart/2005/8/layout/hierarchy2"/>
    <dgm:cxn modelId="{D910C036-3E5F-4C78-85BF-93C2A56224D7}" srcId="{D7725ED5-CE73-4B3C-AF76-8B005133B751}" destId="{3646C446-75A1-425A-BFA2-B54D801A9C7D}" srcOrd="1" destOrd="0" parTransId="{9D06D0F1-6545-4D50-8D85-68FA470C7CB4}" sibTransId="{DB0E1B7B-4B27-40AF-989E-C57C09E7BE8C}"/>
    <dgm:cxn modelId="{04460193-31AE-4721-824C-1AD5698B41B4}" type="presOf" srcId="{AC674312-94B1-4D64-8C10-839E144DDE7D}" destId="{A7646280-5A28-4AC7-9E74-5A7827560437}" srcOrd="1" destOrd="0" presId="urn:microsoft.com/office/officeart/2005/8/layout/hierarchy2"/>
    <dgm:cxn modelId="{332BA4B4-0B14-4C2B-BA05-CDCF3D87A09E}" type="presOf" srcId="{40ECE1B1-815B-45B3-8B7F-F80242C3BD14}" destId="{724BC4AA-2FE6-45DB-AF17-A2F864AA11FC}" srcOrd="1" destOrd="0" presId="urn:microsoft.com/office/officeart/2005/8/layout/hierarchy2"/>
    <dgm:cxn modelId="{CD479D1E-2990-42B6-B19F-618A030E2BA3}" type="presOf" srcId="{B5918529-91CF-4791-9EAF-18C248C33570}" destId="{91AC2D8F-763E-4192-96C5-A9E91B90E5E9}" srcOrd="0" destOrd="0" presId="urn:microsoft.com/office/officeart/2005/8/layout/hierarchy2"/>
    <dgm:cxn modelId="{EA74D16A-6418-4EA5-AFDF-0C1587D68D3C}" type="presOf" srcId="{00DF7B1A-852B-45E2-8E88-09BC2D593132}" destId="{99822728-43FB-4BD3-B127-07179F285544}" srcOrd="0" destOrd="0" presId="urn:microsoft.com/office/officeart/2005/8/layout/hierarchy2"/>
    <dgm:cxn modelId="{693AA82C-0F5E-41C1-96E9-6552655CDA7C}" type="presOf" srcId="{7AC008D8-EADB-4353-925C-8BA260ACA05E}" destId="{EC800193-26B7-4612-A55D-8FFE21E0F988}" srcOrd="0" destOrd="0" presId="urn:microsoft.com/office/officeart/2005/8/layout/hierarchy2"/>
    <dgm:cxn modelId="{A3F20960-849D-431B-988A-7CE500314CF7}" type="presOf" srcId="{C625C5BF-394F-48EB-BEB9-B925A567F6F2}" destId="{811F6EE3-8874-404C-ACA2-AA9AFE4C4485}" srcOrd="1" destOrd="0" presId="urn:microsoft.com/office/officeart/2005/8/layout/hierarchy2"/>
    <dgm:cxn modelId="{6F8B2583-0873-4610-AA73-B0A63E381785}" type="presOf" srcId="{9D06D0F1-6545-4D50-8D85-68FA470C7CB4}" destId="{C79FCB5F-03C9-4F45-B76A-85FB902C8C00}" srcOrd="1" destOrd="0" presId="urn:microsoft.com/office/officeart/2005/8/layout/hierarchy2"/>
    <dgm:cxn modelId="{B30D6A15-6051-497E-875A-CE0501FF81CC}" type="presOf" srcId="{33644848-07B0-4560-BD51-66CB88C03A2A}" destId="{84ABE768-9618-4B13-A7EB-6B13FDA333FD}" srcOrd="0" destOrd="0" presId="urn:microsoft.com/office/officeart/2005/8/layout/hierarchy2"/>
    <dgm:cxn modelId="{451FAE1E-F0DA-4E9E-ABE7-63ECCDA7EB45}" srcId="{52C406B5-49DF-475B-A61C-30B614943661}" destId="{D7725ED5-CE73-4B3C-AF76-8B005133B751}" srcOrd="0" destOrd="0" parTransId="{1733F6AF-D2B1-4E0F-B726-17E5F7216A33}" sibTransId="{BB44A1F0-5C99-41E2-8A68-5A1A9F54E4C6}"/>
    <dgm:cxn modelId="{D201214C-380D-4E6A-BC01-13B25F1C12CD}" srcId="{DFD03790-60FA-498D-AA79-234FE56F174E}" destId="{53CFAA84-66FA-49B9-AE48-5A0D910A2C9A}" srcOrd="0" destOrd="0" parTransId="{AC674312-94B1-4D64-8C10-839E144DDE7D}" sibTransId="{7D750962-757C-4EC3-AB74-94D2CFAE5A1C}"/>
    <dgm:cxn modelId="{DD21E46E-C193-4DC7-A4EB-8EDF941050E4}" type="presOf" srcId="{9D06D0F1-6545-4D50-8D85-68FA470C7CB4}" destId="{4B05A1D5-227C-4AE5-9C38-521DBFA4F581}" srcOrd="0" destOrd="0" presId="urn:microsoft.com/office/officeart/2005/8/layout/hierarchy2"/>
    <dgm:cxn modelId="{4663F4B9-4E7A-41AA-809D-B53FD635E701}" type="presOf" srcId="{FFC8EACF-0D5B-414D-B6F0-874F5F140437}" destId="{D53205EF-50E8-433C-9273-5C70F0900C18}" srcOrd="1" destOrd="0" presId="urn:microsoft.com/office/officeart/2005/8/layout/hierarchy2"/>
    <dgm:cxn modelId="{BE32BCAC-E358-4D70-B02F-52481C79BF23}" type="presOf" srcId="{6CF68F58-8FDC-4A8E-8673-463D35A65A1D}" destId="{302CA63C-283A-40E7-AED5-7D5EB8363389}" srcOrd="1" destOrd="0" presId="urn:microsoft.com/office/officeart/2005/8/layout/hierarchy2"/>
    <dgm:cxn modelId="{1AD70762-ED7D-44CE-A48F-FD0845FE7999}" type="presOf" srcId="{6E1F060F-F216-452C-B8C6-70A07E96DF10}" destId="{29E6F560-F998-4590-932A-9ECFFC519C35}" srcOrd="0" destOrd="0" presId="urn:microsoft.com/office/officeart/2005/8/layout/hierarchy2"/>
    <dgm:cxn modelId="{FAB94BA8-BC86-4140-9D99-5D3C58B409E8}" type="presOf" srcId="{62B38CF7-26B8-4932-B251-303857A4F72E}" destId="{9F47AD07-E4D6-4983-99A7-8D67672270EC}" srcOrd="0" destOrd="0" presId="urn:microsoft.com/office/officeart/2005/8/layout/hierarchy2"/>
    <dgm:cxn modelId="{6A8DA70B-956A-4F03-8A81-8F77E2808DE4}" type="presOf" srcId="{073D9644-797D-4CAC-99A5-D1BE1D53F23F}" destId="{7D68822E-B008-4F61-BD3A-3C38146FCB1B}" srcOrd="0" destOrd="0" presId="urn:microsoft.com/office/officeart/2005/8/layout/hierarchy2"/>
    <dgm:cxn modelId="{76687D27-F6F9-4EB1-A722-37A7D937CD59}" type="presOf" srcId="{D7725ED5-CE73-4B3C-AF76-8B005133B751}" destId="{09AB2817-D73B-455D-A4AA-35EE98FC1146}" srcOrd="0" destOrd="0" presId="urn:microsoft.com/office/officeart/2005/8/layout/hierarchy2"/>
    <dgm:cxn modelId="{2A8D561B-E6F1-4D3A-B5B2-54E8D64E2B61}" type="presOf" srcId="{FFC8EACF-0D5B-414D-B6F0-874F5F140437}" destId="{8A1F5978-C12D-416F-B5B9-13A26EA46562}" srcOrd="0" destOrd="0" presId="urn:microsoft.com/office/officeart/2005/8/layout/hierarchy2"/>
    <dgm:cxn modelId="{5C4321D8-93F9-4F5D-8AC8-464871C71695}" type="presOf" srcId="{6CF68F58-8FDC-4A8E-8673-463D35A65A1D}" destId="{EC9B5F9C-B1BB-4060-A774-BD7600B60C92}" srcOrd="0" destOrd="0" presId="urn:microsoft.com/office/officeart/2005/8/layout/hierarchy2"/>
    <dgm:cxn modelId="{35C77815-F3A0-4D27-8A82-DE97F0F79410}" srcId="{D4C53E4E-8088-4680-AB97-ADCE81F721F9}" destId="{073D9644-797D-4CAC-99A5-D1BE1D53F23F}" srcOrd="0" destOrd="0" parTransId="{40ECE1B1-815B-45B3-8B7F-F80242C3BD14}" sibTransId="{4D9A94AE-FE2F-4DA3-AE4A-A389B37DC0D8}"/>
    <dgm:cxn modelId="{A1D67FEB-DE50-49A3-A281-12F7556CC55A}" srcId="{D7725ED5-CE73-4B3C-AF76-8B005133B751}" destId="{D4C53E4E-8088-4680-AB97-ADCE81F721F9}" srcOrd="0" destOrd="0" parTransId="{A05C2904-16B3-4D3D-9F6C-A5F1ABA06791}" sibTransId="{6901F7C4-412B-4E5D-B9E5-D1C17B3EA96F}"/>
    <dgm:cxn modelId="{93BFAD83-E473-4270-88FF-A00E42C02CF5}" type="presOf" srcId="{D4C53E4E-8088-4680-AB97-ADCE81F721F9}" destId="{9E5C0006-85F8-40A7-831C-D8831C11E49F}" srcOrd="0" destOrd="0" presId="urn:microsoft.com/office/officeart/2005/8/layout/hierarchy2"/>
    <dgm:cxn modelId="{8FC7694B-A70C-4B47-9DC0-C0B4F3C8822D}" type="presOf" srcId="{53CFAA84-66FA-49B9-AE48-5A0D910A2C9A}" destId="{1CD844BD-FF0E-4C4B-A6AE-43739905803F}" srcOrd="0" destOrd="0" presId="urn:microsoft.com/office/officeart/2005/8/layout/hierarchy2"/>
    <dgm:cxn modelId="{CFB8AB44-AF34-47FF-B103-C144918DEDE7}" type="presOf" srcId="{52C406B5-49DF-475B-A61C-30B614943661}" destId="{6A243988-23F1-473F-B1AF-076BCB116193}" srcOrd="0" destOrd="0" presId="urn:microsoft.com/office/officeart/2005/8/layout/hierarchy2"/>
    <dgm:cxn modelId="{E49D690B-D858-4695-9370-73AAC3BA7746}" type="presOf" srcId="{7EBD09AA-54AB-4603-8589-7253C0DBE6A9}" destId="{BCDBB673-344C-44F1-B570-3DFCC8392E4E}" srcOrd="0" destOrd="0" presId="urn:microsoft.com/office/officeart/2005/8/layout/hierarchy2"/>
    <dgm:cxn modelId="{5021D048-AB1F-4DE2-930E-6EE087022AA6}" type="presOf" srcId="{33644848-07B0-4560-BD51-66CB88C03A2A}" destId="{6CDAD22B-6CC8-4F7C-A617-D8FC2E7B0DB1}" srcOrd="1" destOrd="0" presId="urn:microsoft.com/office/officeart/2005/8/layout/hierarchy2"/>
    <dgm:cxn modelId="{D905638F-3A68-4D25-A83C-0D40218C1893}" type="presOf" srcId="{1733F6AF-D2B1-4E0F-B726-17E5F7216A33}" destId="{D846D146-DDE5-4DD8-B971-7B4B6B8EDED2}" srcOrd="1" destOrd="0" presId="urn:microsoft.com/office/officeart/2005/8/layout/hierarchy2"/>
    <dgm:cxn modelId="{9B06E8D6-D08A-45F4-8C26-F0F80B0C8819}" type="presOf" srcId="{00DF7B1A-852B-45E2-8E88-09BC2D593132}" destId="{31D7C317-54AC-4294-A076-0DE5F3123527}" srcOrd="1" destOrd="0" presId="urn:microsoft.com/office/officeart/2005/8/layout/hierarchy2"/>
    <dgm:cxn modelId="{40E1DA93-1371-4F80-B05D-4696FBB49B8C}" srcId="{7AC008D8-EADB-4353-925C-8BA260ACA05E}" destId="{6E1F060F-F216-452C-B8C6-70A07E96DF10}" srcOrd="0" destOrd="0" parTransId="{6CF68F58-8FDC-4A8E-8673-463D35A65A1D}" sibTransId="{01059162-5CAE-47AC-8A38-1965E1112FB4}"/>
    <dgm:cxn modelId="{1E0C6132-E87E-4A3B-89E3-269C0645006D}" type="presOf" srcId="{A05C2904-16B3-4D3D-9F6C-A5F1ABA06791}" destId="{C3B9D03A-0BCE-4634-A6F1-AF00E5D3A2C1}" srcOrd="0" destOrd="0" presId="urn:microsoft.com/office/officeart/2005/8/layout/hierarchy2"/>
    <dgm:cxn modelId="{D149C5D0-374B-40A3-98D5-4F6F2DF2217A}" srcId="{7EBD09AA-54AB-4603-8589-7253C0DBE6A9}" destId="{52C406B5-49DF-475B-A61C-30B614943661}" srcOrd="0" destOrd="0" parTransId="{EECAF43B-3677-47E9-B305-13ECDE6368EA}" sibTransId="{DB8D679D-9E74-4E16-A4D3-5B193A633823}"/>
    <dgm:cxn modelId="{12D04874-C241-4625-A109-8E3FFDDFD953}" type="presOf" srcId="{1733F6AF-D2B1-4E0F-B726-17E5F7216A33}" destId="{9E4AB635-81D9-45FB-B0C1-673A3C9B7004}" srcOrd="0" destOrd="0" presId="urn:microsoft.com/office/officeart/2005/8/layout/hierarchy2"/>
    <dgm:cxn modelId="{5381199C-6A88-4243-9EA5-AD139510FDBB}" srcId="{D7725ED5-CE73-4B3C-AF76-8B005133B751}" destId="{7AC008D8-EADB-4353-925C-8BA260ACA05E}" srcOrd="2" destOrd="0" parTransId="{FFC8EACF-0D5B-414D-B6F0-874F5F140437}" sibTransId="{7D94F642-8EA9-4D34-B6B2-C6503036F29D}"/>
    <dgm:cxn modelId="{325CEB25-EE59-49A4-B623-55B64619ADEB}" type="presOf" srcId="{DFD03790-60FA-498D-AA79-234FE56F174E}" destId="{5B4DB3E3-96A2-4418-B757-11CF7A7BB89C}" srcOrd="0" destOrd="0" presId="urn:microsoft.com/office/officeart/2005/8/layout/hierarchy2"/>
    <dgm:cxn modelId="{08B5216B-890E-428F-BC49-9A29FA18F05A}" type="presOf" srcId="{A05C2904-16B3-4D3D-9F6C-A5F1ABA06791}" destId="{B098CB81-87DA-467A-AFF7-F02BC0503CE2}" srcOrd="1" destOrd="0" presId="urn:microsoft.com/office/officeart/2005/8/layout/hierarchy2"/>
    <dgm:cxn modelId="{FAD85DD9-C2FF-4CF4-AD27-AC74605A75B9}" type="presOf" srcId="{C625C5BF-394F-48EB-BEB9-B925A567F6F2}" destId="{B8208C58-25C6-4F50-9CC4-A77F9ABE4EB0}" srcOrd="0" destOrd="0" presId="urn:microsoft.com/office/officeart/2005/8/layout/hierarchy2"/>
    <dgm:cxn modelId="{E5C9023D-0471-429B-9050-0291B6836AD8}" type="presOf" srcId="{40ECE1B1-815B-45B3-8B7F-F80242C3BD14}" destId="{FA3404EB-CB59-417C-BC76-7B915386E61C}" srcOrd="0" destOrd="0" presId="urn:microsoft.com/office/officeart/2005/8/layout/hierarchy2"/>
    <dgm:cxn modelId="{6A8DF8B4-A4A4-407B-B023-D9FE5028CEF0}" srcId="{D7725ED5-CE73-4B3C-AF76-8B005133B751}" destId="{DFD03790-60FA-498D-AA79-234FE56F174E}" srcOrd="3" destOrd="0" parTransId="{33644848-07B0-4560-BD51-66CB88C03A2A}" sibTransId="{6536DF8A-8C2A-4C0B-90F8-C7CA55D7C591}"/>
    <dgm:cxn modelId="{350C1A23-EE12-4498-BF5B-5C53548A7AFC}" srcId="{62B38CF7-26B8-4932-B251-303857A4F72E}" destId="{B5918529-91CF-4791-9EAF-18C248C33570}" srcOrd="0" destOrd="0" parTransId="{00DF7B1A-852B-45E2-8E88-09BC2D593132}" sibTransId="{F541D916-76D9-4D29-ACB4-747EB332895B}"/>
    <dgm:cxn modelId="{2CEA09BB-4B75-47C8-8AB1-E38D67406712}" type="presParOf" srcId="{BCDBB673-344C-44F1-B570-3DFCC8392E4E}" destId="{52CA4C8F-F429-405C-AC04-7F18D80710BD}" srcOrd="0" destOrd="0" presId="urn:microsoft.com/office/officeart/2005/8/layout/hierarchy2"/>
    <dgm:cxn modelId="{8484DE69-8173-4A57-9F92-CEFF93E05A84}" type="presParOf" srcId="{52CA4C8F-F429-405C-AC04-7F18D80710BD}" destId="{6A243988-23F1-473F-B1AF-076BCB116193}" srcOrd="0" destOrd="0" presId="urn:microsoft.com/office/officeart/2005/8/layout/hierarchy2"/>
    <dgm:cxn modelId="{6C88959B-313E-4172-AA80-CDFD29449E7F}" type="presParOf" srcId="{52CA4C8F-F429-405C-AC04-7F18D80710BD}" destId="{254C7523-07C4-4C34-8020-BED4459D777F}" srcOrd="1" destOrd="0" presId="urn:microsoft.com/office/officeart/2005/8/layout/hierarchy2"/>
    <dgm:cxn modelId="{81EAE4D2-2286-4D1D-B30A-CB4692B85FA9}" type="presParOf" srcId="{254C7523-07C4-4C34-8020-BED4459D777F}" destId="{9E4AB635-81D9-45FB-B0C1-673A3C9B7004}" srcOrd="0" destOrd="0" presId="urn:microsoft.com/office/officeart/2005/8/layout/hierarchy2"/>
    <dgm:cxn modelId="{E158A0A0-A13A-4C29-828B-E148C1215A9E}" type="presParOf" srcId="{9E4AB635-81D9-45FB-B0C1-673A3C9B7004}" destId="{D846D146-DDE5-4DD8-B971-7B4B6B8EDED2}" srcOrd="0" destOrd="0" presId="urn:microsoft.com/office/officeart/2005/8/layout/hierarchy2"/>
    <dgm:cxn modelId="{880E766C-92AE-42CD-AC7B-318534106ED5}" type="presParOf" srcId="{254C7523-07C4-4C34-8020-BED4459D777F}" destId="{B646E27C-FB2F-447B-8D61-FD2405766B4C}" srcOrd="1" destOrd="0" presId="urn:microsoft.com/office/officeart/2005/8/layout/hierarchy2"/>
    <dgm:cxn modelId="{2C1395AB-74AD-4B8D-B275-68ACC1ED416A}" type="presParOf" srcId="{B646E27C-FB2F-447B-8D61-FD2405766B4C}" destId="{09AB2817-D73B-455D-A4AA-35EE98FC1146}" srcOrd="0" destOrd="0" presId="urn:microsoft.com/office/officeart/2005/8/layout/hierarchy2"/>
    <dgm:cxn modelId="{872F7445-68D9-4FBF-846C-9E432A9A372C}" type="presParOf" srcId="{B646E27C-FB2F-447B-8D61-FD2405766B4C}" destId="{CB42C0A8-FD7B-47C5-86C7-F3EFDE56A64E}" srcOrd="1" destOrd="0" presId="urn:microsoft.com/office/officeart/2005/8/layout/hierarchy2"/>
    <dgm:cxn modelId="{2594A69D-86DF-403B-B7B4-7DBAFFEC5582}" type="presParOf" srcId="{CB42C0A8-FD7B-47C5-86C7-F3EFDE56A64E}" destId="{C3B9D03A-0BCE-4634-A6F1-AF00E5D3A2C1}" srcOrd="0" destOrd="0" presId="urn:microsoft.com/office/officeart/2005/8/layout/hierarchy2"/>
    <dgm:cxn modelId="{4404B2BF-1D40-4275-9159-28A5468FA864}" type="presParOf" srcId="{C3B9D03A-0BCE-4634-A6F1-AF00E5D3A2C1}" destId="{B098CB81-87DA-467A-AFF7-F02BC0503CE2}" srcOrd="0" destOrd="0" presId="urn:microsoft.com/office/officeart/2005/8/layout/hierarchy2"/>
    <dgm:cxn modelId="{B53495CD-F25E-45C5-B647-DFE6BD903548}" type="presParOf" srcId="{CB42C0A8-FD7B-47C5-86C7-F3EFDE56A64E}" destId="{105785B8-C301-4C0E-B3CF-B37C7C7623EB}" srcOrd="1" destOrd="0" presId="urn:microsoft.com/office/officeart/2005/8/layout/hierarchy2"/>
    <dgm:cxn modelId="{32B9721D-8B50-4A81-945C-35C55C59AC70}" type="presParOf" srcId="{105785B8-C301-4C0E-B3CF-B37C7C7623EB}" destId="{9E5C0006-85F8-40A7-831C-D8831C11E49F}" srcOrd="0" destOrd="0" presId="urn:microsoft.com/office/officeart/2005/8/layout/hierarchy2"/>
    <dgm:cxn modelId="{67D6FE30-D2FD-43A4-8E88-E35D46A50536}" type="presParOf" srcId="{105785B8-C301-4C0E-B3CF-B37C7C7623EB}" destId="{356DFEBA-3922-4FC8-A580-6EEFFDA4BF00}" srcOrd="1" destOrd="0" presId="urn:microsoft.com/office/officeart/2005/8/layout/hierarchy2"/>
    <dgm:cxn modelId="{0BB27318-D05D-494E-A0B3-94C7F2B30EB2}" type="presParOf" srcId="{356DFEBA-3922-4FC8-A580-6EEFFDA4BF00}" destId="{FA3404EB-CB59-417C-BC76-7B915386E61C}" srcOrd="0" destOrd="0" presId="urn:microsoft.com/office/officeart/2005/8/layout/hierarchy2"/>
    <dgm:cxn modelId="{E70E95E6-F547-4ECF-B0C8-DB92685571D0}" type="presParOf" srcId="{FA3404EB-CB59-417C-BC76-7B915386E61C}" destId="{724BC4AA-2FE6-45DB-AF17-A2F864AA11FC}" srcOrd="0" destOrd="0" presId="urn:microsoft.com/office/officeart/2005/8/layout/hierarchy2"/>
    <dgm:cxn modelId="{9979E735-B4B9-4466-98AC-9A7FD0D204D8}" type="presParOf" srcId="{356DFEBA-3922-4FC8-A580-6EEFFDA4BF00}" destId="{031BBDA6-25C4-43FC-89F1-DFC88B92D367}" srcOrd="1" destOrd="0" presId="urn:microsoft.com/office/officeart/2005/8/layout/hierarchy2"/>
    <dgm:cxn modelId="{A7F735C5-5651-4B53-871B-F9A344B287CA}" type="presParOf" srcId="{031BBDA6-25C4-43FC-89F1-DFC88B92D367}" destId="{7D68822E-B008-4F61-BD3A-3C38146FCB1B}" srcOrd="0" destOrd="0" presId="urn:microsoft.com/office/officeart/2005/8/layout/hierarchy2"/>
    <dgm:cxn modelId="{FFC6122A-2151-4CB1-AD43-2B4AE17C3908}" type="presParOf" srcId="{031BBDA6-25C4-43FC-89F1-DFC88B92D367}" destId="{F64B2EFA-6256-413E-86BF-DAEBFC31A976}" srcOrd="1" destOrd="0" presId="urn:microsoft.com/office/officeart/2005/8/layout/hierarchy2"/>
    <dgm:cxn modelId="{D437607E-2A5A-4CB4-B6D6-6577A937BDF7}" type="presParOf" srcId="{CB42C0A8-FD7B-47C5-86C7-F3EFDE56A64E}" destId="{4B05A1D5-227C-4AE5-9C38-521DBFA4F581}" srcOrd="2" destOrd="0" presId="urn:microsoft.com/office/officeart/2005/8/layout/hierarchy2"/>
    <dgm:cxn modelId="{32354239-91F5-4043-A5AE-B30AB9EFD258}" type="presParOf" srcId="{4B05A1D5-227C-4AE5-9C38-521DBFA4F581}" destId="{C79FCB5F-03C9-4F45-B76A-85FB902C8C00}" srcOrd="0" destOrd="0" presId="urn:microsoft.com/office/officeart/2005/8/layout/hierarchy2"/>
    <dgm:cxn modelId="{3BF5BE47-0A96-4C32-91B5-96F248C461B7}" type="presParOf" srcId="{CB42C0A8-FD7B-47C5-86C7-F3EFDE56A64E}" destId="{5DDAC434-310C-47E3-841B-68BC011AA145}" srcOrd="3" destOrd="0" presId="urn:microsoft.com/office/officeart/2005/8/layout/hierarchy2"/>
    <dgm:cxn modelId="{E74636D7-9A55-4308-8A5C-7D89273D2E79}" type="presParOf" srcId="{5DDAC434-310C-47E3-841B-68BC011AA145}" destId="{CA184255-0572-453C-BAA7-97D4B5127ADF}" srcOrd="0" destOrd="0" presId="urn:microsoft.com/office/officeart/2005/8/layout/hierarchy2"/>
    <dgm:cxn modelId="{81941F8F-9BCF-49BA-A5EA-5E771E6B2A8D}" type="presParOf" srcId="{5DDAC434-310C-47E3-841B-68BC011AA145}" destId="{E1FEC775-65FD-42A1-9DCF-8A54F1A4728A}" srcOrd="1" destOrd="0" presId="urn:microsoft.com/office/officeart/2005/8/layout/hierarchy2"/>
    <dgm:cxn modelId="{E66E339A-A8DA-433E-9CD3-E9D84BCA8735}" type="presParOf" srcId="{CB42C0A8-FD7B-47C5-86C7-F3EFDE56A64E}" destId="{8A1F5978-C12D-416F-B5B9-13A26EA46562}" srcOrd="4" destOrd="0" presId="urn:microsoft.com/office/officeart/2005/8/layout/hierarchy2"/>
    <dgm:cxn modelId="{83B1D2C2-5E8E-4443-8447-219D0A914CD6}" type="presParOf" srcId="{8A1F5978-C12D-416F-B5B9-13A26EA46562}" destId="{D53205EF-50E8-433C-9273-5C70F0900C18}" srcOrd="0" destOrd="0" presId="urn:microsoft.com/office/officeart/2005/8/layout/hierarchy2"/>
    <dgm:cxn modelId="{4D94D022-64BF-4823-AAE9-F0323554E9F4}" type="presParOf" srcId="{CB42C0A8-FD7B-47C5-86C7-F3EFDE56A64E}" destId="{943588D2-A77F-4E8F-86C0-3D23E4D64419}" srcOrd="5" destOrd="0" presId="urn:microsoft.com/office/officeart/2005/8/layout/hierarchy2"/>
    <dgm:cxn modelId="{DA3B5613-8E8C-4EBC-945A-131F130D03A4}" type="presParOf" srcId="{943588D2-A77F-4E8F-86C0-3D23E4D64419}" destId="{EC800193-26B7-4612-A55D-8FFE21E0F988}" srcOrd="0" destOrd="0" presId="urn:microsoft.com/office/officeart/2005/8/layout/hierarchy2"/>
    <dgm:cxn modelId="{E394F8D5-16FD-451E-9524-2934E257D6C2}" type="presParOf" srcId="{943588D2-A77F-4E8F-86C0-3D23E4D64419}" destId="{6E495AE5-705F-4061-8A75-1B01277F3669}" srcOrd="1" destOrd="0" presId="urn:microsoft.com/office/officeart/2005/8/layout/hierarchy2"/>
    <dgm:cxn modelId="{0A291935-9ACC-44CF-B91A-AB184141FB0B}" type="presParOf" srcId="{6E495AE5-705F-4061-8A75-1B01277F3669}" destId="{EC9B5F9C-B1BB-4060-A774-BD7600B60C92}" srcOrd="0" destOrd="0" presId="urn:microsoft.com/office/officeart/2005/8/layout/hierarchy2"/>
    <dgm:cxn modelId="{B094AC0C-7BD8-4169-BBEE-2DD290CD42C4}" type="presParOf" srcId="{EC9B5F9C-B1BB-4060-A774-BD7600B60C92}" destId="{302CA63C-283A-40E7-AED5-7D5EB8363389}" srcOrd="0" destOrd="0" presId="urn:microsoft.com/office/officeart/2005/8/layout/hierarchy2"/>
    <dgm:cxn modelId="{0B68B7D4-499C-40BB-A708-6921A6425E7C}" type="presParOf" srcId="{6E495AE5-705F-4061-8A75-1B01277F3669}" destId="{456F629C-E30B-4B5F-B725-112FEEAC187E}" srcOrd="1" destOrd="0" presId="urn:microsoft.com/office/officeart/2005/8/layout/hierarchy2"/>
    <dgm:cxn modelId="{7C0CE25D-7B7D-472E-A441-A74A0BE9C9BE}" type="presParOf" srcId="{456F629C-E30B-4B5F-B725-112FEEAC187E}" destId="{29E6F560-F998-4590-932A-9ECFFC519C35}" srcOrd="0" destOrd="0" presId="urn:microsoft.com/office/officeart/2005/8/layout/hierarchy2"/>
    <dgm:cxn modelId="{F0A5F01A-6A6D-4979-AB29-249FAC550610}" type="presParOf" srcId="{456F629C-E30B-4B5F-B725-112FEEAC187E}" destId="{16B263AD-33A5-4B92-9E20-817615A44D4F}" srcOrd="1" destOrd="0" presId="urn:microsoft.com/office/officeart/2005/8/layout/hierarchy2"/>
    <dgm:cxn modelId="{F14B381E-A212-40A3-9ACC-27B8DC1709D7}" type="presParOf" srcId="{CB42C0A8-FD7B-47C5-86C7-F3EFDE56A64E}" destId="{84ABE768-9618-4B13-A7EB-6B13FDA333FD}" srcOrd="6" destOrd="0" presId="urn:microsoft.com/office/officeart/2005/8/layout/hierarchy2"/>
    <dgm:cxn modelId="{15FF5BF2-F1DC-4B3C-841D-F1B2153647AD}" type="presParOf" srcId="{84ABE768-9618-4B13-A7EB-6B13FDA333FD}" destId="{6CDAD22B-6CC8-4F7C-A617-D8FC2E7B0DB1}" srcOrd="0" destOrd="0" presId="urn:microsoft.com/office/officeart/2005/8/layout/hierarchy2"/>
    <dgm:cxn modelId="{B676242D-902D-4959-9113-ABA0558C9D77}" type="presParOf" srcId="{CB42C0A8-FD7B-47C5-86C7-F3EFDE56A64E}" destId="{FAD3A480-0719-4FC1-8267-D8BAAF6FA8C8}" srcOrd="7" destOrd="0" presId="urn:microsoft.com/office/officeart/2005/8/layout/hierarchy2"/>
    <dgm:cxn modelId="{BF5970FF-5E49-4F38-A38A-FF3AB75D7053}" type="presParOf" srcId="{FAD3A480-0719-4FC1-8267-D8BAAF6FA8C8}" destId="{5B4DB3E3-96A2-4418-B757-11CF7A7BB89C}" srcOrd="0" destOrd="0" presId="urn:microsoft.com/office/officeart/2005/8/layout/hierarchy2"/>
    <dgm:cxn modelId="{F103C969-0D82-4C6A-A80F-24B280519646}" type="presParOf" srcId="{FAD3A480-0719-4FC1-8267-D8BAAF6FA8C8}" destId="{B1083F4C-8D34-4E8E-94DB-FAE04DCAFA99}" srcOrd="1" destOrd="0" presId="urn:microsoft.com/office/officeart/2005/8/layout/hierarchy2"/>
    <dgm:cxn modelId="{DA2C7702-979A-4967-80E1-8D2056D55DF4}" type="presParOf" srcId="{B1083F4C-8D34-4E8E-94DB-FAE04DCAFA99}" destId="{81EA0554-0C3C-4147-80FD-1C651C184D21}" srcOrd="0" destOrd="0" presId="urn:microsoft.com/office/officeart/2005/8/layout/hierarchy2"/>
    <dgm:cxn modelId="{7DE98509-D7EA-4192-90B7-8817930E4468}" type="presParOf" srcId="{81EA0554-0C3C-4147-80FD-1C651C184D21}" destId="{A7646280-5A28-4AC7-9E74-5A7827560437}" srcOrd="0" destOrd="0" presId="urn:microsoft.com/office/officeart/2005/8/layout/hierarchy2"/>
    <dgm:cxn modelId="{D9ADE0D2-5341-4294-85FF-4A2DB0983A2B}" type="presParOf" srcId="{B1083F4C-8D34-4E8E-94DB-FAE04DCAFA99}" destId="{E15D3320-DBCB-482E-937E-9487EAFF80DA}" srcOrd="1" destOrd="0" presId="urn:microsoft.com/office/officeart/2005/8/layout/hierarchy2"/>
    <dgm:cxn modelId="{5CEB706F-9DD9-47AA-A2CF-C6EFC8B387B9}" type="presParOf" srcId="{E15D3320-DBCB-482E-937E-9487EAFF80DA}" destId="{1CD844BD-FF0E-4C4B-A6AE-43739905803F}" srcOrd="0" destOrd="0" presId="urn:microsoft.com/office/officeart/2005/8/layout/hierarchy2"/>
    <dgm:cxn modelId="{0D684B38-DE11-4153-BE96-9395FA71AAFF}" type="presParOf" srcId="{E15D3320-DBCB-482E-937E-9487EAFF80DA}" destId="{C52BEC0A-77DB-4B6E-87EC-02A5CA7F2864}" srcOrd="1" destOrd="0" presId="urn:microsoft.com/office/officeart/2005/8/layout/hierarchy2"/>
    <dgm:cxn modelId="{86D79D28-BEFE-4A01-A8A5-57C148052C97}" type="presParOf" srcId="{254C7523-07C4-4C34-8020-BED4459D777F}" destId="{B8208C58-25C6-4F50-9CC4-A77F9ABE4EB0}" srcOrd="2" destOrd="0" presId="urn:microsoft.com/office/officeart/2005/8/layout/hierarchy2"/>
    <dgm:cxn modelId="{79281C6D-1C9F-4FF4-B434-9134B49292FD}" type="presParOf" srcId="{B8208C58-25C6-4F50-9CC4-A77F9ABE4EB0}" destId="{811F6EE3-8874-404C-ACA2-AA9AFE4C4485}" srcOrd="0" destOrd="0" presId="urn:microsoft.com/office/officeart/2005/8/layout/hierarchy2"/>
    <dgm:cxn modelId="{A75A4734-D62B-4E8B-864C-58F8C5D4626C}" type="presParOf" srcId="{254C7523-07C4-4C34-8020-BED4459D777F}" destId="{99BF143B-2680-43C0-9327-6B11C2AFF653}" srcOrd="3" destOrd="0" presId="urn:microsoft.com/office/officeart/2005/8/layout/hierarchy2"/>
    <dgm:cxn modelId="{7599B19F-5F95-44F9-A121-950C3A14AB2F}" type="presParOf" srcId="{99BF143B-2680-43C0-9327-6B11C2AFF653}" destId="{9F47AD07-E4D6-4983-99A7-8D67672270EC}" srcOrd="0" destOrd="0" presId="urn:microsoft.com/office/officeart/2005/8/layout/hierarchy2"/>
    <dgm:cxn modelId="{E0095E8B-B55B-42B9-84A2-89A57745795E}" type="presParOf" srcId="{99BF143B-2680-43C0-9327-6B11C2AFF653}" destId="{CED32A70-37D8-4C14-B580-EFCFF721BA47}" srcOrd="1" destOrd="0" presId="urn:microsoft.com/office/officeart/2005/8/layout/hierarchy2"/>
    <dgm:cxn modelId="{C8C7D764-A9A4-42E3-9FAC-DFB58ED963E7}" type="presParOf" srcId="{CED32A70-37D8-4C14-B580-EFCFF721BA47}" destId="{99822728-43FB-4BD3-B127-07179F285544}" srcOrd="0" destOrd="0" presId="urn:microsoft.com/office/officeart/2005/8/layout/hierarchy2"/>
    <dgm:cxn modelId="{BC1DC516-1E68-4C70-BCD1-A7D1D6686C5C}" type="presParOf" srcId="{99822728-43FB-4BD3-B127-07179F285544}" destId="{31D7C317-54AC-4294-A076-0DE5F3123527}" srcOrd="0" destOrd="0" presId="urn:microsoft.com/office/officeart/2005/8/layout/hierarchy2"/>
    <dgm:cxn modelId="{726B6A2B-2F5D-472E-989C-4484CFD81B15}" type="presParOf" srcId="{CED32A70-37D8-4C14-B580-EFCFF721BA47}" destId="{EEBA2186-EA53-4C74-8A40-2E7A47BD715F}" srcOrd="1" destOrd="0" presId="urn:microsoft.com/office/officeart/2005/8/layout/hierarchy2"/>
    <dgm:cxn modelId="{0A3AEDEF-F00E-43FA-A747-ECBD37CAA8F4}" type="presParOf" srcId="{EEBA2186-EA53-4C74-8A40-2E7A47BD715F}" destId="{91AC2D8F-763E-4192-96C5-A9E91B90E5E9}" srcOrd="0" destOrd="0" presId="urn:microsoft.com/office/officeart/2005/8/layout/hierarchy2"/>
    <dgm:cxn modelId="{614E65AA-1193-436E-A85F-203359851F01}" type="presParOf" srcId="{EEBA2186-EA53-4C74-8A40-2E7A47BD715F}" destId="{098E76CA-B233-4BCE-9928-4B3C2DC6A9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60EFF-BF02-4A98-A672-2B93D9AA6BE2}" type="doc">
      <dgm:prSet loTypeId="urn:microsoft.com/office/officeart/2005/8/layout/arrow2" loCatId="process" qsTypeId="urn:microsoft.com/office/officeart/2005/8/quickstyle/3d3" qsCatId="3D" csTypeId="urn:microsoft.com/office/officeart/2005/8/colors/accent0_2" csCatId="mainScheme" phldr="1"/>
      <dgm:spPr/>
    </dgm:pt>
    <dgm:pt modelId="{8E3F0A6E-03C7-4211-B652-19257F9D242F}">
      <dgm:prSet phldrT="[Text]"/>
      <dgm:spPr/>
      <dgm:t>
        <a:bodyPr/>
        <a:lstStyle/>
        <a:p>
          <a:r>
            <a:rPr lang="en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Awal mula kemunculan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7BD22A-5D7E-4429-ABB7-26EF28B4AA5A}" type="parTrans" cxnId="{4BFD572A-3B5C-457A-8860-FD22F798320E}">
      <dgm:prSet/>
      <dgm:spPr/>
      <dgm:t>
        <a:bodyPr/>
        <a:lstStyle/>
        <a:p>
          <a:endParaRPr lang="en-US"/>
        </a:p>
      </dgm:t>
    </dgm:pt>
    <dgm:pt modelId="{5A6B9CDB-230C-498A-8A4E-6D90B7C5472D}" type="sibTrans" cxnId="{4BFD572A-3B5C-457A-8860-FD22F798320E}">
      <dgm:prSet/>
      <dgm:spPr/>
      <dgm:t>
        <a:bodyPr/>
        <a:lstStyle/>
        <a:p>
          <a:endParaRPr lang="en-US"/>
        </a:p>
      </dgm:t>
    </dgm:pt>
    <dgm:pt modelId="{D9FBC1C8-0183-4AC7-BE23-AB0EBAE2270F}">
      <dgm:prSet phldrT="[Text]"/>
      <dgm:spPr/>
      <dgm:t>
        <a:bodyPr/>
        <a:lstStyle/>
        <a:p>
          <a:r>
            <a:rPr lang="en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XIX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9E8E1-E398-4CC0-A47B-374E3ACBDF62}" type="parTrans" cxnId="{C98E70C6-DCEA-4931-A646-56DC35B85A7E}">
      <dgm:prSet/>
      <dgm:spPr/>
      <dgm:t>
        <a:bodyPr/>
        <a:lstStyle/>
        <a:p>
          <a:endParaRPr lang="en-US"/>
        </a:p>
      </dgm:t>
    </dgm:pt>
    <dgm:pt modelId="{A2F5CBC6-F430-4BED-86F3-303041D7D7FE}" type="sibTrans" cxnId="{C98E70C6-DCEA-4931-A646-56DC35B85A7E}">
      <dgm:prSet/>
      <dgm:spPr/>
      <dgm:t>
        <a:bodyPr/>
        <a:lstStyle/>
        <a:p>
          <a:endParaRPr lang="en-US"/>
        </a:p>
      </dgm:t>
    </dgm:pt>
    <dgm:pt modelId="{4231C272-B8E1-4309-A5DA-7FEAA0CEBAB1}">
      <dgm:prSet phldrT="[Text]"/>
      <dgm:spPr/>
      <dgm:t>
        <a:bodyPr/>
        <a:lstStyle/>
        <a:p>
          <a:r>
            <a:rPr lang="en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XX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40564-3126-404F-B3DC-85A503C53705}" type="parTrans" cxnId="{28B4D590-CF02-4557-A8AB-27A399F45C00}">
      <dgm:prSet/>
      <dgm:spPr/>
      <dgm:t>
        <a:bodyPr/>
        <a:lstStyle/>
        <a:p>
          <a:endParaRPr lang="en-US"/>
        </a:p>
      </dgm:t>
    </dgm:pt>
    <dgm:pt modelId="{71D2E3E5-EB86-43C4-A833-60D7D8806E0F}" type="sibTrans" cxnId="{28B4D590-CF02-4557-A8AB-27A399F45C00}">
      <dgm:prSet/>
      <dgm:spPr/>
      <dgm:t>
        <a:bodyPr/>
        <a:lstStyle/>
        <a:p>
          <a:endParaRPr lang="en-US"/>
        </a:p>
      </dgm:t>
    </dgm:pt>
    <dgm:pt modelId="{59B6544D-3352-44A5-AC17-60F645B1497E}" type="pres">
      <dgm:prSet presAssocID="{F7D60EFF-BF02-4A98-A672-2B93D9AA6BE2}" presName="arrowDiagram" presStyleCnt="0">
        <dgm:presLayoutVars>
          <dgm:chMax val="5"/>
          <dgm:dir/>
          <dgm:resizeHandles val="exact"/>
        </dgm:presLayoutVars>
      </dgm:prSet>
      <dgm:spPr/>
    </dgm:pt>
    <dgm:pt modelId="{DB9077C4-F3DC-4847-B7D9-8A60EB346FC9}" type="pres">
      <dgm:prSet presAssocID="{F7D60EFF-BF02-4A98-A672-2B93D9AA6BE2}" presName="arrow" presStyleLbl="bgShp" presStyleIdx="0" presStyleCnt="1" custLinFactNeighborX="-856" custLinFactNeighborY="605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</dgm:pt>
    <dgm:pt modelId="{0781EA8B-E8DB-416C-A93C-88C50A1734CC}" type="pres">
      <dgm:prSet presAssocID="{F7D60EFF-BF02-4A98-A672-2B93D9AA6BE2}" presName="arrowDiagram3" presStyleCnt="0"/>
      <dgm:spPr/>
    </dgm:pt>
    <dgm:pt modelId="{912906BB-2090-48F4-8638-2E0FE415EB81}" type="pres">
      <dgm:prSet presAssocID="{8E3F0A6E-03C7-4211-B652-19257F9D242F}" presName="bullet3a" presStyleLbl="node1" presStyleIdx="0" presStyleCnt="3" custLinFactNeighborX="14051" custLinFactNeighborY="-5647"/>
      <dgm:spPr>
        <a:solidFill>
          <a:srgbClr val="FF0000"/>
        </a:solidFill>
      </dgm:spPr>
    </dgm:pt>
    <dgm:pt modelId="{A075578A-39C9-4702-B622-41E6E2554633}" type="pres">
      <dgm:prSet presAssocID="{8E3F0A6E-03C7-4211-B652-19257F9D242F}" presName="textBox3a" presStyleLbl="revTx" presStyleIdx="0" presStyleCnt="3" custScaleY="50933" custLinFactNeighborX="869" custLinFactNeighborY="-9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DA93D-13CE-4AD2-B76E-376F84504230}" type="pres">
      <dgm:prSet presAssocID="{D9FBC1C8-0183-4AC7-BE23-AB0EBAE2270F}" presName="bullet3b" presStyleLbl="node1" presStyleIdx="1" presStyleCnt="3"/>
      <dgm:spPr>
        <a:solidFill>
          <a:srgbClr val="00B050"/>
        </a:solidFill>
      </dgm:spPr>
    </dgm:pt>
    <dgm:pt modelId="{8BF19EB1-26FC-4F52-8F20-F3952E17BECE}" type="pres">
      <dgm:prSet presAssocID="{D9FBC1C8-0183-4AC7-BE23-AB0EBAE2270F}" presName="textBox3b" presStyleLbl="revTx" presStyleIdx="1" presStyleCnt="3" custScaleY="38838" custLinFactNeighborX="-4457" custLinFactNeighborY="-8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F2EB6-AFE5-4521-AE39-526FD3342FF9}" type="pres">
      <dgm:prSet presAssocID="{4231C272-B8E1-4309-A5DA-7FEAA0CEBAB1}" presName="bullet3c" presStyleLbl="node1" presStyleIdx="2" presStyleCnt="3" custLinFactNeighborX="69321" custLinFactNeighborY="-40816"/>
      <dgm:spPr>
        <a:solidFill>
          <a:srgbClr val="FFFF00"/>
        </a:solidFill>
      </dgm:spPr>
    </dgm:pt>
    <dgm:pt modelId="{F6EC903F-605E-46BE-8980-8B81C29EC438}" type="pres">
      <dgm:prSet presAssocID="{4231C272-B8E1-4309-A5DA-7FEAA0CEBAB1}" presName="textBox3c" presStyleLbl="revTx" presStyleIdx="2" presStyleCnt="3" custScaleY="29234" custLinFactNeighborX="1090" custLinFactNeighborY="-19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04457-2BF4-4B4D-8586-9B489D08E351}" type="presOf" srcId="{D9FBC1C8-0183-4AC7-BE23-AB0EBAE2270F}" destId="{8BF19EB1-26FC-4F52-8F20-F3952E17BECE}" srcOrd="0" destOrd="0" presId="urn:microsoft.com/office/officeart/2005/8/layout/arrow2"/>
    <dgm:cxn modelId="{B5EFEB94-E5AC-4C79-A804-7DCE85952DAF}" type="presOf" srcId="{8E3F0A6E-03C7-4211-B652-19257F9D242F}" destId="{A075578A-39C9-4702-B622-41E6E2554633}" srcOrd="0" destOrd="0" presId="urn:microsoft.com/office/officeart/2005/8/layout/arrow2"/>
    <dgm:cxn modelId="{4BFD572A-3B5C-457A-8860-FD22F798320E}" srcId="{F7D60EFF-BF02-4A98-A672-2B93D9AA6BE2}" destId="{8E3F0A6E-03C7-4211-B652-19257F9D242F}" srcOrd="0" destOrd="0" parTransId="{C27BD22A-5D7E-4429-ABB7-26EF28B4AA5A}" sibTransId="{5A6B9CDB-230C-498A-8A4E-6D90B7C5472D}"/>
    <dgm:cxn modelId="{28B4D590-CF02-4557-A8AB-27A399F45C00}" srcId="{F7D60EFF-BF02-4A98-A672-2B93D9AA6BE2}" destId="{4231C272-B8E1-4309-A5DA-7FEAA0CEBAB1}" srcOrd="2" destOrd="0" parTransId="{98340564-3126-404F-B3DC-85A503C53705}" sibTransId="{71D2E3E5-EB86-43C4-A833-60D7D8806E0F}"/>
    <dgm:cxn modelId="{9A46BFF0-F1C5-4CCF-8F8E-6567D7BA2F74}" type="presOf" srcId="{F7D60EFF-BF02-4A98-A672-2B93D9AA6BE2}" destId="{59B6544D-3352-44A5-AC17-60F645B1497E}" srcOrd="0" destOrd="0" presId="urn:microsoft.com/office/officeart/2005/8/layout/arrow2"/>
    <dgm:cxn modelId="{C98E70C6-DCEA-4931-A646-56DC35B85A7E}" srcId="{F7D60EFF-BF02-4A98-A672-2B93D9AA6BE2}" destId="{D9FBC1C8-0183-4AC7-BE23-AB0EBAE2270F}" srcOrd="1" destOrd="0" parTransId="{DE59E8E1-E398-4CC0-A47B-374E3ACBDF62}" sibTransId="{A2F5CBC6-F430-4BED-86F3-303041D7D7FE}"/>
    <dgm:cxn modelId="{14BB39E2-498D-4BA5-82DC-CDCB17118C76}" type="presOf" srcId="{4231C272-B8E1-4309-A5DA-7FEAA0CEBAB1}" destId="{F6EC903F-605E-46BE-8980-8B81C29EC438}" srcOrd="0" destOrd="0" presId="urn:microsoft.com/office/officeart/2005/8/layout/arrow2"/>
    <dgm:cxn modelId="{C4B96CCA-1997-4FF2-A554-9C01718C5807}" type="presParOf" srcId="{59B6544D-3352-44A5-AC17-60F645B1497E}" destId="{DB9077C4-F3DC-4847-B7D9-8A60EB346FC9}" srcOrd="0" destOrd="0" presId="urn:microsoft.com/office/officeart/2005/8/layout/arrow2"/>
    <dgm:cxn modelId="{706725EB-2402-41BA-913B-A25EEA6503E1}" type="presParOf" srcId="{59B6544D-3352-44A5-AC17-60F645B1497E}" destId="{0781EA8B-E8DB-416C-A93C-88C50A1734CC}" srcOrd="1" destOrd="0" presId="urn:microsoft.com/office/officeart/2005/8/layout/arrow2"/>
    <dgm:cxn modelId="{2E057164-2708-432F-AC4A-606F8D7BC89C}" type="presParOf" srcId="{0781EA8B-E8DB-416C-A93C-88C50A1734CC}" destId="{912906BB-2090-48F4-8638-2E0FE415EB81}" srcOrd="0" destOrd="0" presId="urn:microsoft.com/office/officeart/2005/8/layout/arrow2"/>
    <dgm:cxn modelId="{AADF85A1-7927-4279-A1D7-5E00DBB54080}" type="presParOf" srcId="{0781EA8B-E8DB-416C-A93C-88C50A1734CC}" destId="{A075578A-39C9-4702-B622-41E6E2554633}" srcOrd="1" destOrd="0" presId="urn:microsoft.com/office/officeart/2005/8/layout/arrow2"/>
    <dgm:cxn modelId="{06DE6AB1-1A8A-4C37-AB5A-8B6D19689545}" type="presParOf" srcId="{0781EA8B-E8DB-416C-A93C-88C50A1734CC}" destId="{735DA93D-13CE-4AD2-B76E-376F84504230}" srcOrd="2" destOrd="0" presId="urn:microsoft.com/office/officeart/2005/8/layout/arrow2"/>
    <dgm:cxn modelId="{9F5CA230-6E86-4ABB-BD38-FF210BB1771B}" type="presParOf" srcId="{0781EA8B-E8DB-416C-A93C-88C50A1734CC}" destId="{8BF19EB1-26FC-4F52-8F20-F3952E17BECE}" srcOrd="3" destOrd="0" presId="urn:microsoft.com/office/officeart/2005/8/layout/arrow2"/>
    <dgm:cxn modelId="{7CCBBF76-3647-4BB1-BB3D-58E4BE343D24}" type="presParOf" srcId="{0781EA8B-E8DB-416C-A93C-88C50A1734CC}" destId="{D6FF2EB6-AFE5-4521-AE39-526FD3342FF9}" srcOrd="4" destOrd="0" presId="urn:microsoft.com/office/officeart/2005/8/layout/arrow2"/>
    <dgm:cxn modelId="{3A8A7D2E-5142-4677-A514-418A8212F86C}" type="presParOf" srcId="{0781EA8B-E8DB-416C-A93C-88C50A1734CC}" destId="{F6EC903F-605E-46BE-8980-8B81C29EC43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0F8B2-B978-4CCE-B7BC-D51BD1D187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FACE5-9B69-4D6F-B06C-57F7B4DE5FC5}">
      <dgm:prSet phldrT="[Text]"/>
      <dgm:spPr>
        <a:solidFill>
          <a:srgbClr val="FFC000"/>
        </a:solidFill>
      </dgm:spPr>
      <dgm:t>
        <a:bodyPr/>
        <a:lstStyle/>
        <a:p>
          <a:r>
            <a:rPr lang="en-ID" b="1" dirty="0" smtClean="0"/>
            <a:t>Merupakan bagian dari ilmu sosial</a:t>
          </a:r>
          <a:endParaRPr lang="en-US" b="1" dirty="0"/>
        </a:p>
      </dgm:t>
    </dgm:pt>
    <dgm:pt modelId="{974B562A-8114-46F7-9BA0-BAE20A8FC4D6}" type="parTrans" cxnId="{E4A79162-C97D-4F2C-9F1D-1768B7FA1FC6}">
      <dgm:prSet/>
      <dgm:spPr/>
      <dgm:t>
        <a:bodyPr/>
        <a:lstStyle/>
        <a:p>
          <a:endParaRPr lang="en-US"/>
        </a:p>
      </dgm:t>
    </dgm:pt>
    <dgm:pt modelId="{198F89F9-991C-49DF-8B72-52225EBF1C49}" type="sibTrans" cxnId="{E4A79162-C97D-4F2C-9F1D-1768B7FA1FC6}">
      <dgm:prSet/>
      <dgm:spPr/>
      <dgm:t>
        <a:bodyPr/>
        <a:lstStyle/>
        <a:p>
          <a:endParaRPr lang="en-US"/>
        </a:p>
      </dgm:t>
    </dgm:pt>
    <dgm:pt modelId="{71B7C35E-870F-41B3-BD80-47B24C7F191D}">
      <dgm:prSet phldrT="[Text]"/>
      <dgm:spPr>
        <a:solidFill>
          <a:srgbClr val="FFFF00"/>
        </a:solidFill>
      </dgm:spPr>
      <dgm:t>
        <a:bodyPr/>
        <a:lstStyle/>
        <a:p>
          <a:r>
            <a:rPr lang="en-ID" b="1" dirty="0" smtClean="0">
              <a:solidFill>
                <a:schemeClr val="tx1"/>
              </a:solidFill>
            </a:rPr>
            <a:t>Merupakan ilmu pengetahuan yang berdisiplin normatif</a:t>
          </a:r>
          <a:endParaRPr lang="en-US" b="1" dirty="0">
            <a:solidFill>
              <a:schemeClr val="tx1"/>
            </a:solidFill>
          </a:endParaRPr>
        </a:p>
      </dgm:t>
    </dgm:pt>
    <dgm:pt modelId="{3589CD49-3DE9-4ABC-8A24-EC962CE5852C}" type="parTrans" cxnId="{BF7F0D25-4BD0-4998-B5ED-260A564BEDA4}">
      <dgm:prSet/>
      <dgm:spPr/>
      <dgm:t>
        <a:bodyPr/>
        <a:lstStyle/>
        <a:p>
          <a:endParaRPr lang="en-US"/>
        </a:p>
      </dgm:t>
    </dgm:pt>
    <dgm:pt modelId="{D0A5BAFC-DCE2-4F8F-9DC9-395BC11DA424}" type="sibTrans" cxnId="{BF7F0D25-4BD0-4998-B5ED-260A564BEDA4}">
      <dgm:prSet/>
      <dgm:spPr/>
      <dgm:t>
        <a:bodyPr/>
        <a:lstStyle/>
        <a:p>
          <a:endParaRPr lang="en-US"/>
        </a:p>
      </dgm:t>
    </dgm:pt>
    <dgm:pt modelId="{1EAB6495-EF42-44A4-9861-355A9E61D363}">
      <dgm:prSet phldrT="[Text]"/>
      <dgm:spPr>
        <a:solidFill>
          <a:srgbClr val="00B050"/>
        </a:solidFill>
      </dgm:spPr>
      <dgm:t>
        <a:bodyPr/>
        <a:lstStyle/>
        <a:p>
          <a:r>
            <a:rPr lang="en-ID" b="1" dirty="0" smtClean="0"/>
            <a:t>Merupakan ilmu pengetahuan murni</a:t>
          </a:r>
          <a:endParaRPr lang="en-US" b="1" dirty="0"/>
        </a:p>
      </dgm:t>
    </dgm:pt>
    <dgm:pt modelId="{BADA5A63-99FC-4778-BB2D-279D42610894}" type="parTrans" cxnId="{3EB8625E-3FC0-4F3F-8E80-67ED9D74E739}">
      <dgm:prSet/>
      <dgm:spPr/>
      <dgm:t>
        <a:bodyPr/>
        <a:lstStyle/>
        <a:p>
          <a:endParaRPr lang="en-US"/>
        </a:p>
      </dgm:t>
    </dgm:pt>
    <dgm:pt modelId="{F63180DB-E80B-427E-BEE0-87EA6C7D9A20}" type="sibTrans" cxnId="{3EB8625E-3FC0-4F3F-8E80-67ED9D74E739}">
      <dgm:prSet/>
      <dgm:spPr/>
      <dgm:t>
        <a:bodyPr/>
        <a:lstStyle/>
        <a:p>
          <a:endParaRPr lang="en-US"/>
        </a:p>
      </dgm:t>
    </dgm:pt>
    <dgm:pt modelId="{12DB4387-E575-49E9-A735-429CA6B92CBA}">
      <dgm:prSet phldrT="[Text]"/>
      <dgm:spPr>
        <a:solidFill>
          <a:srgbClr val="00B0F0"/>
        </a:solidFill>
      </dgm:spPr>
      <dgm:t>
        <a:bodyPr/>
        <a:lstStyle/>
        <a:p>
          <a:r>
            <a:rPr lang="en-ID" b="1" dirty="0" smtClean="0"/>
            <a:t>Merupakan ilmu pengetahuan abstrak</a:t>
          </a:r>
          <a:endParaRPr lang="en-US" b="1" dirty="0"/>
        </a:p>
      </dgm:t>
    </dgm:pt>
    <dgm:pt modelId="{3F86E543-FB2B-41B4-BE33-7C4219AF71D6}" type="parTrans" cxnId="{58566E07-A4A3-4618-A2B5-D4BF36E9178A}">
      <dgm:prSet/>
      <dgm:spPr/>
      <dgm:t>
        <a:bodyPr/>
        <a:lstStyle/>
        <a:p>
          <a:endParaRPr lang="en-US"/>
        </a:p>
      </dgm:t>
    </dgm:pt>
    <dgm:pt modelId="{3BA8B6D0-7D09-44CC-9AB7-68BE49A4D348}" type="sibTrans" cxnId="{58566E07-A4A3-4618-A2B5-D4BF36E9178A}">
      <dgm:prSet/>
      <dgm:spPr/>
      <dgm:t>
        <a:bodyPr/>
        <a:lstStyle/>
        <a:p>
          <a:endParaRPr lang="en-US"/>
        </a:p>
      </dgm:t>
    </dgm:pt>
    <dgm:pt modelId="{384E50B9-5DB8-4355-B329-6E99036236AC}">
      <dgm:prSet phldrT="[Text]"/>
      <dgm:spPr>
        <a:solidFill>
          <a:srgbClr val="7030A0"/>
        </a:solidFill>
      </dgm:spPr>
      <dgm:t>
        <a:bodyPr/>
        <a:lstStyle/>
        <a:p>
          <a:r>
            <a:rPr lang="en-ID" b="1" dirty="0" smtClean="0"/>
            <a:t>Menghasilkan definisi dan pola umum</a:t>
          </a:r>
          <a:endParaRPr lang="en-US" b="1" dirty="0"/>
        </a:p>
      </dgm:t>
    </dgm:pt>
    <dgm:pt modelId="{E5693DCD-6B03-4E9E-BAA0-79FC2CB8D03F}" type="parTrans" cxnId="{337B9F11-202B-4982-B100-1702B231D8CF}">
      <dgm:prSet/>
      <dgm:spPr/>
      <dgm:t>
        <a:bodyPr/>
        <a:lstStyle/>
        <a:p>
          <a:endParaRPr lang="en-US"/>
        </a:p>
      </dgm:t>
    </dgm:pt>
    <dgm:pt modelId="{52E370AE-B81B-42F2-A7C5-EEAA8A74A618}" type="sibTrans" cxnId="{337B9F11-202B-4982-B100-1702B231D8CF}">
      <dgm:prSet/>
      <dgm:spPr/>
      <dgm:t>
        <a:bodyPr/>
        <a:lstStyle/>
        <a:p>
          <a:endParaRPr lang="en-US"/>
        </a:p>
      </dgm:t>
    </dgm:pt>
    <dgm:pt modelId="{548346AA-147A-41FA-AF12-FA84AEE3E309}">
      <dgm:prSet phldrT="[Text]"/>
      <dgm:spPr>
        <a:solidFill>
          <a:srgbClr val="FF0000"/>
        </a:solidFill>
      </dgm:spPr>
      <dgm:t>
        <a:bodyPr/>
        <a:lstStyle/>
        <a:p>
          <a:r>
            <a:rPr lang="en-ID" b="1" dirty="0" smtClean="0"/>
            <a:t>Merupakan ilmu pengetahuan yang empiris dan rasional</a:t>
          </a:r>
          <a:endParaRPr lang="en-US" b="1" dirty="0"/>
        </a:p>
      </dgm:t>
    </dgm:pt>
    <dgm:pt modelId="{A489B117-23ED-4168-B375-7FDD73824012}" type="parTrans" cxnId="{84A599C2-9FD5-448B-9954-24D8B9D6258C}">
      <dgm:prSet/>
      <dgm:spPr/>
      <dgm:t>
        <a:bodyPr/>
        <a:lstStyle/>
        <a:p>
          <a:endParaRPr lang="en-US"/>
        </a:p>
      </dgm:t>
    </dgm:pt>
    <dgm:pt modelId="{FA7762AD-31AA-499B-A92A-4CA2CCBD57A7}" type="sibTrans" cxnId="{84A599C2-9FD5-448B-9954-24D8B9D6258C}">
      <dgm:prSet/>
      <dgm:spPr/>
      <dgm:t>
        <a:bodyPr/>
        <a:lstStyle/>
        <a:p>
          <a:endParaRPr lang="en-US"/>
        </a:p>
      </dgm:t>
    </dgm:pt>
    <dgm:pt modelId="{D7A30D6C-83A4-4D50-8EAD-FD15639B9599}">
      <dgm:prSet phldrT="[Text]"/>
      <dgm:spPr>
        <a:solidFill>
          <a:srgbClr val="0070C0"/>
        </a:solidFill>
      </dgm:spPr>
      <dgm:t>
        <a:bodyPr/>
        <a:lstStyle/>
        <a:p>
          <a:r>
            <a:rPr lang="en-ID" b="1" dirty="0" smtClean="0"/>
            <a:t>Merupakan ilmu pengetahuan umum</a:t>
          </a:r>
          <a:endParaRPr lang="en-US" b="1" dirty="0"/>
        </a:p>
      </dgm:t>
    </dgm:pt>
    <dgm:pt modelId="{7B5AAB16-28F1-4EB6-839A-646CF6B56B28}" type="parTrans" cxnId="{C0F9EC6C-6761-4CE8-9B6B-D0D0EA7E848E}">
      <dgm:prSet/>
      <dgm:spPr/>
      <dgm:t>
        <a:bodyPr/>
        <a:lstStyle/>
        <a:p>
          <a:endParaRPr lang="en-US"/>
        </a:p>
      </dgm:t>
    </dgm:pt>
    <dgm:pt modelId="{5A93A52F-BF5F-4EF9-A561-5A20D21EB632}" type="sibTrans" cxnId="{C0F9EC6C-6761-4CE8-9B6B-D0D0EA7E848E}">
      <dgm:prSet/>
      <dgm:spPr/>
      <dgm:t>
        <a:bodyPr/>
        <a:lstStyle/>
        <a:p>
          <a:endParaRPr lang="en-US"/>
        </a:p>
      </dgm:t>
    </dgm:pt>
    <dgm:pt modelId="{B24ED9E8-A9FF-4391-9588-71AB9F2575A8}" type="pres">
      <dgm:prSet presAssocID="{5F80F8B2-B978-4CCE-B7BC-D51BD1D18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1D447-BFC7-44DC-B015-BD73A761FF3E}" type="pres">
      <dgm:prSet presAssocID="{97CFACE5-9B69-4D6F-B06C-57F7B4DE5FC5}" presName="parentLin" presStyleCnt="0"/>
      <dgm:spPr/>
    </dgm:pt>
    <dgm:pt modelId="{7B436C04-A941-46AB-9BC2-599B7AB4DED3}" type="pres">
      <dgm:prSet presAssocID="{97CFACE5-9B69-4D6F-B06C-57F7B4DE5FC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DDDCD00-54EF-47B2-9020-9E6B3E3B5F1D}" type="pres">
      <dgm:prSet presAssocID="{97CFACE5-9B69-4D6F-B06C-57F7B4DE5FC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880B9-8ACD-4FF3-B1E4-9864C59704E0}" type="pres">
      <dgm:prSet presAssocID="{97CFACE5-9B69-4D6F-B06C-57F7B4DE5FC5}" presName="negativeSpace" presStyleCnt="0"/>
      <dgm:spPr/>
    </dgm:pt>
    <dgm:pt modelId="{44EFB52E-5951-4F03-ADBE-7A14EB15F0B3}" type="pres">
      <dgm:prSet presAssocID="{97CFACE5-9B69-4D6F-B06C-57F7B4DE5FC5}" presName="childText" presStyleLbl="conFgAcc1" presStyleIdx="0" presStyleCnt="7">
        <dgm:presLayoutVars>
          <dgm:bulletEnabled val="1"/>
        </dgm:presLayoutVars>
      </dgm:prSet>
      <dgm:spPr/>
    </dgm:pt>
    <dgm:pt modelId="{0584992C-3704-45B9-9E3A-61C55FCD72FF}" type="pres">
      <dgm:prSet presAssocID="{198F89F9-991C-49DF-8B72-52225EBF1C49}" presName="spaceBetweenRectangles" presStyleCnt="0"/>
      <dgm:spPr/>
    </dgm:pt>
    <dgm:pt modelId="{F12CD9E8-01F9-4748-9BE9-5CA30C81C796}" type="pres">
      <dgm:prSet presAssocID="{71B7C35E-870F-41B3-BD80-47B24C7F191D}" presName="parentLin" presStyleCnt="0"/>
      <dgm:spPr/>
    </dgm:pt>
    <dgm:pt modelId="{973F6D3A-A9F7-4AA0-87DB-D595623D1CA7}" type="pres">
      <dgm:prSet presAssocID="{71B7C35E-870F-41B3-BD80-47B24C7F191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51DA31C-E41A-46EF-98C2-087FB5E8991F}" type="pres">
      <dgm:prSet presAssocID="{71B7C35E-870F-41B3-BD80-47B24C7F191D}" presName="parentText" presStyleLbl="node1" presStyleIdx="1" presStyleCnt="7" custScaleX="1007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18B4A-5DC4-4AC9-B6F8-72D007738C40}" type="pres">
      <dgm:prSet presAssocID="{71B7C35E-870F-41B3-BD80-47B24C7F191D}" presName="negativeSpace" presStyleCnt="0"/>
      <dgm:spPr/>
    </dgm:pt>
    <dgm:pt modelId="{8A5F8F93-5AFB-4494-BDEE-C23156097B52}" type="pres">
      <dgm:prSet presAssocID="{71B7C35E-870F-41B3-BD80-47B24C7F191D}" presName="childText" presStyleLbl="conFgAcc1" presStyleIdx="1" presStyleCnt="7">
        <dgm:presLayoutVars>
          <dgm:bulletEnabled val="1"/>
        </dgm:presLayoutVars>
      </dgm:prSet>
      <dgm:spPr/>
    </dgm:pt>
    <dgm:pt modelId="{A0CC4EEB-D74C-4532-8A5B-5A1BD6959A57}" type="pres">
      <dgm:prSet presAssocID="{D0A5BAFC-DCE2-4F8F-9DC9-395BC11DA424}" presName="spaceBetweenRectangles" presStyleCnt="0"/>
      <dgm:spPr/>
    </dgm:pt>
    <dgm:pt modelId="{3E2EE088-0894-41CE-8BE1-959301E40D9E}" type="pres">
      <dgm:prSet presAssocID="{1EAB6495-EF42-44A4-9861-355A9E61D363}" presName="parentLin" presStyleCnt="0"/>
      <dgm:spPr/>
    </dgm:pt>
    <dgm:pt modelId="{1ABD8ADD-E792-4371-8696-E053BE0AD5DC}" type="pres">
      <dgm:prSet presAssocID="{1EAB6495-EF42-44A4-9861-355A9E61D363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664F4D6E-F166-43BB-B44A-4D192873E88D}" type="pres">
      <dgm:prSet presAssocID="{1EAB6495-EF42-44A4-9861-355A9E61D36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D2E3C-FF74-41F3-B8EC-840941F9A2B5}" type="pres">
      <dgm:prSet presAssocID="{1EAB6495-EF42-44A4-9861-355A9E61D363}" presName="negativeSpace" presStyleCnt="0"/>
      <dgm:spPr/>
    </dgm:pt>
    <dgm:pt modelId="{F91ACE5E-5B8F-456F-BBC8-F15204AD4E45}" type="pres">
      <dgm:prSet presAssocID="{1EAB6495-EF42-44A4-9861-355A9E61D363}" presName="childText" presStyleLbl="conFgAcc1" presStyleIdx="2" presStyleCnt="7">
        <dgm:presLayoutVars>
          <dgm:bulletEnabled val="1"/>
        </dgm:presLayoutVars>
      </dgm:prSet>
      <dgm:spPr/>
    </dgm:pt>
    <dgm:pt modelId="{9590906B-48AB-40AA-AF28-9C823C97C38A}" type="pres">
      <dgm:prSet presAssocID="{F63180DB-E80B-427E-BEE0-87EA6C7D9A20}" presName="spaceBetweenRectangles" presStyleCnt="0"/>
      <dgm:spPr/>
    </dgm:pt>
    <dgm:pt modelId="{FBDEC6C2-FD29-4BB6-A1B0-9F5F61039259}" type="pres">
      <dgm:prSet presAssocID="{12DB4387-E575-49E9-A735-429CA6B92CBA}" presName="parentLin" presStyleCnt="0"/>
      <dgm:spPr/>
    </dgm:pt>
    <dgm:pt modelId="{DCA891FC-9949-4312-B3D1-D51AAFA2D762}" type="pres">
      <dgm:prSet presAssocID="{12DB4387-E575-49E9-A735-429CA6B92CBA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4DA6B39A-9EDD-4BF6-B043-9AF110134779}" type="pres">
      <dgm:prSet presAssocID="{12DB4387-E575-49E9-A735-429CA6B92CB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2A9D-39AB-4449-B242-5DFF9C78630F}" type="pres">
      <dgm:prSet presAssocID="{12DB4387-E575-49E9-A735-429CA6B92CBA}" presName="negativeSpace" presStyleCnt="0"/>
      <dgm:spPr/>
    </dgm:pt>
    <dgm:pt modelId="{1B0C61C6-60FF-44FF-9E85-B67725FAEB8E}" type="pres">
      <dgm:prSet presAssocID="{12DB4387-E575-49E9-A735-429CA6B92CBA}" presName="childText" presStyleLbl="conFgAcc1" presStyleIdx="3" presStyleCnt="7">
        <dgm:presLayoutVars>
          <dgm:bulletEnabled val="1"/>
        </dgm:presLayoutVars>
      </dgm:prSet>
      <dgm:spPr/>
    </dgm:pt>
    <dgm:pt modelId="{E9C9A774-510C-4DE8-AD35-930D1161BF26}" type="pres">
      <dgm:prSet presAssocID="{3BA8B6D0-7D09-44CC-9AB7-68BE49A4D348}" presName="spaceBetweenRectangles" presStyleCnt="0"/>
      <dgm:spPr/>
    </dgm:pt>
    <dgm:pt modelId="{96DB1A68-CD96-4AE9-8EBD-8CEEF5F36E42}" type="pres">
      <dgm:prSet presAssocID="{384E50B9-5DB8-4355-B329-6E99036236AC}" presName="parentLin" presStyleCnt="0"/>
      <dgm:spPr/>
    </dgm:pt>
    <dgm:pt modelId="{5509A0C0-9F41-4672-A4E9-83D2903DE633}" type="pres">
      <dgm:prSet presAssocID="{384E50B9-5DB8-4355-B329-6E99036236A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27DEAE1D-AB89-4372-BDFD-89D4A30FC3D0}" type="pres">
      <dgm:prSet presAssocID="{384E50B9-5DB8-4355-B329-6E99036236A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F51FB-548F-4A24-9C88-4B59647F0CC3}" type="pres">
      <dgm:prSet presAssocID="{384E50B9-5DB8-4355-B329-6E99036236AC}" presName="negativeSpace" presStyleCnt="0"/>
      <dgm:spPr/>
    </dgm:pt>
    <dgm:pt modelId="{069461F0-6707-41C9-9544-E89B64A5F7EC}" type="pres">
      <dgm:prSet presAssocID="{384E50B9-5DB8-4355-B329-6E99036236AC}" presName="childText" presStyleLbl="conFgAcc1" presStyleIdx="4" presStyleCnt="7">
        <dgm:presLayoutVars>
          <dgm:bulletEnabled val="1"/>
        </dgm:presLayoutVars>
      </dgm:prSet>
      <dgm:spPr/>
    </dgm:pt>
    <dgm:pt modelId="{B57D7FE6-2946-41B7-914A-52294F99A4D1}" type="pres">
      <dgm:prSet presAssocID="{52E370AE-B81B-42F2-A7C5-EEAA8A74A618}" presName="spaceBetweenRectangles" presStyleCnt="0"/>
      <dgm:spPr/>
    </dgm:pt>
    <dgm:pt modelId="{E7BF3FF7-2D69-460E-A956-BAD23A1B0B07}" type="pres">
      <dgm:prSet presAssocID="{548346AA-147A-41FA-AF12-FA84AEE3E309}" presName="parentLin" presStyleCnt="0"/>
      <dgm:spPr/>
    </dgm:pt>
    <dgm:pt modelId="{94A5D4AC-2F6D-4845-836B-FFA20E827795}" type="pres">
      <dgm:prSet presAssocID="{548346AA-147A-41FA-AF12-FA84AEE3E309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0B5AAE5D-C2AE-4C3B-83D4-D2217C17D567}" type="pres">
      <dgm:prSet presAssocID="{548346AA-147A-41FA-AF12-FA84AEE3E30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9CDF-0E79-4E2C-9947-E376DB039B95}" type="pres">
      <dgm:prSet presAssocID="{548346AA-147A-41FA-AF12-FA84AEE3E309}" presName="negativeSpace" presStyleCnt="0"/>
      <dgm:spPr/>
    </dgm:pt>
    <dgm:pt modelId="{210B37F1-EA88-4F9A-A01A-65C49FDCFB07}" type="pres">
      <dgm:prSet presAssocID="{548346AA-147A-41FA-AF12-FA84AEE3E309}" presName="childText" presStyleLbl="conFgAcc1" presStyleIdx="5" presStyleCnt="7">
        <dgm:presLayoutVars>
          <dgm:bulletEnabled val="1"/>
        </dgm:presLayoutVars>
      </dgm:prSet>
      <dgm:spPr/>
    </dgm:pt>
    <dgm:pt modelId="{B6F7996E-B2B8-4687-8B81-BF7583C9360F}" type="pres">
      <dgm:prSet presAssocID="{FA7762AD-31AA-499B-A92A-4CA2CCBD57A7}" presName="spaceBetweenRectangles" presStyleCnt="0"/>
      <dgm:spPr/>
    </dgm:pt>
    <dgm:pt modelId="{258B460E-92F0-44B5-9CB4-AAC340477033}" type="pres">
      <dgm:prSet presAssocID="{D7A30D6C-83A4-4D50-8EAD-FD15639B9599}" presName="parentLin" presStyleCnt="0"/>
      <dgm:spPr/>
    </dgm:pt>
    <dgm:pt modelId="{A9C79CE7-4FD0-42FE-9247-BCA2AE25E78E}" type="pres">
      <dgm:prSet presAssocID="{D7A30D6C-83A4-4D50-8EAD-FD15639B9599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A3C0682F-CB76-4C69-AD2D-0BC2BC246E70}" type="pres">
      <dgm:prSet presAssocID="{D7A30D6C-83A4-4D50-8EAD-FD15639B959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5089B-C3EE-4079-93F0-B34CCCB2A27F}" type="pres">
      <dgm:prSet presAssocID="{D7A30D6C-83A4-4D50-8EAD-FD15639B9599}" presName="negativeSpace" presStyleCnt="0"/>
      <dgm:spPr/>
    </dgm:pt>
    <dgm:pt modelId="{79FE3997-8D15-4E8D-A980-2A1668060453}" type="pres">
      <dgm:prSet presAssocID="{D7A30D6C-83A4-4D50-8EAD-FD15639B959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886AA2D-A515-4C7A-BA6E-2D05FEA25125}" type="presOf" srcId="{D7A30D6C-83A4-4D50-8EAD-FD15639B9599}" destId="{A9C79CE7-4FD0-42FE-9247-BCA2AE25E78E}" srcOrd="0" destOrd="0" presId="urn:microsoft.com/office/officeart/2005/8/layout/list1"/>
    <dgm:cxn modelId="{3EB8625E-3FC0-4F3F-8E80-67ED9D74E739}" srcId="{5F80F8B2-B978-4CCE-B7BC-D51BD1D1879E}" destId="{1EAB6495-EF42-44A4-9861-355A9E61D363}" srcOrd="2" destOrd="0" parTransId="{BADA5A63-99FC-4778-BB2D-279D42610894}" sibTransId="{F63180DB-E80B-427E-BEE0-87EA6C7D9A20}"/>
    <dgm:cxn modelId="{84A599C2-9FD5-448B-9954-24D8B9D6258C}" srcId="{5F80F8B2-B978-4CCE-B7BC-D51BD1D1879E}" destId="{548346AA-147A-41FA-AF12-FA84AEE3E309}" srcOrd="5" destOrd="0" parTransId="{A489B117-23ED-4168-B375-7FDD73824012}" sibTransId="{FA7762AD-31AA-499B-A92A-4CA2CCBD57A7}"/>
    <dgm:cxn modelId="{66B96806-38C1-4935-BBAF-78023242E1B1}" type="presOf" srcId="{548346AA-147A-41FA-AF12-FA84AEE3E309}" destId="{94A5D4AC-2F6D-4845-836B-FFA20E827795}" srcOrd="0" destOrd="0" presId="urn:microsoft.com/office/officeart/2005/8/layout/list1"/>
    <dgm:cxn modelId="{4340AB94-FD43-4625-B078-F0BC91E64436}" type="presOf" srcId="{97CFACE5-9B69-4D6F-B06C-57F7B4DE5FC5}" destId="{2DDDCD00-54EF-47B2-9020-9E6B3E3B5F1D}" srcOrd="1" destOrd="0" presId="urn:microsoft.com/office/officeart/2005/8/layout/list1"/>
    <dgm:cxn modelId="{63A8CDB2-96C9-4DFE-9F3B-F2FE7836E2DE}" type="presOf" srcId="{12DB4387-E575-49E9-A735-429CA6B92CBA}" destId="{DCA891FC-9949-4312-B3D1-D51AAFA2D762}" srcOrd="0" destOrd="0" presId="urn:microsoft.com/office/officeart/2005/8/layout/list1"/>
    <dgm:cxn modelId="{E4A79162-C97D-4F2C-9F1D-1768B7FA1FC6}" srcId="{5F80F8B2-B978-4CCE-B7BC-D51BD1D1879E}" destId="{97CFACE5-9B69-4D6F-B06C-57F7B4DE5FC5}" srcOrd="0" destOrd="0" parTransId="{974B562A-8114-46F7-9BA0-BAE20A8FC4D6}" sibTransId="{198F89F9-991C-49DF-8B72-52225EBF1C49}"/>
    <dgm:cxn modelId="{669D39B5-F9DA-49D0-BA30-A1BCBFF948EB}" type="presOf" srcId="{1EAB6495-EF42-44A4-9861-355A9E61D363}" destId="{664F4D6E-F166-43BB-B44A-4D192873E88D}" srcOrd="1" destOrd="0" presId="urn:microsoft.com/office/officeart/2005/8/layout/list1"/>
    <dgm:cxn modelId="{337B9F11-202B-4982-B100-1702B231D8CF}" srcId="{5F80F8B2-B978-4CCE-B7BC-D51BD1D1879E}" destId="{384E50B9-5DB8-4355-B329-6E99036236AC}" srcOrd="4" destOrd="0" parTransId="{E5693DCD-6B03-4E9E-BAA0-79FC2CB8D03F}" sibTransId="{52E370AE-B81B-42F2-A7C5-EEAA8A74A618}"/>
    <dgm:cxn modelId="{BF7F0D25-4BD0-4998-B5ED-260A564BEDA4}" srcId="{5F80F8B2-B978-4CCE-B7BC-D51BD1D1879E}" destId="{71B7C35E-870F-41B3-BD80-47B24C7F191D}" srcOrd="1" destOrd="0" parTransId="{3589CD49-3DE9-4ABC-8A24-EC962CE5852C}" sibTransId="{D0A5BAFC-DCE2-4F8F-9DC9-395BC11DA424}"/>
    <dgm:cxn modelId="{565DC62A-8554-45B9-9889-D6BDB93B95BE}" type="presOf" srcId="{71B7C35E-870F-41B3-BD80-47B24C7F191D}" destId="{D51DA31C-E41A-46EF-98C2-087FB5E8991F}" srcOrd="1" destOrd="0" presId="urn:microsoft.com/office/officeart/2005/8/layout/list1"/>
    <dgm:cxn modelId="{C8B0CBA5-AF9B-4787-A9F6-1C0C95061EF3}" type="presOf" srcId="{D7A30D6C-83A4-4D50-8EAD-FD15639B9599}" destId="{A3C0682F-CB76-4C69-AD2D-0BC2BC246E70}" srcOrd="1" destOrd="0" presId="urn:microsoft.com/office/officeart/2005/8/layout/list1"/>
    <dgm:cxn modelId="{8FE171F0-B5E9-4F28-9D22-A1352FBB8244}" type="presOf" srcId="{1EAB6495-EF42-44A4-9861-355A9E61D363}" destId="{1ABD8ADD-E792-4371-8696-E053BE0AD5DC}" srcOrd="0" destOrd="0" presId="urn:microsoft.com/office/officeart/2005/8/layout/list1"/>
    <dgm:cxn modelId="{58566E07-A4A3-4618-A2B5-D4BF36E9178A}" srcId="{5F80F8B2-B978-4CCE-B7BC-D51BD1D1879E}" destId="{12DB4387-E575-49E9-A735-429CA6B92CBA}" srcOrd="3" destOrd="0" parTransId="{3F86E543-FB2B-41B4-BE33-7C4219AF71D6}" sibTransId="{3BA8B6D0-7D09-44CC-9AB7-68BE49A4D348}"/>
    <dgm:cxn modelId="{CDDC5ED8-56BE-4FF6-97EF-7ED8E38D6112}" type="presOf" srcId="{97CFACE5-9B69-4D6F-B06C-57F7B4DE5FC5}" destId="{7B436C04-A941-46AB-9BC2-599B7AB4DED3}" srcOrd="0" destOrd="0" presId="urn:microsoft.com/office/officeart/2005/8/layout/list1"/>
    <dgm:cxn modelId="{AB7F8CA3-04E2-425F-801D-4788D5A429CB}" type="presOf" srcId="{71B7C35E-870F-41B3-BD80-47B24C7F191D}" destId="{973F6D3A-A9F7-4AA0-87DB-D595623D1CA7}" srcOrd="0" destOrd="0" presId="urn:microsoft.com/office/officeart/2005/8/layout/list1"/>
    <dgm:cxn modelId="{F76DB1F7-7EBB-46B6-80E3-EE0B9D112A99}" type="presOf" srcId="{384E50B9-5DB8-4355-B329-6E99036236AC}" destId="{27DEAE1D-AB89-4372-BDFD-89D4A30FC3D0}" srcOrd="1" destOrd="0" presId="urn:microsoft.com/office/officeart/2005/8/layout/list1"/>
    <dgm:cxn modelId="{6664F71E-B3E4-4B6B-808F-A59E8D66A5CA}" type="presOf" srcId="{548346AA-147A-41FA-AF12-FA84AEE3E309}" destId="{0B5AAE5D-C2AE-4C3B-83D4-D2217C17D567}" srcOrd="1" destOrd="0" presId="urn:microsoft.com/office/officeart/2005/8/layout/list1"/>
    <dgm:cxn modelId="{C0F9EC6C-6761-4CE8-9B6B-D0D0EA7E848E}" srcId="{5F80F8B2-B978-4CCE-B7BC-D51BD1D1879E}" destId="{D7A30D6C-83A4-4D50-8EAD-FD15639B9599}" srcOrd="6" destOrd="0" parTransId="{7B5AAB16-28F1-4EB6-839A-646CF6B56B28}" sibTransId="{5A93A52F-BF5F-4EF9-A561-5A20D21EB632}"/>
    <dgm:cxn modelId="{633D547F-479A-497F-8006-1B01599363E9}" type="presOf" srcId="{12DB4387-E575-49E9-A735-429CA6B92CBA}" destId="{4DA6B39A-9EDD-4BF6-B043-9AF110134779}" srcOrd="1" destOrd="0" presId="urn:microsoft.com/office/officeart/2005/8/layout/list1"/>
    <dgm:cxn modelId="{9A41066E-A11F-40E5-A140-550CCA6D8723}" type="presOf" srcId="{5F80F8B2-B978-4CCE-B7BC-D51BD1D1879E}" destId="{B24ED9E8-A9FF-4391-9588-71AB9F2575A8}" srcOrd="0" destOrd="0" presId="urn:microsoft.com/office/officeart/2005/8/layout/list1"/>
    <dgm:cxn modelId="{4BF1F594-60C0-4BA0-B7A8-50C3859C00F1}" type="presOf" srcId="{384E50B9-5DB8-4355-B329-6E99036236AC}" destId="{5509A0C0-9F41-4672-A4E9-83D2903DE633}" srcOrd="0" destOrd="0" presId="urn:microsoft.com/office/officeart/2005/8/layout/list1"/>
    <dgm:cxn modelId="{85AB6C57-2E6E-4C7B-B631-BE4102FFD7FD}" type="presParOf" srcId="{B24ED9E8-A9FF-4391-9588-71AB9F2575A8}" destId="{9741D447-BFC7-44DC-B015-BD73A761FF3E}" srcOrd="0" destOrd="0" presId="urn:microsoft.com/office/officeart/2005/8/layout/list1"/>
    <dgm:cxn modelId="{4CF7DF9C-509E-4AEE-80EA-2B19CFCB1A57}" type="presParOf" srcId="{9741D447-BFC7-44DC-B015-BD73A761FF3E}" destId="{7B436C04-A941-46AB-9BC2-599B7AB4DED3}" srcOrd="0" destOrd="0" presId="urn:microsoft.com/office/officeart/2005/8/layout/list1"/>
    <dgm:cxn modelId="{134217DB-A6E2-4C38-BF0F-82EE76AC00D5}" type="presParOf" srcId="{9741D447-BFC7-44DC-B015-BD73A761FF3E}" destId="{2DDDCD00-54EF-47B2-9020-9E6B3E3B5F1D}" srcOrd="1" destOrd="0" presId="urn:microsoft.com/office/officeart/2005/8/layout/list1"/>
    <dgm:cxn modelId="{51744572-9FFF-4811-B72F-1A22B3D43437}" type="presParOf" srcId="{B24ED9E8-A9FF-4391-9588-71AB9F2575A8}" destId="{DD2880B9-8ACD-4FF3-B1E4-9864C59704E0}" srcOrd="1" destOrd="0" presId="urn:microsoft.com/office/officeart/2005/8/layout/list1"/>
    <dgm:cxn modelId="{39275FDA-F551-4FC1-B59A-8486A66EEC16}" type="presParOf" srcId="{B24ED9E8-A9FF-4391-9588-71AB9F2575A8}" destId="{44EFB52E-5951-4F03-ADBE-7A14EB15F0B3}" srcOrd="2" destOrd="0" presId="urn:microsoft.com/office/officeart/2005/8/layout/list1"/>
    <dgm:cxn modelId="{ACBAC4D9-65AF-4C0C-B564-7AC80E5E0362}" type="presParOf" srcId="{B24ED9E8-A9FF-4391-9588-71AB9F2575A8}" destId="{0584992C-3704-45B9-9E3A-61C55FCD72FF}" srcOrd="3" destOrd="0" presId="urn:microsoft.com/office/officeart/2005/8/layout/list1"/>
    <dgm:cxn modelId="{FDA3B9EC-821C-49F9-B49C-B509654F928B}" type="presParOf" srcId="{B24ED9E8-A9FF-4391-9588-71AB9F2575A8}" destId="{F12CD9E8-01F9-4748-9BE9-5CA30C81C796}" srcOrd="4" destOrd="0" presId="urn:microsoft.com/office/officeart/2005/8/layout/list1"/>
    <dgm:cxn modelId="{D2ACA6D2-7459-4BE5-AEAE-0992E56639B0}" type="presParOf" srcId="{F12CD9E8-01F9-4748-9BE9-5CA30C81C796}" destId="{973F6D3A-A9F7-4AA0-87DB-D595623D1CA7}" srcOrd="0" destOrd="0" presId="urn:microsoft.com/office/officeart/2005/8/layout/list1"/>
    <dgm:cxn modelId="{D6E969D1-63A3-4117-AC57-59638B0C43F6}" type="presParOf" srcId="{F12CD9E8-01F9-4748-9BE9-5CA30C81C796}" destId="{D51DA31C-E41A-46EF-98C2-087FB5E8991F}" srcOrd="1" destOrd="0" presId="urn:microsoft.com/office/officeart/2005/8/layout/list1"/>
    <dgm:cxn modelId="{A5F69957-0AEA-4F8D-B806-EBB25C9997BB}" type="presParOf" srcId="{B24ED9E8-A9FF-4391-9588-71AB9F2575A8}" destId="{F1618B4A-5DC4-4AC9-B6F8-72D007738C40}" srcOrd="5" destOrd="0" presId="urn:microsoft.com/office/officeart/2005/8/layout/list1"/>
    <dgm:cxn modelId="{165858F6-2968-40E5-99A6-EE54C4825635}" type="presParOf" srcId="{B24ED9E8-A9FF-4391-9588-71AB9F2575A8}" destId="{8A5F8F93-5AFB-4494-BDEE-C23156097B52}" srcOrd="6" destOrd="0" presId="urn:microsoft.com/office/officeart/2005/8/layout/list1"/>
    <dgm:cxn modelId="{AA909BA1-C198-4DFD-8FDB-CE2856DDD01F}" type="presParOf" srcId="{B24ED9E8-A9FF-4391-9588-71AB9F2575A8}" destId="{A0CC4EEB-D74C-4532-8A5B-5A1BD6959A57}" srcOrd="7" destOrd="0" presId="urn:microsoft.com/office/officeart/2005/8/layout/list1"/>
    <dgm:cxn modelId="{21A90540-F7F3-418D-83D8-6A2790ADE974}" type="presParOf" srcId="{B24ED9E8-A9FF-4391-9588-71AB9F2575A8}" destId="{3E2EE088-0894-41CE-8BE1-959301E40D9E}" srcOrd="8" destOrd="0" presId="urn:microsoft.com/office/officeart/2005/8/layout/list1"/>
    <dgm:cxn modelId="{41FA1BE5-9A80-4BB4-BBE5-591C145C62A8}" type="presParOf" srcId="{3E2EE088-0894-41CE-8BE1-959301E40D9E}" destId="{1ABD8ADD-E792-4371-8696-E053BE0AD5DC}" srcOrd="0" destOrd="0" presId="urn:microsoft.com/office/officeart/2005/8/layout/list1"/>
    <dgm:cxn modelId="{19031447-71DB-4B4C-B182-2516D8F89A43}" type="presParOf" srcId="{3E2EE088-0894-41CE-8BE1-959301E40D9E}" destId="{664F4D6E-F166-43BB-B44A-4D192873E88D}" srcOrd="1" destOrd="0" presId="urn:microsoft.com/office/officeart/2005/8/layout/list1"/>
    <dgm:cxn modelId="{607F3B70-3F19-40F7-810C-02F85D808766}" type="presParOf" srcId="{B24ED9E8-A9FF-4391-9588-71AB9F2575A8}" destId="{80AD2E3C-FF74-41F3-B8EC-840941F9A2B5}" srcOrd="9" destOrd="0" presId="urn:microsoft.com/office/officeart/2005/8/layout/list1"/>
    <dgm:cxn modelId="{131E688C-DC36-4121-ACC8-19AB8F03E41D}" type="presParOf" srcId="{B24ED9E8-A9FF-4391-9588-71AB9F2575A8}" destId="{F91ACE5E-5B8F-456F-BBC8-F15204AD4E45}" srcOrd="10" destOrd="0" presId="urn:microsoft.com/office/officeart/2005/8/layout/list1"/>
    <dgm:cxn modelId="{426C3193-6CEB-4428-A877-C410A1F971D1}" type="presParOf" srcId="{B24ED9E8-A9FF-4391-9588-71AB9F2575A8}" destId="{9590906B-48AB-40AA-AF28-9C823C97C38A}" srcOrd="11" destOrd="0" presId="urn:microsoft.com/office/officeart/2005/8/layout/list1"/>
    <dgm:cxn modelId="{C390A630-8E52-4983-97CB-6090BE285FFE}" type="presParOf" srcId="{B24ED9E8-A9FF-4391-9588-71AB9F2575A8}" destId="{FBDEC6C2-FD29-4BB6-A1B0-9F5F61039259}" srcOrd="12" destOrd="0" presId="urn:microsoft.com/office/officeart/2005/8/layout/list1"/>
    <dgm:cxn modelId="{F13DB5E3-16DB-41A9-AAF2-ECC3F3569E2C}" type="presParOf" srcId="{FBDEC6C2-FD29-4BB6-A1B0-9F5F61039259}" destId="{DCA891FC-9949-4312-B3D1-D51AAFA2D762}" srcOrd="0" destOrd="0" presId="urn:microsoft.com/office/officeart/2005/8/layout/list1"/>
    <dgm:cxn modelId="{56267408-1149-4C19-8E02-17CB8C42CC65}" type="presParOf" srcId="{FBDEC6C2-FD29-4BB6-A1B0-9F5F61039259}" destId="{4DA6B39A-9EDD-4BF6-B043-9AF110134779}" srcOrd="1" destOrd="0" presId="urn:microsoft.com/office/officeart/2005/8/layout/list1"/>
    <dgm:cxn modelId="{CC99B1E5-112D-4C54-8F52-5B74A3F110A8}" type="presParOf" srcId="{B24ED9E8-A9FF-4391-9588-71AB9F2575A8}" destId="{15B62A9D-39AB-4449-B242-5DFF9C78630F}" srcOrd="13" destOrd="0" presId="urn:microsoft.com/office/officeart/2005/8/layout/list1"/>
    <dgm:cxn modelId="{BD2B1A0F-15BA-4406-8E9A-C11D24C58930}" type="presParOf" srcId="{B24ED9E8-A9FF-4391-9588-71AB9F2575A8}" destId="{1B0C61C6-60FF-44FF-9E85-B67725FAEB8E}" srcOrd="14" destOrd="0" presId="urn:microsoft.com/office/officeart/2005/8/layout/list1"/>
    <dgm:cxn modelId="{3DC849D3-19A1-4B0E-8040-500B362B434D}" type="presParOf" srcId="{B24ED9E8-A9FF-4391-9588-71AB9F2575A8}" destId="{E9C9A774-510C-4DE8-AD35-930D1161BF26}" srcOrd="15" destOrd="0" presId="urn:microsoft.com/office/officeart/2005/8/layout/list1"/>
    <dgm:cxn modelId="{81F7EEF7-C7EB-46F2-913C-0AF0052F7EF6}" type="presParOf" srcId="{B24ED9E8-A9FF-4391-9588-71AB9F2575A8}" destId="{96DB1A68-CD96-4AE9-8EBD-8CEEF5F36E42}" srcOrd="16" destOrd="0" presId="urn:microsoft.com/office/officeart/2005/8/layout/list1"/>
    <dgm:cxn modelId="{995A2E2D-799F-454D-A31D-E3966492DFA2}" type="presParOf" srcId="{96DB1A68-CD96-4AE9-8EBD-8CEEF5F36E42}" destId="{5509A0C0-9F41-4672-A4E9-83D2903DE633}" srcOrd="0" destOrd="0" presId="urn:microsoft.com/office/officeart/2005/8/layout/list1"/>
    <dgm:cxn modelId="{36D686F0-600D-4B45-A4AF-0816D7AD5382}" type="presParOf" srcId="{96DB1A68-CD96-4AE9-8EBD-8CEEF5F36E42}" destId="{27DEAE1D-AB89-4372-BDFD-89D4A30FC3D0}" srcOrd="1" destOrd="0" presId="urn:microsoft.com/office/officeart/2005/8/layout/list1"/>
    <dgm:cxn modelId="{8630142E-2E1A-4D67-A875-D3D545B72EBF}" type="presParOf" srcId="{B24ED9E8-A9FF-4391-9588-71AB9F2575A8}" destId="{11AF51FB-548F-4A24-9C88-4B59647F0CC3}" srcOrd="17" destOrd="0" presId="urn:microsoft.com/office/officeart/2005/8/layout/list1"/>
    <dgm:cxn modelId="{095A5823-71AA-4E62-A9B1-643DCBD592C9}" type="presParOf" srcId="{B24ED9E8-A9FF-4391-9588-71AB9F2575A8}" destId="{069461F0-6707-41C9-9544-E89B64A5F7EC}" srcOrd="18" destOrd="0" presId="urn:microsoft.com/office/officeart/2005/8/layout/list1"/>
    <dgm:cxn modelId="{A0E57B05-65CE-4E5F-85A3-B87938F41069}" type="presParOf" srcId="{B24ED9E8-A9FF-4391-9588-71AB9F2575A8}" destId="{B57D7FE6-2946-41B7-914A-52294F99A4D1}" srcOrd="19" destOrd="0" presId="urn:microsoft.com/office/officeart/2005/8/layout/list1"/>
    <dgm:cxn modelId="{5F70F55F-B561-4EDA-91D1-8C400805ADE4}" type="presParOf" srcId="{B24ED9E8-A9FF-4391-9588-71AB9F2575A8}" destId="{E7BF3FF7-2D69-460E-A956-BAD23A1B0B07}" srcOrd="20" destOrd="0" presId="urn:microsoft.com/office/officeart/2005/8/layout/list1"/>
    <dgm:cxn modelId="{4C51F148-235C-44E9-81DD-DCC362FC33F6}" type="presParOf" srcId="{E7BF3FF7-2D69-460E-A956-BAD23A1B0B07}" destId="{94A5D4AC-2F6D-4845-836B-FFA20E827795}" srcOrd="0" destOrd="0" presId="urn:microsoft.com/office/officeart/2005/8/layout/list1"/>
    <dgm:cxn modelId="{E4F121A5-2C29-4846-BC7E-9B1C50700C5D}" type="presParOf" srcId="{E7BF3FF7-2D69-460E-A956-BAD23A1B0B07}" destId="{0B5AAE5D-C2AE-4C3B-83D4-D2217C17D567}" srcOrd="1" destOrd="0" presId="urn:microsoft.com/office/officeart/2005/8/layout/list1"/>
    <dgm:cxn modelId="{D26D8F21-4A37-4FE4-84AF-126A0DA3009E}" type="presParOf" srcId="{B24ED9E8-A9FF-4391-9588-71AB9F2575A8}" destId="{51679CDF-0E79-4E2C-9947-E376DB039B95}" srcOrd="21" destOrd="0" presId="urn:microsoft.com/office/officeart/2005/8/layout/list1"/>
    <dgm:cxn modelId="{39FE0AFF-B9FF-4699-8D2F-883E2A9CA15C}" type="presParOf" srcId="{B24ED9E8-A9FF-4391-9588-71AB9F2575A8}" destId="{210B37F1-EA88-4F9A-A01A-65C49FDCFB07}" srcOrd="22" destOrd="0" presId="urn:microsoft.com/office/officeart/2005/8/layout/list1"/>
    <dgm:cxn modelId="{F96D9738-1188-436F-A5D2-CEC0F29915F1}" type="presParOf" srcId="{B24ED9E8-A9FF-4391-9588-71AB9F2575A8}" destId="{B6F7996E-B2B8-4687-8B81-BF7583C9360F}" srcOrd="23" destOrd="0" presId="urn:microsoft.com/office/officeart/2005/8/layout/list1"/>
    <dgm:cxn modelId="{688EC78F-0A93-4D97-80E2-0FA16663A81F}" type="presParOf" srcId="{B24ED9E8-A9FF-4391-9588-71AB9F2575A8}" destId="{258B460E-92F0-44B5-9CB4-AAC340477033}" srcOrd="24" destOrd="0" presId="urn:microsoft.com/office/officeart/2005/8/layout/list1"/>
    <dgm:cxn modelId="{7C775FEC-76DB-4435-AFE2-45AD0196C10D}" type="presParOf" srcId="{258B460E-92F0-44B5-9CB4-AAC340477033}" destId="{A9C79CE7-4FD0-42FE-9247-BCA2AE25E78E}" srcOrd="0" destOrd="0" presId="urn:microsoft.com/office/officeart/2005/8/layout/list1"/>
    <dgm:cxn modelId="{A959A3ED-2942-4113-9B1E-84E07359F5B2}" type="presParOf" srcId="{258B460E-92F0-44B5-9CB4-AAC340477033}" destId="{A3C0682F-CB76-4C69-AD2D-0BC2BC246E70}" srcOrd="1" destOrd="0" presId="urn:microsoft.com/office/officeart/2005/8/layout/list1"/>
    <dgm:cxn modelId="{1D87C528-7CB7-449C-867D-8A445E42DDF3}" type="presParOf" srcId="{B24ED9E8-A9FF-4391-9588-71AB9F2575A8}" destId="{7335089B-C3EE-4079-93F0-B34CCCB2A27F}" srcOrd="25" destOrd="0" presId="urn:microsoft.com/office/officeart/2005/8/layout/list1"/>
    <dgm:cxn modelId="{14658CB8-596F-4516-BCB2-EC9095BE8BD0}" type="presParOf" srcId="{B24ED9E8-A9FF-4391-9588-71AB9F2575A8}" destId="{79FE3997-8D15-4E8D-A980-2A166806045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286A6-127F-4505-A240-E1E93C833F0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586584-20A7-4F12-B503-C4EAA4039939}">
      <dgm:prSet phldrT="[Text]"/>
      <dgm:spPr>
        <a:solidFill>
          <a:srgbClr val="FFB85F"/>
        </a:solidFill>
      </dgm:spPr>
      <dgm:t>
        <a:bodyPr/>
        <a:lstStyle/>
        <a:p>
          <a:r>
            <a:rPr lang="en-ID" dirty="0" smtClean="0"/>
            <a:t>Ibn Khaldun</a:t>
          </a:r>
          <a:endParaRPr lang="en-US" dirty="0"/>
        </a:p>
      </dgm:t>
    </dgm:pt>
    <dgm:pt modelId="{20AFDB29-728B-4741-8495-91ED1AA1A77B}" type="parTrans" cxnId="{55EBC9DE-A5A1-4842-AA14-932051123896}">
      <dgm:prSet/>
      <dgm:spPr/>
      <dgm:t>
        <a:bodyPr/>
        <a:lstStyle/>
        <a:p>
          <a:endParaRPr lang="en-US"/>
        </a:p>
      </dgm:t>
    </dgm:pt>
    <dgm:pt modelId="{B4DAC5D6-9354-466A-A50C-0AFC380EF187}" type="sibTrans" cxnId="{55EBC9DE-A5A1-4842-AA14-932051123896}">
      <dgm:prSet/>
      <dgm:spPr/>
      <dgm:t>
        <a:bodyPr/>
        <a:lstStyle/>
        <a:p>
          <a:endParaRPr lang="en-US"/>
        </a:p>
      </dgm:t>
    </dgm:pt>
    <dgm:pt modelId="{995F8463-B0E8-4E64-9D27-F9BF6A37BAEF}">
      <dgm:prSet phldrT="[Text]"/>
      <dgm:spPr>
        <a:solidFill>
          <a:srgbClr val="00AAA0"/>
        </a:solidFill>
      </dgm:spPr>
      <dgm:t>
        <a:bodyPr/>
        <a:lstStyle/>
        <a:p>
          <a:r>
            <a:rPr lang="en-ID" dirty="0" smtClean="0"/>
            <a:t>Karl Marx</a:t>
          </a:r>
          <a:endParaRPr lang="en-US" dirty="0"/>
        </a:p>
      </dgm:t>
    </dgm:pt>
    <dgm:pt modelId="{448B9A84-41E4-474C-8A55-5EFC9D0C354A}" type="parTrans" cxnId="{C730FDE4-1BAA-4A79-983E-E1B120094425}">
      <dgm:prSet/>
      <dgm:spPr/>
      <dgm:t>
        <a:bodyPr/>
        <a:lstStyle/>
        <a:p>
          <a:endParaRPr lang="en-US"/>
        </a:p>
      </dgm:t>
    </dgm:pt>
    <dgm:pt modelId="{2873D180-67B6-4676-B40B-D7A3DDF76695}" type="sibTrans" cxnId="{C730FDE4-1BAA-4A79-983E-E1B120094425}">
      <dgm:prSet/>
      <dgm:spPr/>
      <dgm:t>
        <a:bodyPr/>
        <a:lstStyle/>
        <a:p>
          <a:endParaRPr lang="en-US"/>
        </a:p>
      </dgm:t>
    </dgm:pt>
    <dgm:pt modelId="{402371DD-3CBA-4057-A621-5BFE047F048A}">
      <dgm:prSet phldrT="[Text]"/>
      <dgm:spPr>
        <a:solidFill>
          <a:srgbClr val="8ED2C9"/>
        </a:solidFill>
      </dgm:spPr>
      <dgm:t>
        <a:bodyPr/>
        <a:lstStyle/>
        <a:p>
          <a:r>
            <a:rPr lang="en-ID" dirty="0" smtClean="0">
              <a:solidFill>
                <a:schemeClr val="tx1">
                  <a:lumMod val="75000"/>
                  <a:lumOff val="25000"/>
                </a:schemeClr>
              </a:solidFill>
            </a:rPr>
            <a:t>Marx Weber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39D876-062C-4957-9421-B0A05843B995}" type="parTrans" cxnId="{4FC51113-1C74-4F9C-AB9F-09EB7FF490A0}">
      <dgm:prSet/>
      <dgm:spPr/>
      <dgm:t>
        <a:bodyPr/>
        <a:lstStyle/>
        <a:p>
          <a:endParaRPr lang="en-US"/>
        </a:p>
      </dgm:t>
    </dgm:pt>
    <dgm:pt modelId="{CFE45709-80BE-45CC-BD3C-99B9731B77BA}" type="sibTrans" cxnId="{4FC51113-1C74-4F9C-AB9F-09EB7FF490A0}">
      <dgm:prSet/>
      <dgm:spPr/>
      <dgm:t>
        <a:bodyPr/>
        <a:lstStyle/>
        <a:p>
          <a:endParaRPr lang="en-US"/>
        </a:p>
      </dgm:t>
    </dgm:pt>
    <dgm:pt modelId="{5D19211F-AF72-41EC-B635-5E0410214E14}">
      <dgm:prSet phldrT="[Text]"/>
      <dgm:spPr>
        <a:solidFill>
          <a:srgbClr val="462066"/>
        </a:solidFill>
      </dgm:spPr>
      <dgm:t>
        <a:bodyPr/>
        <a:lstStyle/>
        <a:p>
          <a:r>
            <a:rPr lang="en-ID" i="0" dirty="0" smtClean="0">
              <a:solidFill>
                <a:schemeClr val="bg1"/>
              </a:solidFill>
            </a:rPr>
            <a:t>Ferdinand Tonnies</a:t>
          </a:r>
          <a:endParaRPr lang="en-US" i="0" dirty="0">
            <a:solidFill>
              <a:schemeClr val="bg1"/>
            </a:solidFill>
          </a:endParaRPr>
        </a:p>
      </dgm:t>
    </dgm:pt>
    <dgm:pt modelId="{CB7B510F-CE31-4F2D-A1AF-41F8B0B1C6BF}" type="parTrans" cxnId="{47D29606-DB3A-4DDB-AAE3-32A973E234E5}">
      <dgm:prSet/>
      <dgm:spPr/>
      <dgm:t>
        <a:bodyPr/>
        <a:lstStyle/>
        <a:p>
          <a:endParaRPr lang="en-US"/>
        </a:p>
      </dgm:t>
    </dgm:pt>
    <dgm:pt modelId="{9A6614C9-5809-4A49-B458-DD4D630250E9}" type="sibTrans" cxnId="{47D29606-DB3A-4DDB-AAE3-32A973E234E5}">
      <dgm:prSet/>
      <dgm:spPr/>
      <dgm:t>
        <a:bodyPr/>
        <a:lstStyle/>
        <a:p>
          <a:endParaRPr lang="en-US"/>
        </a:p>
      </dgm:t>
    </dgm:pt>
    <dgm:pt modelId="{78F94203-4D1E-46E1-AA67-E2AD46C84361}">
      <dgm:prSet phldrT="[Text]"/>
      <dgm:spPr>
        <a:solidFill>
          <a:srgbClr val="FF7A5A"/>
        </a:solidFill>
      </dgm:spPr>
      <dgm:t>
        <a:bodyPr/>
        <a:lstStyle/>
        <a:p>
          <a:r>
            <a:rPr lang="en-ID" dirty="0" smtClean="0"/>
            <a:t>Auguste Comte</a:t>
          </a:r>
          <a:endParaRPr lang="en-US" dirty="0"/>
        </a:p>
      </dgm:t>
    </dgm:pt>
    <dgm:pt modelId="{1F0896B2-4880-494F-8F62-2D6D9D5557E4}" type="sibTrans" cxnId="{5770C753-32E2-437E-963E-D2D14C54D4C8}">
      <dgm:prSet/>
      <dgm:spPr/>
      <dgm:t>
        <a:bodyPr/>
        <a:lstStyle/>
        <a:p>
          <a:endParaRPr lang="en-US"/>
        </a:p>
      </dgm:t>
    </dgm:pt>
    <dgm:pt modelId="{9C438731-D314-4256-BC33-579D03F33C00}" type="parTrans" cxnId="{5770C753-32E2-437E-963E-D2D14C54D4C8}">
      <dgm:prSet/>
      <dgm:spPr/>
      <dgm:t>
        <a:bodyPr/>
        <a:lstStyle/>
        <a:p>
          <a:endParaRPr lang="en-US"/>
        </a:p>
      </dgm:t>
    </dgm:pt>
    <dgm:pt modelId="{E7E24444-F2FA-4CA8-B047-A941CBF42286}" type="pres">
      <dgm:prSet presAssocID="{D2C286A6-127F-4505-A240-E1E93C833F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38344-EEE7-44E0-81DE-E6A19A068A9B}" type="pres">
      <dgm:prSet presAssocID="{DB586584-20A7-4F12-B503-C4EAA40399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D083-5E96-40C1-B65A-42E505A41013}" type="pres">
      <dgm:prSet presAssocID="{DB586584-20A7-4F12-B503-C4EAA4039939}" presName="spNode" presStyleCnt="0"/>
      <dgm:spPr/>
    </dgm:pt>
    <dgm:pt modelId="{10A79273-52EA-44EC-9B17-5E10CF0679F9}" type="pres">
      <dgm:prSet presAssocID="{B4DAC5D6-9354-466A-A50C-0AFC380EF18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8AD4F1B-17A4-4514-A603-DE0D94F0CCB4}" type="pres">
      <dgm:prSet presAssocID="{78F94203-4D1E-46E1-AA67-E2AD46C843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5447C-E784-413A-8565-6C01761B6B6C}" type="pres">
      <dgm:prSet presAssocID="{78F94203-4D1E-46E1-AA67-E2AD46C84361}" presName="spNode" presStyleCnt="0"/>
      <dgm:spPr/>
    </dgm:pt>
    <dgm:pt modelId="{D30CF31E-9D9D-42DE-AE93-7DEA5413DC90}" type="pres">
      <dgm:prSet presAssocID="{1F0896B2-4880-494F-8F62-2D6D9D5557E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D2D74A8-4C62-4CD9-858A-9CD293BA8C53}" type="pres">
      <dgm:prSet presAssocID="{995F8463-B0E8-4E64-9D27-F9BF6A37BA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F0B4-DB4F-4164-96D1-28F22CDC1E35}" type="pres">
      <dgm:prSet presAssocID="{995F8463-B0E8-4E64-9D27-F9BF6A37BAEF}" presName="spNode" presStyleCnt="0"/>
      <dgm:spPr/>
    </dgm:pt>
    <dgm:pt modelId="{67B13425-8D3A-446B-BD17-210574CFBC16}" type="pres">
      <dgm:prSet presAssocID="{2873D180-67B6-4676-B40B-D7A3DDF7669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D008696-9701-4E2E-8E03-B9F0BD0394FD}" type="pres">
      <dgm:prSet presAssocID="{402371DD-3CBA-4057-A621-5BFE047F04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FFC0-BE79-4C4C-BE6B-C0DE1599CF6E}" type="pres">
      <dgm:prSet presAssocID="{402371DD-3CBA-4057-A621-5BFE047F048A}" presName="spNode" presStyleCnt="0"/>
      <dgm:spPr/>
    </dgm:pt>
    <dgm:pt modelId="{CF5359D2-64B7-4A90-A8CB-4C57CAED8739}" type="pres">
      <dgm:prSet presAssocID="{CFE45709-80BE-45CC-BD3C-99B9731B77B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46FE227-F290-4642-8315-0D4555E64268}" type="pres">
      <dgm:prSet presAssocID="{5D19211F-AF72-41EC-B635-5E0410214E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BA41-1C87-4928-A1EF-1302927C9C58}" type="pres">
      <dgm:prSet presAssocID="{5D19211F-AF72-41EC-B635-5E0410214E14}" presName="spNode" presStyleCnt="0"/>
      <dgm:spPr/>
    </dgm:pt>
    <dgm:pt modelId="{5BA7977D-63DE-4C64-B0C2-E57E05735514}" type="pres">
      <dgm:prSet presAssocID="{9A6614C9-5809-4A49-B458-DD4D630250E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730FDE4-1BAA-4A79-983E-E1B120094425}" srcId="{D2C286A6-127F-4505-A240-E1E93C833F06}" destId="{995F8463-B0E8-4E64-9D27-F9BF6A37BAEF}" srcOrd="2" destOrd="0" parTransId="{448B9A84-41E4-474C-8A55-5EFC9D0C354A}" sibTransId="{2873D180-67B6-4676-B40B-D7A3DDF76695}"/>
    <dgm:cxn modelId="{A88B53FD-5121-4715-B3DC-79C14017F409}" type="presOf" srcId="{1F0896B2-4880-494F-8F62-2D6D9D5557E4}" destId="{D30CF31E-9D9D-42DE-AE93-7DEA5413DC90}" srcOrd="0" destOrd="0" presId="urn:microsoft.com/office/officeart/2005/8/layout/cycle6"/>
    <dgm:cxn modelId="{94705B80-8489-4389-82C6-71BFF4693A31}" type="presOf" srcId="{B4DAC5D6-9354-466A-A50C-0AFC380EF187}" destId="{10A79273-52EA-44EC-9B17-5E10CF0679F9}" srcOrd="0" destOrd="0" presId="urn:microsoft.com/office/officeart/2005/8/layout/cycle6"/>
    <dgm:cxn modelId="{48D9F95B-38A3-437B-8E17-C6ABE3EAC6B8}" type="presOf" srcId="{DB586584-20A7-4F12-B503-C4EAA4039939}" destId="{13D38344-EEE7-44E0-81DE-E6A19A068A9B}" srcOrd="0" destOrd="0" presId="urn:microsoft.com/office/officeart/2005/8/layout/cycle6"/>
    <dgm:cxn modelId="{5207F708-C44C-4979-9493-B8E9BEB209C4}" type="presOf" srcId="{402371DD-3CBA-4057-A621-5BFE047F048A}" destId="{2D008696-9701-4E2E-8E03-B9F0BD0394FD}" srcOrd="0" destOrd="0" presId="urn:microsoft.com/office/officeart/2005/8/layout/cycle6"/>
    <dgm:cxn modelId="{671A1B0E-59A9-4326-8F84-5163EFF4FF4A}" type="presOf" srcId="{995F8463-B0E8-4E64-9D27-F9BF6A37BAEF}" destId="{3D2D74A8-4C62-4CD9-858A-9CD293BA8C53}" srcOrd="0" destOrd="0" presId="urn:microsoft.com/office/officeart/2005/8/layout/cycle6"/>
    <dgm:cxn modelId="{5FAA1BB0-67BA-42D6-9429-F876E80642E6}" type="presOf" srcId="{CFE45709-80BE-45CC-BD3C-99B9731B77BA}" destId="{CF5359D2-64B7-4A90-A8CB-4C57CAED8739}" srcOrd="0" destOrd="0" presId="urn:microsoft.com/office/officeart/2005/8/layout/cycle6"/>
    <dgm:cxn modelId="{47D29606-DB3A-4DDB-AAE3-32A973E234E5}" srcId="{D2C286A6-127F-4505-A240-E1E93C833F06}" destId="{5D19211F-AF72-41EC-B635-5E0410214E14}" srcOrd="4" destOrd="0" parTransId="{CB7B510F-CE31-4F2D-A1AF-41F8B0B1C6BF}" sibTransId="{9A6614C9-5809-4A49-B458-DD4D630250E9}"/>
    <dgm:cxn modelId="{5770C753-32E2-437E-963E-D2D14C54D4C8}" srcId="{D2C286A6-127F-4505-A240-E1E93C833F06}" destId="{78F94203-4D1E-46E1-AA67-E2AD46C84361}" srcOrd="1" destOrd="0" parTransId="{9C438731-D314-4256-BC33-579D03F33C00}" sibTransId="{1F0896B2-4880-494F-8F62-2D6D9D5557E4}"/>
    <dgm:cxn modelId="{AA82BE53-9E4C-4FB0-BD7C-8E8EDA5D5E28}" type="presOf" srcId="{78F94203-4D1E-46E1-AA67-E2AD46C84361}" destId="{68AD4F1B-17A4-4514-A603-DE0D94F0CCB4}" srcOrd="0" destOrd="0" presId="urn:microsoft.com/office/officeart/2005/8/layout/cycle6"/>
    <dgm:cxn modelId="{55EBC9DE-A5A1-4842-AA14-932051123896}" srcId="{D2C286A6-127F-4505-A240-E1E93C833F06}" destId="{DB586584-20A7-4F12-B503-C4EAA4039939}" srcOrd="0" destOrd="0" parTransId="{20AFDB29-728B-4741-8495-91ED1AA1A77B}" sibTransId="{B4DAC5D6-9354-466A-A50C-0AFC380EF187}"/>
    <dgm:cxn modelId="{216923B0-78FF-4C60-BBA0-EA0AE091767F}" type="presOf" srcId="{D2C286A6-127F-4505-A240-E1E93C833F06}" destId="{E7E24444-F2FA-4CA8-B047-A941CBF42286}" srcOrd="0" destOrd="0" presId="urn:microsoft.com/office/officeart/2005/8/layout/cycle6"/>
    <dgm:cxn modelId="{32E1C06F-9BFD-4F72-8EC8-12DA02B8ED07}" type="presOf" srcId="{9A6614C9-5809-4A49-B458-DD4D630250E9}" destId="{5BA7977D-63DE-4C64-B0C2-E57E05735514}" srcOrd="0" destOrd="0" presId="urn:microsoft.com/office/officeart/2005/8/layout/cycle6"/>
    <dgm:cxn modelId="{0B9EAC33-9CDF-4AFC-8872-FC4A9F1C8ADD}" type="presOf" srcId="{5D19211F-AF72-41EC-B635-5E0410214E14}" destId="{846FE227-F290-4642-8315-0D4555E64268}" srcOrd="0" destOrd="0" presId="urn:microsoft.com/office/officeart/2005/8/layout/cycle6"/>
    <dgm:cxn modelId="{767D0570-6FF6-4A83-9CC6-C33629CF6FCE}" type="presOf" srcId="{2873D180-67B6-4676-B40B-D7A3DDF76695}" destId="{67B13425-8D3A-446B-BD17-210574CFBC16}" srcOrd="0" destOrd="0" presId="urn:microsoft.com/office/officeart/2005/8/layout/cycle6"/>
    <dgm:cxn modelId="{4FC51113-1C74-4F9C-AB9F-09EB7FF490A0}" srcId="{D2C286A6-127F-4505-A240-E1E93C833F06}" destId="{402371DD-3CBA-4057-A621-5BFE047F048A}" srcOrd="3" destOrd="0" parTransId="{B539D876-062C-4957-9421-B0A05843B995}" sibTransId="{CFE45709-80BE-45CC-BD3C-99B9731B77BA}"/>
    <dgm:cxn modelId="{1493F686-8030-4C5A-917E-D33EED547417}" type="presParOf" srcId="{E7E24444-F2FA-4CA8-B047-A941CBF42286}" destId="{13D38344-EEE7-44E0-81DE-E6A19A068A9B}" srcOrd="0" destOrd="0" presId="urn:microsoft.com/office/officeart/2005/8/layout/cycle6"/>
    <dgm:cxn modelId="{8242BBF8-92B5-4DD9-A80C-37D867D3F008}" type="presParOf" srcId="{E7E24444-F2FA-4CA8-B047-A941CBF42286}" destId="{3C4FD083-5E96-40C1-B65A-42E505A41013}" srcOrd="1" destOrd="0" presId="urn:microsoft.com/office/officeart/2005/8/layout/cycle6"/>
    <dgm:cxn modelId="{2690E175-362D-45E9-A5AD-8994890F44DF}" type="presParOf" srcId="{E7E24444-F2FA-4CA8-B047-A941CBF42286}" destId="{10A79273-52EA-44EC-9B17-5E10CF0679F9}" srcOrd="2" destOrd="0" presId="urn:microsoft.com/office/officeart/2005/8/layout/cycle6"/>
    <dgm:cxn modelId="{9E099B0B-E3E5-459A-BD88-58C086B2B26D}" type="presParOf" srcId="{E7E24444-F2FA-4CA8-B047-A941CBF42286}" destId="{68AD4F1B-17A4-4514-A603-DE0D94F0CCB4}" srcOrd="3" destOrd="0" presId="urn:microsoft.com/office/officeart/2005/8/layout/cycle6"/>
    <dgm:cxn modelId="{2547D914-4B5F-4E5F-B6BC-A7106FF8EF20}" type="presParOf" srcId="{E7E24444-F2FA-4CA8-B047-A941CBF42286}" destId="{4E45447C-E784-413A-8565-6C01761B6B6C}" srcOrd="4" destOrd="0" presId="urn:microsoft.com/office/officeart/2005/8/layout/cycle6"/>
    <dgm:cxn modelId="{600650D6-9469-453C-B80E-7E058EA66900}" type="presParOf" srcId="{E7E24444-F2FA-4CA8-B047-A941CBF42286}" destId="{D30CF31E-9D9D-42DE-AE93-7DEA5413DC90}" srcOrd="5" destOrd="0" presId="urn:microsoft.com/office/officeart/2005/8/layout/cycle6"/>
    <dgm:cxn modelId="{B6FD55FF-0997-4A50-A65D-4885A1F37752}" type="presParOf" srcId="{E7E24444-F2FA-4CA8-B047-A941CBF42286}" destId="{3D2D74A8-4C62-4CD9-858A-9CD293BA8C53}" srcOrd="6" destOrd="0" presId="urn:microsoft.com/office/officeart/2005/8/layout/cycle6"/>
    <dgm:cxn modelId="{9D246D01-5881-40ED-85DC-7928B4422F3F}" type="presParOf" srcId="{E7E24444-F2FA-4CA8-B047-A941CBF42286}" destId="{FEEDF0B4-DB4F-4164-96D1-28F22CDC1E35}" srcOrd="7" destOrd="0" presId="urn:microsoft.com/office/officeart/2005/8/layout/cycle6"/>
    <dgm:cxn modelId="{5FE383CA-2E8A-4555-AF00-A2D8D1F68552}" type="presParOf" srcId="{E7E24444-F2FA-4CA8-B047-A941CBF42286}" destId="{67B13425-8D3A-446B-BD17-210574CFBC16}" srcOrd="8" destOrd="0" presId="urn:microsoft.com/office/officeart/2005/8/layout/cycle6"/>
    <dgm:cxn modelId="{4749647E-6CFB-49DC-91D0-E5F619691297}" type="presParOf" srcId="{E7E24444-F2FA-4CA8-B047-A941CBF42286}" destId="{2D008696-9701-4E2E-8E03-B9F0BD0394FD}" srcOrd="9" destOrd="0" presId="urn:microsoft.com/office/officeart/2005/8/layout/cycle6"/>
    <dgm:cxn modelId="{A85F8856-B789-45B6-8981-C3D931899005}" type="presParOf" srcId="{E7E24444-F2FA-4CA8-B047-A941CBF42286}" destId="{5181FFC0-BE79-4C4C-BE6B-C0DE1599CF6E}" srcOrd="10" destOrd="0" presId="urn:microsoft.com/office/officeart/2005/8/layout/cycle6"/>
    <dgm:cxn modelId="{F12282D4-21A6-46D7-B6B8-C297E8AD8616}" type="presParOf" srcId="{E7E24444-F2FA-4CA8-B047-A941CBF42286}" destId="{CF5359D2-64B7-4A90-A8CB-4C57CAED8739}" srcOrd="11" destOrd="0" presId="urn:microsoft.com/office/officeart/2005/8/layout/cycle6"/>
    <dgm:cxn modelId="{2C31A86E-22A7-49FF-B2F1-894B8468157F}" type="presParOf" srcId="{E7E24444-F2FA-4CA8-B047-A941CBF42286}" destId="{846FE227-F290-4642-8315-0D4555E64268}" srcOrd="12" destOrd="0" presId="urn:microsoft.com/office/officeart/2005/8/layout/cycle6"/>
    <dgm:cxn modelId="{09EC35A2-D5CF-482B-AD89-87B647F785B9}" type="presParOf" srcId="{E7E24444-F2FA-4CA8-B047-A941CBF42286}" destId="{E56ABA41-1C87-4928-A1EF-1302927C9C58}" srcOrd="13" destOrd="0" presId="urn:microsoft.com/office/officeart/2005/8/layout/cycle6"/>
    <dgm:cxn modelId="{967EA0BC-C2B1-4317-9D75-417896018C43}" type="presParOf" srcId="{E7E24444-F2FA-4CA8-B047-A941CBF42286}" destId="{5BA7977D-63DE-4C64-B0C2-E57E0573551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C286A6-127F-4505-A240-E1E93C833F06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586584-20A7-4F12-B503-C4EAA4039939}">
      <dgm:prSet phldrT="[Text]"/>
      <dgm:spPr/>
      <dgm:t>
        <a:bodyPr/>
        <a:lstStyle/>
        <a:p>
          <a:r>
            <a:rPr lang="en-ID" dirty="0" smtClean="0"/>
            <a:t>C. Wright Mills</a:t>
          </a:r>
          <a:endParaRPr lang="en-US" dirty="0"/>
        </a:p>
      </dgm:t>
    </dgm:pt>
    <dgm:pt modelId="{20AFDB29-728B-4741-8495-91ED1AA1A77B}" type="parTrans" cxnId="{55EBC9DE-A5A1-4842-AA14-932051123896}">
      <dgm:prSet/>
      <dgm:spPr/>
      <dgm:t>
        <a:bodyPr/>
        <a:lstStyle/>
        <a:p>
          <a:endParaRPr lang="en-US"/>
        </a:p>
      </dgm:t>
    </dgm:pt>
    <dgm:pt modelId="{B4DAC5D6-9354-466A-A50C-0AFC380EF187}" type="sibTrans" cxnId="{55EBC9DE-A5A1-4842-AA14-932051123896}">
      <dgm:prSet/>
      <dgm:spPr/>
      <dgm:t>
        <a:bodyPr/>
        <a:lstStyle/>
        <a:p>
          <a:endParaRPr lang="en-US"/>
        </a:p>
      </dgm:t>
    </dgm:pt>
    <dgm:pt modelId="{78F94203-4D1E-46E1-AA67-E2AD46C84361}">
      <dgm:prSet phldrT="[Text]"/>
      <dgm:spPr/>
      <dgm:t>
        <a:bodyPr/>
        <a:lstStyle/>
        <a:p>
          <a:r>
            <a:rPr lang="en-ID" dirty="0" smtClean="0"/>
            <a:t>Lewis A. Coser</a:t>
          </a:r>
          <a:endParaRPr lang="en-US" dirty="0"/>
        </a:p>
      </dgm:t>
    </dgm:pt>
    <dgm:pt modelId="{9C438731-D314-4256-BC33-579D03F33C00}" type="parTrans" cxnId="{5770C753-32E2-437E-963E-D2D14C54D4C8}">
      <dgm:prSet/>
      <dgm:spPr/>
      <dgm:t>
        <a:bodyPr/>
        <a:lstStyle/>
        <a:p>
          <a:endParaRPr lang="en-US"/>
        </a:p>
      </dgm:t>
    </dgm:pt>
    <dgm:pt modelId="{1F0896B2-4880-494F-8F62-2D6D9D5557E4}" type="sibTrans" cxnId="{5770C753-32E2-437E-963E-D2D14C54D4C8}">
      <dgm:prSet/>
      <dgm:spPr/>
      <dgm:t>
        <a:bodyPr/>
        <a:lstStyle/>
        <a:p>
          <a:endParaRPr lang="en-US"/>
        </a:p>
      </dgm:t>
    </dgm:pt>
    <dgm:pt modelId="{995F8463-B0E8-4E64-9D27-F9BF6A37BAEF}">
      <dgm:prSet phldrT="[Text]"/>
      <dgm:spPr/>
      <dgm:t>
        <a:bodyPr/>
        <a:lstStyle/>
        <a:p>
          <a:r>
            <a:rPr lang="en-ID" dirty="0" smtClean="0"/>
            <a:t>Ralf Dahrendorf</a:t>
          </a:r>
          <a:endParaRPr lang="en-US" dirty="0"/>
        </a:p>
      </dgm:t>
    </dgm:pt>
    <dgm:pt modelId="{448B9A84-41E4-474C-8A55-5EFC9D0C354A}" type="parTrans" cxnId="{C730FDE4-1BAA-4A79-983E-E1B120094425}">
      <dgm:prSet/>
      <dgm:spPr/>
      <dgm:t>
        <a:bodyPr/>
        <a:lstStyle/>
        <a:p>
          <a:endParaRPr lang="en-US"/>
        </a:p>
      </dgm:t>
    </dgm:pt>
    <dgm:pt modelId="{2873D180-67B6-4676-B40B-D7A3DDF76695}" type="sibTrans" cxnId="{C730FDE4-1BAA-4A79-983E-E1B120094425}">
      <dgm:prSet/>
      <dgm:spPr/>
      <dgm:t>
        <a:bodyPr/>
        <a:lstStyle/>
        <a:p>
          <a:endParaRPr lang="en-US"/>
        </a:p>
      </dgm:t>
    </dgm:pt>
    <dgm:pt modelId="{402371DD-3CBA-4057-A621-5BFE047F048A}">
      <dgm:prSet phldrT="[Text]"/>
      <dgm:spPr/>
      <dgm:t>
        <a:bodyPr/>
        <a:lstStyle/>
        <a:p>
          <a:r>
            <a:rPr lang="en-ID" i="0" dirty="0" smtClean="0"/>
            <a:t>Anthony Giddens</a:t>
          </a:r>
          <a:endParaRPr lang="en-US" i="0" dirty="0"/>
        </a:p>
      </dgm:t>
    </dgm:pt>
    <dgm:pt modelId="{B539D876-062C-4957-9421-B0A05843B995}" type="parTrans" cxnId="{4FC51113-1C74-4F9C-AB9F-09EB7FF490A0}">
      <dgm:prSet/>
      <dgm:spPr/>
      <dgm:t>
        <a:bodyPr/>
        <a:lstStyle/>
        <a:p>
          <a:endParaRPr lang="en-US"/>
        </a:p>
      </dgm:t>
    </dgm:pt>
    <dgm:pt modelId="{CFE45709-80BE-45CC-BD3C-99B9731B77BA}" type="sibTrans" cxnId="{4FC51113-1C74-4F9C-AB9F-09EB7FF490A0}">
      <dgm:prSet/>
      <dgm:spPr/>
      <dgm:t>
        <a:bodyPr/>
        <a:lstStyle/>
        <a:p>
          <a:endParaRPr lang="en-US"/>
        </a:p>
      </dgm:t>
    </dgm:pt>
    <dgm:pt modelId="{E7E24444-F2FA-4CA8-B047-A941CBF42286}" type="pres">
      <dgm:prSet presAssocID="{D2C286A6-127F-4505-A240-E1E93C833F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38344-EEE7-44E0-81DE-E6A19A068A9B}" type="pres">
      <dgm:prSet presAssocID="{DB586584-20A7-4F12-B503-C4EAA4039939}" presName="node" presStyleLbl="node1" presStyleIdx="0" presStyleCnt="4" custRadScaleRad="124002" custRadScaleInc="-186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FD083-5E96-40C1-B65A-42E505A41013}" type="pres">
      <dgm:prSet presAssocID="{DB586584-20A7-4F12-B503-C4EAA4039939}" presName="spNode" presStyleCnt="0"/>
      <dgm:spPr/>
      <dgm:t>
        <a:bodyPr/>
        <a:lstStyle/>
        <a:p>
          <a:endParaRPr lang="en-US"/>
        </a:p>
      </dgm:t>
    </dgm:pt>
    <dgm:pt modelId="{10A79273-52EA-44EC-9B17-5E10CF0679F9}" type="pres">
      <dgm:prSet presAssocID="{B4DAC5D6-9354-466A-A50C-0AFC380EF18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8AD4F1B-17A4-4514-A603-DE0D94F0CCB4}" type="pres">
      <dgm:prSet presAssocID="{78F94203-4D1E-46E1-AA67-E2AD46C84361}" presName="node" presStyleLbl="node1" presStyleIdx="1" presStyleCnt="4" custRadScaleRad="124560" custRadScaleInc="-120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5447C-E784-413A-8565-6C01761B6B6C}" type="pres">
      <dgm:prSet presAssocID="{78F94203-4D1E-46E1-AA67-E2AD46C84361}" presName="spNode" presStyleCnt="0"/>
      <dgm:spPr/>
      <dgm:t>
        <a:bodyPr/>
        <a:lstStyle/>
        <a:p>
          <a:endParaRPr lang="en-US"/>
        </a:p>
      </dgm:t>
    </dgm:pt>
    <dgm:pt modelId="{D30CF31E-9D9D-42DE-AE93-7DEA5413DC90}" type="pres">
      <dgm:prSet presAssocID="{1F0896B2-4880-494F-8F62-2D6D9D5557E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D2D74A8-4C62-4CD9-858A-9CD293BA8C53}" type="pres">
      <dgm:prSet presAssocID="{995F8463-B0E8-4E64-9D27-F9BF6A37BAEF}" presName="node" presStyleLbl="node1" presStyleIdx="2" presStyleCnt="4" custRadScaleRad="116787" custRadScaleInc="-173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F0B4-DB4F-4164-96D1-28F22CDC1E35}" type="pres">
      <dgm:prSet presAssocID="{995F8463-B0E8-4E64-9D27-F9BF6A37BAEF}" presName="spNode" presStyleCnt="0"/>
      <dgm:spPr/>
      <dgm:t>
        <a:bodyPr/>
        <a:lstStyle/>
        <a:p>
          <a:endParaRPr lang="en-US"/>
        </a:p>
      </dgm:t>
    </dgm:pt>
    <dgm:pt modelId="{67B13425-8D3A-446B-BD17-210574CFBC16}" type="pres">
      <dgm:prSet presAssocID="{2873D180-67B6-4676-B40B-D7A3DDF7669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D008696-9701-4E2E-8E03-B9F0BD0394FD}" type="pres">
      <dgm:prSet presAssocID="{402371DD-3CBA-4057-A621-5BFE047F048A}" presName="node" presStyleLbl="node1" presStyleIdx="3" presStyleCnt="4" custRadScaleRad="115282" custRadScaleInc="-128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FFC0-BE79-4C4C-BE6B-C0DE1599CF6E}" type="pres">
      <dgm:prSet presAssocID="{402371DD-3CBA-4057-A621-5BFE047F048A}" presName="spNode" presStyleCnt="0"/>
      <dgm:spPr/>
      <dgm:t>
        <a:bodyPr/>
        <a:lstStyle/>
        <a:p>
          <a:endParaRPr lang="en-US"/>
        </a:p>
      </dgm:t>
    </dgm:pt>
    <dgm:pt modelId="{CF5359D2-64B7-4A90-A8CB-4C57CAED8739}" type="pres">
      <dgm:prSet presAssocID="{CFE45709-80BE-45CC-BD3C-99B9731B77B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67C73D5-1E65-4E63-9C7B-26E19DBE5C16}" type="presOf" srcId="{2873D180-67B6-4676-B40B-D7A3DDF76695}" destId="{67B13425-8D3A-446B-BD17-210574CFBC16}" srcOrd="0" destOrd="0" presId="urn:microsoft.com/office/officeart/2005/8/layout/cycle6"/>
    <dgm:cxn modelId="{09EAC5ED-47C7-40B3-A316-CE203786ED3E}" type="presOf" srcId="{78F94203-4D1E-46E1-AA67-E2AD46C84361}" destId="{68AD4F1B-17A4-4514-A603-DE0D94F0CCB4}" srcOrd="0" destOrd="0" presId="urn:microsoft.com/office/officeart/2005/8/layout/cycle6"/>
    <dgm:cxn modelId="{2A0A7934-000A-4852-93E5-8927EB4BC713}" type="presOf" srcId="{DB586584-20A7-4F12-B503-C4EAA4039939}" destId="{13D38344-EEE7-44E0-81DE-E6A19A068A9B}" srcOrd="0" destOrd="0" presId="urn:microsoft.com/office/officeart/2005/8/layout/cycle6"/>
    <dgm:cxn modelId="{C730FDE4-1BAA-4A79-983E-E1B120094425}" srcId="{D2C286A6-127F-4505-A240-E1E93C833F06}" destId="{995F8463-B0E8-4E64-9D27-F9BF6A37BAEF}" srcOrd="2" destOrd="0" parTransId="{448B9A84-41E4-474C-8A55-5EFC9D0C354A}" sibTransId="{2873D180-67B6-4676-B40B-D7A3DDF76695}"/>
    <dgm:cxn modelId="{EFE2C4F9-3885-4911-A47B-95FDDA695239}" type="presOf" srcId="{1F0896B2-4880-494F-8F62-2D6D9D5557E4}" destId="{D30CF31E-9D9D-42DE-AE93-7DEA5413DC90}" srcOrd="0" destOrd="0" presId="urn:microsoft.com/office/officeart/2005/8/layout/cycle6"/>
    <dgm:cxn modelId="{25F4EA00-5A9B-498B-83F0-BE1031A28CDF}" type="presOf" srcId="{D2C286A6-127F-4505-A240-E1E93C833F06}" destId="{E7E24444-F2FA-4CA8-B047-A941CBF42286}" srcOrd="0" destOrd="0" presId="urn:microsoft.com/office/officeart/2005/8/layout/cycle6"/>
    <dgm:cxn modelId="{5770C753-32E2-437E-963E-D2D14C54D4C8}" srcId="{D2C286A6-127F-4505-A240-E1E93C833F06}" destId="{78F94203-4D1E-46E1-AA67-E2AD46C84361}" srcOrd="1" destOrd="0" parTransId="{9C438731-D314-4256-BC33-579D03F33C00}" sibTransId="{1F0896B2-4880-494F-8F62-2D6D9D5557E4}"/>
    <dgm:cxn modelId="{55EBC9DE-A5A1-4842-AA14-932051123896}" srcId="{D2C286A6-127F-4505-A240-E1E93C833F06}" destId="{DB586584-20A7-4F12-B503-C4EAA4039939}" srcOrd="0" destOrd="0" parTransId="{20AFDB29-728B-4741-8495-91ED1AA1A77B}" sibTransId="{B4DAC5D6-9354-466A-A50C-0AFC380EF187}"/>
    <dgm:cxn modelId="{63C47595-E092-4AB7-82E5-EDABC77A930F}" type="presOf" srcId="{CFE45709-80BE-45CC-BD3C-99B9731B77BA}" destId="{CF5359D2-64B7-4A90-A8CB-4C57CAED8739}" srcOrd="0" destOrd="0" presId="urn:microsoft.com/office/officeart/2005/8/layout/cycle6"/>
    <dgm:cxn modelId="{99AA041A-99B2-4C6B-B524-81F357B48A91}" type="presOf" srcId="{402371DD-3CBA-4057-A621-5BFE047F048A}" destId="{2D008696-9701-4E2E-8E03-B9F0BD0394FD}" srcOrd="0" destOrd="0" presId="urn:microsoft.com/office/officeart/2005/8/layout/cycle6"/>
    <dgm:cxn modelId="{4FC51113-1C74-4F9C-AB9F-09EB7FF490A0}" srcId="{D2C286A6-127F-4505-A240-E1E93C833F06}" destId="{402371DD-3CBA-4057-A621-5BFE047F048A}" srcOrd="3" destOrd="0" parTransId="{B539D876-062C-4957-9421-B0A05843B995}" sibTransId="{CFE45709-80BE-45CC-BD3C-99B9731B77BA}"/>
    <dgm:cxn modelId="{A1960FBF-B450-4D23-9C31-8C2680FF23C4}" type="presOf" srcId="{995F8463-B0E8-4E64-9D27-F9BF6A37BAEF}" destId="{3D2D74A8-4C62-4CD9-858A-9CD293BA8C53}" srcOrd="0" destOrd="0" presId="urn:microsoft.com/office/officeart/2005/8/layout/cycle6"/>
    <dgm:cxn modelId="{17061656-AA63-4412-A03D-D34869C97B09}" type="presOf" srcId="{B4DAC5D6-9354-466A-A50C-0AFC380EF187}" destId="{10A79273-52EA-44EC-9B17-5E10CF0679F9}" srcOrd="0" destOrd="0" presId="urn:microsoft.com/office/officeart/2005/8/layout/cycle6"/>
    <dgm:cxn modelId="{3E27403B-E1AC-4618-AB2B-D83677148B19}" type="presParOf" srcId="{E7E24444-F2FA-4CA8-B047-A941CBF42286}" destId="{13D38344-EEE7-44E0-81DE-E6A19A068A9B}" srcOrd="0" destOrd="0" presId="urn:microsoft.com/office/officeart/2005/8/layout/cycle6"/>
    <dgm:cxn modelId="{24140A03-0E16-4FDD-956D-BDF3450973B1}" type="presParOf" srcId="{E7E24444-F2FA-4CA8-B047-A941CBF42286}" destId="{3C4FD083-5E96-40C1-B65A-42E505A41013}" srcOrd="1" destOrd="0" presId="urn:microsoft.com/office/officeart/2005/8/layout/cycle6"/>
    <dgm:cxn modelId="{95039FFF-D46A-41E5-8673-EA1AD994E10A}" type="presParOf" srcId="{E7E24444-F2FA-4CA8-B047-A941CBF42286}" destId="{10A79273-52EA-44EC-9B17-5E10CF0679F9}" srcOrd="2" destOrd="0" presId="urn:microsoft.com/office/officeart/2005/8/layout/cycle6"/>
    <dgm:cxn modelId="{D937BDC5-D645-4F58-807B-D9374C11DA12}" type="presParOf" srcId="{E7E24444-F2FA-4CA8-B047-A941CBF42286}" destId="{68AD4F1B-17A4-4514-A603-DE0D94F0CCB4}" srcOrd="3" destOrd="0" presId="urn:microsoft.com/office/officeart/2005/8/layout/cycle6"/>
    <dgm:cxn modelId="{F3CAFA7A-897D-497F-8911-CF3503F166B1}" type="presParOf" srcId="{E7E24444-F2FA-4CA8-B047-A941CBF42286}" destId="{4E45447C-E784-413A-8565-6C01761B6B6C}" srcOrd="4" destOrd="0" presId="urn:microsoft.com/office/officeart/2005/8/layout/cycle6"/>
    <dgm:cxn modelId="{1951F991-75BF-48AB-B89B-100003AB1DEF}" type="presParOf" srcId="{E7E24444-F2FA-4CA8-B047-A941CBF42286}" destId="{D30CF31E-9D9D-42DE-AE93-7DEA5413DC90}" srcOrd="5" destOrd="0" presId="urn:microsoft.com/office/officeart/2005/8/layout/cycle6"/>
    <dgm:cxn modelId="{149B7A2A-EC2B-460D-95D8-3D1530E1DCDD}" type="presParOf" srcId="{E7E24444-F2FA-4CA8-B047-A941CBF42286}" destId="{3D2D74A8-4C62-4CD9-858A-9CD293BA8C53}" srcOrd="6" destOrd="0" presId="urn:microsoft.com/office/officeart/2005/8/layout/cycle6"/>
    <dgm:cxn modelId="{A31344E1-B3B2-457E-AE16-A9CC1569AFC9}" type="presParOf" srcId="{E7E24444-F2FA-4CA8-B047-A941CBF42286}" destId="{FEEDF0B4-DB4F-4164-96D1-28F22CDC1E35}" srcOrd="7" destOrd="0" presId="urn:microsoft.com/office/officeart/2005/8/layout/cycle6"/>
    <dgm:cxn modelId="{0F3D4D15-C239-479A-B1DA-4434BD7B4A0A}" type="presParOf" srcId="{E7E24444-F2FA-4CA8-B047-A941CBF42286}" destId="{67B13425-8D3A-446B-BD17-210574CFBC16}" srcOrd="8" destOrd="0" presId="urn:microsoft.com/office/officeart/2005/8/layout/cycle6"/>
    <dgm:cxn modelId="{E6C605BB-8BF6-405A-8BEE-B7BB423DF7EA}" type="presParOf" srcId="{E7E24444-F2FA-4CA8-B047-A941CBF42286}" destId="{2D008696-9701-4E2E-8E03-B9F0BD0394FD}" srcOrd="9" destOrd="0" presId="urn:microsoft.com/office/officeart/2005/8/layout/cycle6"/>
    <dgm:cxn modelId="{5685B151-1A9F-443A-948B-ADB8D0BF1719}" type="presParOf" srcId="{E7E24444-F2FA-4CA8-B047-A941CBF42286}" destId="{5181FFC0-BE79-4C4C-BE6B-C0DE1599CF6E}" srcOrd="10" destOrd="0" presId="urn:microsoft.com/office/officeart/2005/8/layout/cycle6"/>
    <dgm:cxn modelId="{33C9A22E-2859-4CA6-ADF4-70527B9F1F37}" type="presParOf" srcId="{E7E24444-F2FA-4CA8-B047-A941CBF42286}" destId="{CF5359D2-64B7-4A90-A8CB-4C57CAED873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CA6CA-E840-45A0-B23B-FBCF9EC50AC0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AC387923-3C56-40C0-B78F-DA76BEC2C65D}">
      <dgm:prSet phldrT="[Text]"/>
      <dgm:spPr/>
      <dgm:t>
        <a:bodyPr/>
        <a:lstStyle/>
        <a:p>
          <a:r>
            <a:rPr lang="en-ID" b="1" dirty="0" smtClean="0"/>
            <a:t>Hubungan Sosial</a:t>
          </a:r>
          <a:endParaRPr lang="en-US" b="1" dirty="0"/>
        </a:p>
      </dgm:t>
    </dgm:pt>
    <dgm:pt modelId="{F7F21D67-C087-4952-B300-F0CC1F297401}" type="parTrans" cxnId="{28EF68C4-075E-4527-A3D0-6981F2F127C1}">
      <dgm:prSet/>
      <dgm:spPr/>
      <dgm:t>
        <a:bodyPr/>
        <a:lstStyle/>
        <a:p>
          <a:endParaRPr lang="en-US"/>
        </a:p>
      </dgm:t>
    </dgm:pt>
    <dgm:pt modelId="{5477E572-F77B-4428-ACB2-448D40242E12}" type="sibTrans" cxnId="{28EF68C4-075E-4527-A3D0-6981F2F127C1}">
      <dgm:prSet/>
      <dgm:spPr/>
      <dgm:t>
        <a:bodyPr/>
        <a:lstStyle/>
        <a:p>
          <a:endParaRPr lang="en-US"/>
        </a:p>
      </dgm:t>
    </dgm:pt>
    <dgm:pt modelId="{17EB99D2-4C57-4753-BB12-584E27DE9AF3}">
      <dgm:prSet phldrT="[Text]"/>
      <dgm:spPr/>
      <dgm:t>
        <a:bodyPr/>
        <a:lstStyle/>
        <a:p>
          <a:r>
            <a:rPr lang="en-ID" b="1" dirty="0" smtClean="0"/>
            <a:t>Nilai dan Norma</a:t>
          </a:r>
          <a:endParaRPr lang="en-US" b="1" dirty="0"/>
        </a:p>
      </dgm:t>
    </dgm:pt>
    <dgm:pt modelId="{3FFC6F9D-4BD2-43C3-8F89-FFAC7BCDF591}" type="parTrans" cxnId="{6C63E6F2-7E17-44A0-8BEC-2D8D70E6237F}">
      <dgm:prSet/>
      <dgm:spPr/>
      <dgm:t>
        <a:bodyPr/>
        <a:lstStyle/>
        <a:p>
          <a:endParaRPr lang="en-US"/>
        </a:p>
      </dgm:t>
    </dgm:pt>
    <dgm:pt modelId="{8ED56DD3-22C3-481E-AFA0-DDADBBCBE0FB}" type="sibTrans" cxnId="{6C63E6F2-7E17-44A0-8BEC-2D8D70E6237F}">
      <dgm:prSet/>
      <dgm:spPr/>
      <dgm:t>
        <a:bodyPr/>
        <a:lstStyle/>
        <a:p>
          <a:endParaRPr lang="en-US"/>
        </a:p>
      </dgm:t>
    </dgm:pt>
    <dgm:pt modelId="{586ACB1D-67E3-4A22-952F-5A3356426F3F}">
      <dgm:prSet phldrT="[Text]"/>
      <dgm:spPr/>
      <dgm:t>
        <a:bodyPr/>
        <a:lstStyle/>
        <a:p>
          <a:r>
            <a:rPr lang="en-ID" b="1" dirty="0" smtClean="0"/>
            <a:t>Sosialisasi dan Pembentukan Kepribadian</a:t>
          </a:r>
          <a:endParaRPr lang="en-US" b="1" dirty="0"/>
        </a:p>
      </dgm:t>
    </dgm:pt>
    <dgm:pt modelId="{D37B6725-B36B-419D-9AF1-6ECDFA40376F}" type="parTrans" cxnId="{1EA6EB61-29FE-4888-95F4-4B48AE90D908}">
      <dgm:prSet/>
      <dgm:spPr/>
      <dgm:t>
        <a:bodyPr/>
        <a:lstStyle/>
        <a:p>
          <a:endParaRPr lang="en-US"/>
        </a:p>
      </dgm:t>
    </dgm:pt>
    <dgm:pt modelId="{06094668-CD07-455D-B97E-7687ADA68F4D}" type="sibTrans" cxnId="{1EA6EB61-29FE-4888-95F4-4B48AE90D908}">
      <dgm:prSet/>
      <dgm:spPr/>
      <dgm:t>
        <a:bodyPr/>
        <a:lstStyle/>
        <a:p>
          <a:endParaRPr lang="en-US"/>
        </a:p>
      </dgm:t>
    </dgm:pt>
    <dgm:pt modelId="{9CB04764-DE19-40B8-87EF-3B2BCEB53969}" type="pres">
      <dgm:prSet presAssocID="{FCDCA6CA-E840-45A0-B23B-FBCF9EC50AC0}" presName="compositeShape" presStyleCnt="0">
        <dgm:presLayoutVars>
          <dgm:chMax val="7"/>
          <dgm:dir/>
          <dgm:resizeHandles val="exact"/>
        </dgm:presLayoutVars>
      </dgm:prSet>
      <dgm:spPr/>
    </dgm:pt>
    <dgm:pt modelId="{3A91ECBB-406F-447B-A9E0-309BCEE895A8}" type="pres">
      <dgm:prSet presAssocID="{FCDCA6CA-E840-45A0-B23B-FBCF9EC50AC0}" presName="wedge1" presStyleLbl="node1" presStyleIdx="0" presStyleCnt="3" custScaleX="99720" custScaleY="102668" custLinFactNeighborX="-1162" custLinFactNeighborY="2306"/>
      <dgm:spPr/>
      <dgm:t>
        <a:bodyPr/>
        <a:lstStyle/>
        <a:p>
          <a:endParaRPr lang="en-US"/>
        </a:p>
      </dgm:t>
    </dgm:pt>
    <dgm:pt modelId="{A1D63F7A-07E9-43A8-A11D-50CF4B0F1FA0}" type="pres">
      <dgm:prSet presAssocID="{FCDCA6CA-E840-45A0-B23B-FBCF9EC50A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4F7A8-FD85-4FF6-A434-FCF5B871F325}" type="pres">
      <dgm:prSet presAssocID="{FCDCA6CA-E840-45A0-B23B-FBCF9EC50AC0}" presName="wedge2" presStyleLbl="node1" presStyleIdx="1" presStyleCnt="3" custLinFactNeighborX="-705" custLinFactNeighborY="5252"/>
      <dgm:spPr/>
      <dgm:t>
        <a:bodyPr/>
        <a:lstStyle/>
        <a:p>
          <a:endParaRPr lang="en-US"/>
        </a:p>
      </dgm:t>
    </dgm:pt>
    <dgm:pt modelId="{8713091B-3A3B-40D1-B4AC-11198B1BD5C8}" type="pres">
      <dgm:prSet presAssocID="{FCDCA6CA-E840-45A0-B23B-FBCF9EC50A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CD106-D36C-4472-BE81-5F9182274622}" type="pres">
      <dgm:prSet presAssocID="{FCDCA6CA-E840-45A0-B23B-FBCF9EC50AC0}" presName="wedge3" presStyleLbl="node1" presStyleIdx="2" presStyleCnt="3" custLinFactNeighborX="-5542" custLinFactNeighborY="-2004"/>
      <dgm:spPr/>
      <dgm:t>
        <a:bodyPr/>
        <a:lstStyle/>
        <a:p>
          <a:endParaRPr lang="en-US"/>
        </a:p>
      </dgm:t>
    </dgm:pt>
    <dgm:pt modelId="{7B319072-2418-4DBB-878B-AE5150E5E14A}" type="pres">
      <dgm:prSet presAssocID="{FCDCA6CA-E840-45A0-B23B-FBCF9EC50A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61504-D879-4B1B-8F6E-C525D8438703}" type="presOf" srcId="{AC387923-3C56-40C0-B78F-DA76BEC2C65D}" destId="{A1D63F7A-07E9-43A8-A11D-50CF4B0F1FA0}" srcOrd="1" destOrd="0" presId="urn:microsoft.com/office/officeart/2005/8/layout/chart3"/>
    <dgm:cxn modelId="{6C63E6F2-7E17-44A0-8BEC-2D8D70E6237F}" srcId="{FCDCA6CA-E840-45A0-B23B-FBCF9EC50AC0}" destId="{17EB99D2-4C57-4753-BB12-584E27DE9AF3}" srcOrd="1" destOrd="0" parTransId="{3FFC6F9D-4BD2-43C3-8F89-FFAC7BCDF591}" sibTransId="{8ED56DD3-22C3-481E-AFA0-DDADBBCBE0FB}"/>
    <dgm:cxn modelId="{1EA6EB61-29FE-4888-95F4-4B48AE90D908}" srcId="{FCDCA6CA-E840-45A0-B23B-FBCF9EC50AC0}" destId="{586ACB1D-67E3-4A22-952F-5A3356426F3F}" srcOrd="2" destOrd="0" parTransId="{D37B6725-B36B-419D-9AF1-6ECDFA40376F}" sibTransId="{06094668-CD07-455D-B97E-7687ADA68F4D}"/>
    <dgm:cxn modelId="{9A199085-3444-4669-BF29-FC5ECF267EF4}" type="presOf" srcId="{17EB99D2-4C57-4753-BB12-584E27DE9AF3}" destId="{8713091B-3A3B-40D1-B4AC-11198B1BD5C8}" srcOrd="1" destOrd="0" presId="urn:microsoft.com/office/officeart/2005/8/layout/chart3"/>
    <dgm:cxn modelId="{384DCC9D-C5D4-457B-A910-27832F693C19}" type="presOf" srcId="{FCDCA6CA-E840-45A0-B23B-FBCF9EC50AC0}" destId="{9CB04764-DE19-40B8-87EF-3B2BCEB53969}" srcOrd="0" destOrd="0" presId="urn:microsoft.com/office/officeart/2005/8/layout/chart3"/>
    <dgm:cxn modelId="{5FE2014B-6BE5-45BB-98EA-9668B575CAEA}" type="presOf" srcId="{AC387923-3C56-40C0-B78F-DA76BEC2C65D}" destId="{3A91ECBB-406F-447B-A9E0-309BCEE895A8}" srcOrd="0" destOrd="0" presId="urn:microsoft.com/office/officeart/2005/8/layout/chart3"/>
    <dgm:cxn modelId="{24CD47CA-1B69-459C-A615-B1C52FFE976B}" type="presOf" srcId="{586ACB1D-67E3-4A22-952F-5A3356426F3F}" destId="{6FFCD106-D36C-4472-BE81-5F9182274622}" srcOrd="0" destOrd="0" presId="urn:microsoft.com/office/officeart/2005/8/layout/chart3"/>
    <dgm:cxn modelId="{28EF68C4-075E-4527-A3D0-6981F2F127C1}" srcId="{FCDCA6CA-E840-45A0-B23B-FBCF9EC50AC0}" destId="{AC387923-3C56-40C0-B78F-DA76BEC2C65D}" srcOrd="0" destOrd="0" parTransId="{F7F21D67-C087-4952-B300-F0CC1F297401}" sibTransId="{5477E572-F77B-4428-ACB2-448D40242E12}"/>
    <dgm:cxn modelId="{F8606EE2-48A4-41AE-A25F-A22352E3B33E}" type="presOf" srcId="{17EB99D2-4C57-4753-BB12-584E27DE9AF3}" destId="{BEC4F7A8-FD85-4FF6-A434-FCF5B871F325}" srcOrd="0" destOrd="0" presId="urn:microsoft.com/office/officeart/2005/8/layout/chart3"/>
    <dgm:cxn modelId="{42B29D62-68C5-4939-B258-7FFA83607377}" type="presOf" srcId="{586ACB1D-67E3-4A22-952F-5A3356426F3F}" destId="{7B319072-2418-4DBB-878B-AE5150E5E14A}" srcOrd="1" destOrd="0" presId="urn:microsoft.com/office/officeart/2005/8/layout/chart3"/>
    <dgm:cxn modelId="{41B03DCE-57B6-4B88-94DC-3557D62BAE8C}" type="presParOf" srcId="{9CB04764-DE19-40B8-87EF-3B2BCEB53969}" destId="{3A91ECBB-406F-447B-A9E0-309BCEE895A8}" srcOrd="0" destOrd="0" presId="urn:microsoft.com/office/officeart/2005/8/layout/chart3"/>
    <dgm:cxn modelId="{D9827DA7-A395-4E96-AD32-7E855BFE5544}" type="presParOf" srcId="{9CB04764-DE19-40B8-87EF-3B2BCEB53969}" destId="{A1D63F7A-07E9-43A8-A11D-50CF4B0F1FA0}" srcOrd="1" destOrd="0" presId="urn:microsoft.com/office/officeart/2005/8/layout/chart3"/>
    <dgm:cxn modelId="{334ECC9B-9D52-4058-913A-96B40ECA459B}" type="presParOf" srcId="{9CB04764-DE19-40B8-87EF-3B2BCEB53969}" destId="{BEC4F7A8-FD85-4FF6-A434-FCF5B871F325}" srcOrd="2" destOrd="0" presId="urn:microsoft.com/office/officeart/2005/8/layout/chart3"/>
    <dgm:cxn modelId="{6D60F29B-B989-4A0A-B172-EAFE38F3DBA5}" type="presParOf" srcId="{9CB04764-DE19-40B8-87EF-3B2BCEB53969}" destId="{8713091B-3A3B-40D1-B4AC-11198B1BD5C8}" srcOrd="3" destOrd="0" presId="urn:microsoft.com/office/officeart/2005/8/layout/chart3"/>
    <dgm:cxn modelId="{5C92EC16-73DE-4ABC-9B9A-984478E72828}" type="presParOf" srcId="{9CB04764-DE19-40B8-87EF-3B2BCEB53969}" destId="{6FFCD106-D36C-4472-BE81-5F9182274622}" srcOrd="4" destOrd="0" presId="urn:microsoft.com/office/officeart/2005/8/layout/chart3"/>
    <dgm:cxn modelId="{54745BA8-8D83-48D9-B2D6-727A33EFB5D9}" type="presParOf" srcId="{9CB04764-DE19-40B8-87EF-3B2BCEB53969}" destId="{7B319072-2418-4DBB-878B-AE5150E5E14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DCA6CA-E840-45A0-B23B-FBCF9EC50AC0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AC387923-3C56-40C0-B78F-DA76BEC2C65D}">
      <dgm:prSet phldrT="[Text]"/>
      <dgm:spPr>
        <a:solidFill>
          <a:srgbClr val="94D5FF"/>
        </a:solidFill>
      </dgm:spPr>
      <dgm:t>
        <a:bodyPr/>
        <a:lstStyle/>
        <a:p>
          <a:r>
            <a:rPr lang="en-ID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Struktur Sosial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F21D67-C087-4952-B300-F0CC1F297401}" type="parTrans" cxnId="{28EF68C4-075E-4527-A3D0-6981F2F127C1}">
      <dgm:prSet/>
      <dgm:spPr/>
      <dgm:t>
        <a:bodyPr/>
        <a:lstStyle/>
        <a:p>
          <a:endParaRPr lang="en-US"/>
        </a:p>
      </dgm:t>
    </dgm:pt>
    <dgm:pt modelId="{5477E572-F77B-4428-ACB2-448D40242E12}" type="sibTrans" cxnId="{28EF68C4-075E-4527-A3D0-6981F2F127C1}">
      <dgm:prSet/>
      <dgm:spPr/>
      <dgm:t>
        <a:bodyPr/>
        <a:lstStyle/>
        <a:p>
          <a:endParaRPr lang="en-US"/>
        </a:p>
      </dgm:t>
    </dgm:pt>
    <dgm:pt modelId="{17EB99D2-4C57-4753-BB12-584E27DE9AF3}">
      <dgm:prSet phldrT="[Text]"/>
      <dgm:spPr>
        <a:solidFill>
          <a:srgbClr val="B7E1BD"/>
        </a:solidFill>
      </dgm:spPr>
      <dgm:t>
        <a:bodyPr/>
        <a:lstStyle/>
        <a:p>
          <a:r>
            <a:rPr lang="en-ID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Mobilitas</a:t>
          </a:r>
          <a:r>
            <a:rPr lang="en-ID" b="1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Sosial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FC6F9D-4BD2-43C3-8F89-FFAC7BCDF591}" type="parTrans" cxnId="{6C63E6F2-7E17-44A0-8BEC-2D8D70E6237F}">
      <dgm:prSet/>
      <dgm:spPr/>
      <dgm:t>
        <a:bodyPr/>
        <a:lstStyle/>
        <a:p>
          <a:endParaRPr lang="en-US"/>
        </a:p>
      </dgm:t>
    </dgm:pt>
    <dgm:pt modelId="{8ED56DD3-22C3-481E-AFA0-DDADBBCBE0FB}" type="sibTrans" cxnId="{6C63E6F2-7E17-44A0-8BEC-2D8D70E6237F}">
      <dgm:prSet/>
      <dgm:spPr/>
      <dgm:t>
        <a:bodyPr/>
        <a:lstStyle/>
        <a:p>
          <a:endParaRPr lang="en-US"/>
        </a:p>
      </dgm:t>
    </dgm:pt>
    <dgm:pt modelId="{586ACB1D-67E3-4A22-952F-5A3356426F3F}">
      <dgm:prSet phldrT="[Text]"/>
      <dgm:spPr>
        <a:solidFill>
          <a:srgbClr val="9B99FF"/>
        </a:solidFill>
      </dgm:spPr>
      <dgm:t>
        <a:bodyPr/>
        <a:lstStyle/>
        <a:p>
          <a:r>
            <a:rPr lang="en-ID" b="1" dirty="0" smtClean="0"/>
            <a:t>Kelompok Sosial</a:t>
          </a:r>
          <a:endParaRPr lang="en-US" b="1" dirty="0"/>
        </a:p>
      </dgm:t>
    </dgm:pt>
    <dgm:pt modelId="{D37B6725-B36B-419D-9AF1-6ECDFA40376F}" type="parTrans" cxnId="{1EA6EB61-29FE-4888-95F4-4B48AE90D908}">
      <dgm:prSet/>
      <dgm:spPr/>
      <dgm:t>
        <a:bodyPr/>
        <a:lstStyle/>
        <a:p>
          <a:endParaRPr lang="en-US"/>
        </a:p>
      </dgm:t>
    </dgm:pt>
    <dgm:pt modelId="{06094668-CD07-455D-B97E-7687ADA68F4D}" type="sibTrans" cxnId="{1EA6EB61-29FE-4888-95F4-4B48AE90D908}">
      <dgm:prSet/>
      <dgm:spPr/>
      <dgm:t>
        <a:bodyPr/>
        <a:lstStyle/>
        <a:p>
          <a:endParaRPr lang="en-US"/>
        </a:p>
      </dgm:t>
    </dgm:pt>
    <dgm:pt modelId="{9CB04764-DE19-40B8-87EF-3B2BCEB53969}" type="pres">
      <dgm:prSet presAssocID="{FCDCA6CA-E840-45A0-B23B-FBCF9EC50AC0}" presName="compositeShape" presStyleCnt="0">
        <dgm:presLayoutVars>
          <dgm:chMax val="7"/>
          <dgm:dir/>
          <dgm:resizeHandles val="exact"/>
        </dgm:presLayoutVars>
      </dgm:prSet>
      <dgm:spPr/>
    </dgm:pt>
    <dgm:pt modelId="{3A91ECBB-406F-447B-A9E0-309BCEE895A8}" type="pres">
      <dgm:prSet presAssocID="{FCDCA6CA-E840-45A0-B23B-FBCF9EC50AC0}" presName="wedge1" presStyleLbl="node1" presStyleIdx="0" presStyleCnt="3" custScaleX="99720" custScaleY="102668" custLinFactNeighborX="-199" custLinFactNeighborY="4484"/>
      <dgm:spPr/>
      <dgm:t>
        <a:bodyPr/>
        <a:lstStyle/>
        <a:p>
          <a:endParaRPr lang="en-US"/>
        </a:p>
      </dgm:t>
    </dgm:pt>
    <dgm:pt modelId="{A1D63F7A-07E9-43A8-A11D-50CF4B0F1FA0}" type="pres">
      <dgm:prSet presAssocID="{FCDCA6CA-E840-45A0-B23B-FBCF9EC50A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4F7A8-FD85-4FF6-A434-FCF5B871F325}" type="pres">
      <dgm:prSet presAssocID="{FCDCA6CA-E840-45A0-B23B-FBCF9EC50AC0}" presName="wedge2" presStyleLbl="node1" presStyleIdx="1" presStyleCnt="3" custLinFactNeighborX="-705" custLinFactNeighborY="5252"/>
      <dgm:spPr/>
      <dgm:t>
        <a:bodyPr/>
        <a:lstStyle/>
        <a:p>
          <a:endParaRPr lang="en-US"/>
        </a:p>
      </dgm:t>
    </dgm:pt>
    <dgm:pt modelId="{8713091B-3A3B-40D1-B4AC-11198B1BD5C8}" type="pres">
      <dgm:prSet presAssocID="{FCDCA6CA-E840-45A0-B23B-FBCF9EC50A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CD106-D36C-4472-BE81-5F9182274622}" type="pres">
      <dgm:prSet presAssocID="{FCDCA6CA-E840-45A0-B23B-FBCF9EC50AC0}" presName="wedge3" presStyleLbl="node1" presStyleIdx="2" presStyleCnt="3" custLinFactNeighborX="-6757" custLinFactNeighborY="174"/>
      <dgm:spPr/>
      <dgm:t>
        <a:bodyPr/>
        <a:lstStyle/>
        <a:p>
          <a:endParaRPr lang="en-US"/>
        </a:p>
      </dgm:t>
    </dgm:pt>
    <dgm:pt modelId="{7B319072-2418-4DBB-878B-AE5150E5E14A}" type="pres">
      <dgm:prSet presAssocID="{FCDCA6CA-E840-45A0-B23B-FBCF9EC50A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3E6F2-7E17-44A0-8BEC-2D8D70E6237F}" srcId="{FCDCA6CA-E840-45A0-B23B-FBCF9EC50AC0}" destId="{17EB99D2-4C57-4753-BB12-584E27DE9AF3}" srcOrd="1" destOrd="0" parTransId="{3FFC6F9D-4BD2-43C3-8F89-FFAC7BCDF591}" sibTransId="{8ED56DD3-22C3-481E-AFA0-DDADBBCBE0FB}"/>
    <dgm:cxn modelId="{1EA6EB61-29FE-4888-95F4-4B48AE90D908}" srcId="{FCDCA6CA-E840-45A0-B23B-FBCF9EC50AC0}" destId="{586ACB1D-67E3-4A22-952F-5A3356426F3F}" srcOrd="2" destOrd="0" parTransId="{D37B6725-B36B-419D-9AF1-6ECDFA40376F}" sibTransId="{06094668-CD07-455D-B97E-7687ADA68F4D}"/>
    <dgm:cxn modelId="{9C6E77EF-45A2-4194-8C69-BA85E8862A86}" type="presOf" srcId="{AC387923-3C56-40C0-B78F-DA76BEC2C65D}" destId="{A1D63F7A-07E9-43A8-A11D-50CF4B0F1FA0}" srcOrd="1" destOrd="0" presId="urn:microsoft.com/office/officeart/2005/8/layout/chart3"/>
    <dgm:cxn modelId="{5A7ED6BF-E447-4119-8F51-A31B3C51188F}" type="presOf" srcId="{586ACB1D-67E3-4A22-952F-5A3356426F3F}" destId="{7B319072-2418-4DBB-878B-AE5150E5E14A}" srcOrd="1" destOrd="0" presId="urn:microsoft.com/office/officeart/2005/8/layout/chart3"/>
    <dgm:cxn modelId="{8AE072B1-5893-48A0-A60D-914DEDEC331B}" type="presOf" srcId="{17EB99D2-4C57-4753-BB12-584E27DE9AF3}" destId="{BEC4F7A8-FD85-4FF6-A434-FCF5B871F325}" srcOrd="0" destOrd="0" presId="urn:microsoft.com/office/officeart/2005/8/layout/chart3"/>
    <dgm:cxn modelId="{1A70E2AB-AACE-4475-BC09-B2C20E557BBC}" type="presOf" srcId="{17EB99D2-4C57-4753-BB12-584E27DE9AF3}" destId="{8713091B-3A3B-40D1-B4AC-11198B1BD5C8}" srcOrd="1" destOrd="0" presId="urn:microsoft.com/office/officeart/2005/8/layout/chart3"/>
    <dgm:cxn modelId="{0975C1C9-BD81-4C5D-BF8B-39BCFC7674F8}" type="presOf" srcId="{586ACB1D-67E3-4A22-952F-5A3356426F3F}" destId="{6FFCD106-D36C-4472-BE81-5F9182274622}" srcOrd="0" destOrd="0" presId="urn:microsoft.com/office/officeart/2005/8/layout/chart3"/>
    <dgm:cxn modelId="{95EDF87A-C155-4CD8-B2DD-7D4601036C52}" type="presOf" srcId="{AC387923-3C56-40C0-B78F-DA76BEC2C65D}" destId="{3A91ECBB-406F-447B-A9E0-309BCEE895A8}" srcOrd="0" destOrd="0" presId="urn:microsoft.com/office/officeart/2005/8/layout/chart3"/>
    <dgm:cxn modelId="{028BF3CF-D2BD-457A-A9C8-672E139D7FE8}" type="presOf" srcId="{FCDCA6CA-E840-45A0-B23B-FBCF9EC50AC0}" destId="{9CB04764-DE19-40B8-87EF-3B2BCEB53969}" srcOrd="0" destOrd="0" presId="urn:microsoft.com/office/officeart/2005/8/layout/chart3"/>
    <dgm:cxn modelId="{28EF68C4-075E-4527-A3D0-6981F2F127C1}" srcId="{FCDCA6CA-E840-45A0-B23B-FBCF9EC50AC0}" destId="{AC387923-3C56-40C0-B78F-DA76BEC2C65D}" srcOrd="0" destOrd="0" parTransId="{F7F21D67-C087-4952-B300-F0CC1F297401}" sibTransId="{5477E572-F77B-4428-ACB2-448D40242E12}"/>
    <dgm:cxn modelId="{2B3C58EE-B574-41B8-AD8E-C1060B58A625}" type="presParOf" srcId="{9CB04764-DE19-40B8-87EF-3B2BCEB53969}" destId="{3A91ECBB-406F-447B-A9E0-309BCEE895A8}" srcOrd="0" destOrd="0" presId="urn:microsoft.com/office/officeart/2005/8/layout/chart3"/>
    <dgm:cxn modelId="{8F13899F-0021-429A-A2DF-EA8146978D36}" type="presParOf" srcId="{9CB04764-DE19-40B8-87EF-3B2BCEB53969}" destId="{A1D63F7A-07E9-43A8-A11D-50CF4B0F1FA0}" srcOrd="1" destOrd="0" presId="urn:microsoft.com/office/officeart/2005/8/layout/chart3"/>
    <dgm:cxn modelId="{51FD2BEB-9E64-4284-8D2B-4E3DC3EF536C}" type="presParOf" srcId="{9CB04764-DE19-40B8-87EF-3B2BCEB53969}" destId="{BEC4F7A8-FD85-4FF6-A434-FCF5B871F325}" srcOrd="2" destOrd="0" presId="urn:microsoft.com/office/officeart/2005/8/layout/chart3"/>
    <dgm:cxn modelId="{5C8C6376-6A62-4773-8E3C-25CF026C6DDA}" type="presParOf" srcId="{9CB04764-DE19-40B8-87EF-3B2BCEB53969}" destId="{8713091B-3A3B-40D1-B4AC-11198B1BD5C8}" srcOrd="3" destOrd="0" presId="urn:microsoft.com/office/officeart/2005/8/layout/chart3"/>
    <dgm:cxn modelId="{043A8DDA-83CC-4083-A0EC-4984716A7B22}" type="presParOf" srcId="{9CB04764-DE19-40B8-87EF-3B2BCEB53969}" destId="{6FFCD106-D36C-4472-BE81-5F9182274622}" srcOrd="4" destOrd="0" presId="urn:microsoft.com/office/officeart/2005/8/layout/chart3"/>
    <dgm:cxn modelId="{73EF51D2-E2AB-481E-A505-9FD5019547B8}" type="presParOf" srcId="{9CB04764-DE19-40B8-87EF-3B2BCEB53969}" destId="{7B319072-2418-4DBB-878B-AE5150E5E14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1BFDB-EDFA-4DD2-B8D0-DA5D0E471A54}">
      <dsp:nvSpPr>
        <dsp:cNvPr id="0" name=""/>
        <dsp:cNvSpPr/>
      </dsp:nvSpPr>
      <dsp:spPr>
        <a:xfrm>
          <a:off x="0" y="0"/>
          <a:ext cx="3201217" cy="320121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CEE2-EC2B-46E0-BD70-F703B9DDC65B}">
      <dsp:nvSpPr>
        <dsp:cNvPr id="0" name=""/>
        <dsp:cNvSpPr/>
      </dsp:nvSpPr>
      <dsp:spPr>
        <a:xfrm>
          <a:off x="1512163" y="0"/>
          <a:ext cx="6546639" cy="3201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17780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A. </a:t>
          </a:r>
          <a:r>
            <a:rPr lang="en-ID" sz="2700" kern="1200" dirty="0" smtClean="0">
              <a:hlinkClick xmlns:r="http://schemas.openxmlformats.org/officeDocument/2006/relationships" r:id="" action="ppaction://hlinksldjump"/>
            </a:rPr>
            <a:t>Ilmu Sosiologi</a:t>
          </a:r>
          <a:endParaRPr lang="en-US" sz="2700" kern="1200" dirty="0"/>
        </a:p>
      </dsp:txBody>
      <dsp:txXfrm>
        <a:off x="1512163" y="0"/>
        <a:ext cx="6546639" cy="960367"/>
      </dsp:txXfrm>
    </dsp:sp>
    <dsp:sp modelId="{B4A55749-BAE2-4946-9BA5-8ECEC978371E}">
      <dsp:nvSpPr>
        <dsp:cNvPr id="0" name=""/>
        <dsp:cNvSpPr/>
      </dsp:nvSpPr>
      <dsp:spPr>
        <a:xfrm>
          <a:off x="560214" y="960367"/>
          <a:ext cx="2080789" cy="208078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63E9D-2B49-44DF-8E7F-B5BAEB8784ED}">
      <dsp:nvSpPr>
        <dsp:cNvPr id="0" name=""/>
        <dsp:cNvSpPr/>
      </dsp:nvSpPr>
      <dsp:spPr>
        <a:xfrm>
          <a:off x="1512163" y="1008121"/>
          <a:ext cx="6546639" cy="20807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519113" lvl="0" indent="-341313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B. </a:t>
          </a:r>
          <a:r>
            <a:rPr lang="en-ID" sz="2700" kern="1200" dirty="0" smtClean="0">
              <a:hlinkClick xmlns:r="http://schemas.openxmlformats.org/officeDocument/2006/relationships" r:id="" action="ppaction://hlinksldjump"/>
            </a:rPr>
            <a:t>Gejala dan Realitas Sosial sebagai Kajian Ilmu Sosiologi</a:t>
          </a:r>
          <a:endParaRPr lang="en-US" sz="2700" kern="1200" dirty="0"/>
        </a:p>
      </dsp:txBody>
      <dsp:txXfrm>
        <a:off x="1512163" y="1008121"/>
        <a:ext cx="6546639" cy="960364"/>
      </dsp:txXfrm>
    </dsp:sp>
    <dsp:sp modelId="{5B6E4D1D-3A3E-4595-B656-225B21010F21}">
      <dsp:nvSpPr>
        <dsp:cNvPr id="0" name=""/>
        <dsp:cNvSpPr/>
      </dsp:nvSpPr>
      <dsp:spPr>
        <a:xfrm>
          <a:off x="1120426" y="1920731"/>
          <a:ext cx="960364" cy="96036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4D17-C795-4B82-8C9A-8A9C86AA5E62}">
      <dsp:nvSpPr>
        <dsp:cNvPr id="0" name=""/>
        <dsp:cNvSpPr/>
      </dsp:nvSpPr>
      <dsp:spPr>
        <a:xfrm>
          <a:off x="1518252" y="1944212"/>
          <a:ext cx="6546639" cy="960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519113" lvl="0" indent="-341313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C. </a:t>
          </a:r>
          <a:r>
            <a:rPr lang="en-ID" sz="2700" kern="1200" dirty="0" smtClean="0">
              <a:hlinkClick xmlns:r="http://schemas.openxmlformats.org/officeDocument/2006/relationships" r:id="" action="ppaction://hlinksldjump"/>
            </a:rPr>
            <a:t>Fungsi Ilmu Sosiologi dan Peran Sosiologi dalam Masyarakat</a:t>
          </a:r>
          <a:endParaRPr lang="en-US" sz="2700" kern="1200" dirty="0"/>
        </a:p>
      </dsp:txBody>
      <dsp:txXfrm>
        <a:off x="1518252" y="1944212"/>
        <a:ext cx="6546639" cy="96036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8A517-DA8B-44BD-A362-FA2CCFFBF9D1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83685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>
              <a:solidFill>
                <a:schemeClr val="bg1"/>
              </a:solidFill>
            </a:rPr>
            <a:t>Penyimpang-an Sosial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247648" y="231647"/>
        <a:ext cx="1759712" cy="1759712"/>
      </dsp:txXfrm>
    </dsp:sp>
    <dsp:sp modelId="{9DE6F0EC-C340-46E7-A36B-B712F6C20E2A}">
      <dsp:nvSpPr>
        <dsp:cNvPr id="0" name=""/>
        <dsp:cNvSpPr/>
      </dsp:nvSpPr>
      <dsp:spPr>
        <a:xfrm rot="5400000">
          <a:off x="3168354" y="216021"/>
          <a:ext cx="1759712" cy="1759712"/>
        </a:xfrm>
        <a:prstGeom prst="pieWedge">
          <a:avLst/>
        </a:prstGeom>
        <a:solidFill>
          <a:srgbClr val="98827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>
              <a:solidFill>
                <a:schemeClr val="bg1"/>
              </a:solidFill>
            </a:rPr>
            <a:t>Pengendalian Sosial</a:t>
          </a:r>
          <a:endParaRPr lang="en-US" sz="1400" b="1" kern="1200" dirty="0">
            <a:solidFill>
              <a:schemeClr val="bg1"/>
            </a:solidFill>
          </a:endParaRPr>
        </a:p>
      </dsp:txBody>
      <dsp:txXfrm rot="5400000">
        <a:off x="3168354" y="216021"/>
        <a:ext cx="1759712" cy="1759712"/>
      </dsp:txXfrm>
    </dsp:sp>
    <dsp:sp modelId="{1D7DEF75-A515-40DC-A809-9524607F6345}">
      <dsp:nvSpPr>
        <dsp:cNvPr id="0" name=""/>
        <dsp:cNvSpPr/>
      </dsp:nvSpPr>
      <dsp:spPr>
        <a:xfrm rot="10800000">
          <a:off x="3168354" y="2232245"/>
          <a:ext cx="1759712" cy="1759712"/>
        </a:xfrm>
        <a:prstGeom prst="pieWedge">
          <a:avLst/>
        </a:prstGeom>
        <a:solidFill>
          <a:srgbClr val="FDF7C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Lembaga Sosial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3168354" y="2232245"/>
        <a:ext cx="1759712" cy="1759712"/>
      </dsp:txXfrm>
    </dsp:sp>
    <dsp:sp modelId="{6729B056-98DA-4A02-BD4B-3E08EEE6BAD1}">
      <dsp:nvSpPr>
        <dsp:cNvPr id="0" name=""/>
        <dsp:cNvSpPr/>
      </dsp:nvSpPr>
      <dsp:spPr>
        <a:xfrm rot="16200000">
          <a:off x="1224138" y="2232245"/>
          <a:ext cx="1759712" cy="1759712"/>
        </a:xfrm>
        <a:prstGeom prst="pieWedge">
          <a:avLst/>
        </a:prstGeom>
        <a:solidFill>
          <a:srgbClr val="FF696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/>
            <a:t>Perubahan Sosial</a:t>
          </a:r>
          <a:endParaRPr lang="en-US" sz="1400" b="1" kern="1200" dirty="0"/>
        </a:p>
      </dsp:txBody>
      <dsp:txXfrm rot="16200000">
        <a:off x="1224138" y="2232245"/>
        <a:ext cx="1759712" cy="1759712"/>
      </dsp:txXfrm>
    </dsp:sp>
    <dsp:sp modelId="{ECDB8C27-D0B6-4973-B973-9D7FD01C05B2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8B07E-0A0B-4EB0-A4DE-40412596E353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2E3C89-1DE7-4FE3-AF29-8F48155944FD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a. Perencanaan Sosial</a:t>
          </a:r>
          <a:endParaRPr lang="en-US" sz="3100" kern="1200" dirty="0"/>
        </a:p>
      </dsp:txBody>
      <dsp:txXfrm>
        <a:off x="0" y="0"/>
        <a:ext cx="5483418" cy="995711"/>
      </dsp:txXfrm>
    </dsp:sp>
    <dsp:sp modelId="{589F7E5A-F5A3-4D3A-B4C9-AE599C32C75B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b. Pembangunan Sosial</a:t>
          </a:r>
          <a:endParaRPr lang="en-US" sz="3100" kern="1200" dirty="0"/>
        </a:p>
      </dsp:txBody>
      <dsp:txXfrm>
        <a:off x="551383" y="1176750"/>
        <a:ext cx="5385084" cy="995711"/>
      </dsp:txXfrm>
    </dsp:sp>
    <dsp:sp modelId="{BADEC78F-5676-4F92-BA50-84BD69584022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c. Memecahkan Masalah Sosial</a:t>
          </a:r>
          <a:endParaRPr lang="en-US" sz="3100" kern="1200" dirty="0"/>
        </a:p>
      </dsp:txBody>
      <dsp:txXfrm>
        <a:off x="1094536" y="2353500"/>
        <a:ext cx="5393313" cy="995711"/>
      </dsp:txXfrm>
    </dsp:sp>
    <dsp:sp modelId="{AE8C05C5-3A18-4934-9EF6-BDA7EA811A92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100" kern="1200" dirty="0" smtClean="0"/>
            <a:t>d. Penelitian Sosial</a:t>
          </a:r>
          <a:endParaRPr lang="en-US" sz="3100" kern="1200" dirty="0"/>
        </a:p>
      </dsp:txBody>
      <dsp:txXfrm>
        <a:off x="1645920" y="3530251"/>
        <a:ext cx="5385084" cy="995711"/>
      </dsp:txXfrm>
    </dsp:sp>
    <dsp:sp modelId="{F2AB991F-200E-4C61-A27F-EBB14309C1A7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36467" y="762624"/>
        <a:ext cx="647212" cy="647212"/>
      </dsp:txXfrm>
    </dsp:sp>
    <dsp:sp modelId="{ECA22938-1F02-440A-AF2C-2192E49D1501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487850" y="1939375"/>
        <a:ext cx="647212" cy="647212"/>
      </dsp:txXfrm>
    </dsp:sp>
    <dsp:sp modelId="{5E169891-B0C6-4CAB-AFDA-4EA044C1D631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031004" y="3116125"/>
        <a:ext cx="647212" cy="6472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47E96F-057C-452E-BEED-C878E8C4EEDA}">
      <dsp:nvSpPr>
        <dsp:cNvPr id="0" name=""/>
        <dsp:cNvSpPr/>
      </dsp:nvSpPr>
      <dsp:spPr>
        <a:xfrm>
          <a:off x="3394716" y="1617041"/>
          <a:ext cx="1440167" cy="1291880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kern="1200" dirty="0" smtClean="0"/>
            <a:t>Ciri Sosiologi</a:t>
          </a:r>
          <a:endParaRPr lang="en-US" sz="2000" kern="1200" dirty="0"/>
        </a:p>
      </dsp:txBody>
      <dsp:txXfrm>
        <a:off x="3394716" y="1617041"/>
        <a:ext cx="1440167" cy="1291880"/>
      </dsp:txXfrm>
    </dsp:sp>
    <dsp:sp modelId="{0D858296-6CA5-482F-8C3B-2E9BEEC4D2C5}">
      <dsp:nvSpPr>
        <dsp:cNvPr id="0" name=""/>
        <dsp:cNvSpPr/>
      </dsp:nvSpPr>
      <dsp:spPr>
        <a:xfrm rot="16200000">
          <a:off x="4002314" y="1208968"/>
          <a:ext cx="224970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6200000">
        <a:off x="4002314" y="1208968"/>
        <a:ext cx="224970" cy="404407"/>
      </dsp:txXfrm>
    </dsp:sp>
    <dsp:sp modelId="{F87FC3BA-9894-43EC-A67C-B0BD92A86E67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Empiris</a:t>
          </a:r>
          <a:endParaRPr lang="en-US" sz="1500" b="1" kern="1200" dirty="0"/>
        </a:p>
      </dsp:txBody>
      <dsp:txXfrm>
        <a:off x="3520082" y="3134"/>
        <a:ext cx="1189434" cy="1189434"/>
      </dsp:txXfrm>
    </dsp:sp>
    <dsp:sp modelId="{77951E46-E358-4BF7-9271-65D777C9AB78}">
      <dsp:nvSpPr>
        <dsp:cNvPr id="0" name=""/>
        <dsp:cNvSpPr/>
      </dsp:nvSpPr>
      <dsp:spPr>
        <a:xfrm>
          <a:off x="4911956" y="2060777"/>
          <a:ext cx="185674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11956" y="2060777"/>
        <a:ext cx="185674" cy="404407"/>
      </dsp:txXfrm>
    </dsp:sp>
    <dsp:sp modelId="{E2514B0A-4CD2-4B6F-9D9D-43824C6F0AB5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Teoretis</a:t>
          </a:r>
          <a:endParaRPr lang="en-US" sz="1500" b="1" kern="1200" dirty="0"/>
        </a:p>
      </dsp:txBody>
      <dsp:txXfrm>
        <a:off x="5185212" y="1668264"/>
        <a:ext cx="1189434" cy="1189434"/>
      </dsp:txXfrm>
    </dsp:sp>
    <dsp:sp modelId="{D389E36C-7EF6-4F39-91DE-F289117D5772}">
      <dsp:nvSpPr>
        <dsp:cNvPr id="0" name=""/>
        <dsp:cNvSpPr/>
      </dsp:nvSpPr>
      <dsp:spPr>
        <a:xfrm rot="5400000">
          <a:off x="4002314" y="2912587"/>
          <a:ext cx="224970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4002314" y="2912587"/>
        <a:ext cx="224970" cy="404407"/>
      </dsp:txXfrm>
    </dsp:sp>
    <dsp:sp modelId="{2F0F2681-35A6-4BD7-85CF-330376D4F954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rgbClr val="8BFC2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>
              <a:solidFill>
                <a:schemeClr val="tx1"/>
              </a:solidFill>
            </a:rPr>
            <a:t>Kumulatif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520082" y="3333394"/>
        <a:ext cx="1189434" cy="1189434"/>
      </dsp:txXfrm>
    </dsp:sp>
    <dsp:sp modelId="{9C0DDBE5-4821-4599-A054-05FAFFC01901}">
      <dsp:nvSpPr>
        <dsp:cNvPr id="0" name=""/>
        <dsp:cNvSpPr/>
      </dsp:nvSpPr>
      <dsp:spPr>
        <a:xfrm rot="10800000">
          <a:off x="3131969" y="2060777"/>
          <a:ext cx="185674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131969" y="2060777"/>
        <a:ext cx="185674" cy="404407"/>
      </dsp:txXfrm>
    </dsp:sp>
    <dsp:sp modelId="{221C1DE7-3D2E-48C2-8E1E-83E6ED186479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Nonetis</a:t>
          </a:r>
          <a:endParaRPr lang="en-US" sz="1500" b="1" kern="1200" dirty="0"/>
        </a:p>
      </dsp:txBody>
      <dsp:txXfrm>
        <a:off x="1854952" y="1668264"/>
        <a:ext cx="1189434" cy="118943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43988-23F1-473F-B1AF-076BCB116193}">
      <dsp:nvSpPr>
        <dsp:cNvPr id="0" name=""/>
        <dsp:cNvSpPr/>
      </dsp:nvSpPr>
      <dsp:spPr>
        <a:xfrm>
          <a:off x="157721" y="2642021"/>
          <a:ext cx="1517974" cy="75898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Filsafat</a:t>
          </a:r>
          <a:endParaRPr lang="en-US" sz="1300" kern="1200" dirty="0"/>
        </a:p>
      </dsp:txBody>
      <dsp:txXfrm>
        <a:off x="157721" y="2642021"/>
        <a:ext cx="1517974" cy="758987"/>
      </dsp:txXfrm>
    </dsp:sp>
    <dsp:sp modelId="{9E4AB635-81D9-45FB-B0C1-673A3C9B7004}">
      <dsp:nvSpPr>
        <dsp:cNvPr id="0" name=""/>
        <dsp:cNvSpPr/>
      </dsp:nvSpPr>
      <dsp:spPr>
        <a:xfrm rot="17670133">
          <a:off x="1247258" y="2342308"/>
          <a:ext cx="1464066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464066" y="130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670133">
        <a:off x="1942689" y="2318803"/>
        <a:ext cx="73203" cy="73203"/>
      </dsp:txXfrm>
    </dsp:sp>
    <dsp:sp modelId="{09AB2817-D73B-455D-A4AA-35EE98FC1146}">
      <dsp:nvSpPr>
        <dsp:cNvPr id="0" name=""/>
        <dsp:cNvSpPr/>
      </dsp:nvSpPr>
      <dsp:spPr>
        <a:xfrm>
          <a:off x="2282886" y="1309800"/>
          <a:ext cx="1517974" cy="75898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Filsafat umum</a:t>
          </a:r>
          <a:endParaRPr lang="en-US" sz="1300" kern="1200" dirty="0"/>
        </a:p>
      </dsp:txBody>
      <dsp:txXfrm>
        <a:off x="2282886" y="1309800"/>
        <a:ext cx="1517974" cy="758987"/>
      </dsp:txXfrm>
    </dsp:sp>
    <dsp:sp modelId="{C3B9D03A-0BCE-4634-A6F1-AF00E5D3A2C1}">
      <dsp:nvSpPr>
        <dsp:cNvPr id="0" name=""/>
        <dsp:cNvSpPr/>
      </dsp:nvSpPr>
      <dsp:spPr>
        <a:xfrm rot="17692822">
          <a:off x="3382856" y="1021572"/>
          <a:ext cx="144319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443199" y="1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692822">
        <a:off x="4068376" y="998588"/>
        <a:ext cx="72159" cy="72159"/>
      </dsp:txXfrm>
    </dsp:sp>
    <dsp:sp modelId="{9E5C0006-85F8-40A7-831C-D8831C11E49F}">
      <dsp:nvSpPr>
        <dsp:cNvPr id="0" name=""/>
        <dsp:cNvSpPr/>
      </dsp:nvSpPr>
      <dsp:spPr>
        <a:xfrm>
          <a:off x="4408050" y="547"/>
          <a:ext cx="1517974" cy="75898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Metafisika</a:t>
          </a:r>
          <a:endParaRPr lang="en-US" sz="1300" kern="1200" dirty="0"/>
        </a:p>
      </dsp:txBody>
      <dsp:txXfrm>
        <a:off x="4408050" y="547"/>
        <a:ext cx="1517974" cy="758987"/>
      </dsp:txXfrm>
    </dsp:sp>
    <dsp:sp modelId="{FA3404EB-CB59-417C-BC76-7B915386E61C}">
      <dsp:nvSpPr>
        <dsp:cNvPr id="0" name=""/>
        <dsp:cNvSpPr/>
      </dsp:nvSpPr>
      <dsp:spPr>
        <a:xfrm>
          <a:off x="5926025" y="366945"/>
          <a:ext cx="60718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607189" y="130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4440" y="364861"/>
        <a:ext cx="30359" cy="30359"/>
      </dsp:txXfrm>
    </dsp:sp>
    <dsp:sp modelId="{7D68822E-B008-4F61-BD3A-3C38146FCB1B}">
      <dsp:nvSpPr>
        <dsp:cNvPr id="0" name=""/>
        <dsp:cNvSpPr/>
      </dsp:nvSpPr>
      <dsp:spPr>
        <a:xfrm>
          <a:off x="6533215" y="547"/>
          <a:ext cx="1517974" cy="75898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Ontologi, Kosmologi, Teologi, Humanologi</a:t>
          </a:r>
          <a:endParaRPr lang="en-US" sz="1300" kern="1200" dirty="0"/>
        </a:p>
      </dsp:txBody>
      <dsp:txXfrm>
        <a:off x="6533215" y="547"/>
        <a:ext cx="1517974" cy="758987"/>
      </dsp:txXfrm>
    </dsp:sp>
    <dsp:sp modelId="{4B05A1D5-227C-4AE5-9C38-521DBFA4F581}">
      <dsp:nvSpPr>
        <dsp:cNvPr id="0" name=""/>
        <dsp:cNvSpPr/>
      </dsp:nvSpPr>
      <dsp:spPr>
        <a:xfrm rot="19457599">
          <a:off x="3730577" y="1457990"/>
          <a:ext cx="747756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747756" y="1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4085762" y="1452391"/>
        <a:ext cx="37387" cy="37387"/>
      </dsp:txXfrm>
    </dsp:sp>
    <dsp:sp modelId="{CA184255-0572-453C-BAA7-97D4B5127ADF}">
      <dsp:nvSpPr>
        <dsp:cNvPr id="0" name=""/>
        <dsp:cNvSpPr/>
      </dsp:nvSpPr>
      <dsp:spPr>
        <a:xfrm>
          <a:off x="4408050" y="873383"/>
          <a:ext cx="1517974" cy="75898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Epistemologi</a:t>
          </a:r>
          <a:endParaRPr lang="en-US" sz="1300" kern="1200" dirty="0"/>
        </a:p>
      </dsp:txBody>
      <dsp:txXfrm>
        <a:off x="4408050" y="873383"/>
        <a:ext cx="1517974" cy="758987"/>
      </dsp:txXfrm>
    </dsp:sp>
    <dsp:sp modelId="{8A1F5978-C12D-416F-B5B9-13A26EA46562}">
      <dsp:nvSpPr>
        <dsp:cNvPr id="0" name=""/>
        <dsp:cNvSpPr/>
      </dsp:nvSpPr>
      <dsp:spPr>
        <a:xfrm rot="2142401">
          <a:off x="3730577" y="1894407"/>
          <a:ext cx="747756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747756" y="1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4085762" y="1888809"/>
        <a:ext cx="37387" cy="37387"/>
      </dsp:txXfrm>
    </dsp:sp>
    <dsp:sp modelId="{EC800193-26B7-4612-A55D-8FFE21E0F988}">
      <dsp:nvSpPr>
        <dsp:cNvPr id="0" name=""/>
        <dsp:cNvSpPr/>
      </dsp:nvSpPr>
      <dsp:spPr>
        <a:xfrm>
          <a:off x="4408050" y="1746218"/>
          <a:ext cx="1517974" cy="75898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Logika</a:t>
          </a:r>
          <a:endParaRPr lang="en-US" sz="1300" kern="1200" dirty="0"/>
        </a:p>
      </dsp:txBody>
      <dsp:txXfrm>
        <a:off x="4408050" y="1746218"/>
        <a:ext cx="1517974" cy="758987"/>
      </dsp:txXfrm>
    </dsp:sp>
    <dsp:sp modelId="{EC9B5F9C-B1BB-4060-A774-BD7600B60C92}">
      <dsp:nvSpPr>
        <dsp:cNvPr id="0" name=""/>
        <dsp:cNvSpPr/>
      </dsp:nvSpPr>
      <dsp:spPr>
        <a:xfrm>
          <a:off x="5926025" y="2112616"/>
          <a:ext cx="60718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607189" y="130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4440" y="2110532"/>
        <a:ext cx="30359" cy="30359"/>
      </dsp:txXfrm>
    </dsp:sp>
    <dsp:sp modelId="{29E6F560-F998-4590-932A-9ECFFC519C35}">
      <dsp:nvSpPr>
        <dsp:cNvPr id="0" name=""/>
        <dsp:cNvSpPr/>
      </dsp:nvSpPr>
      <dsp:spPr>
        <a:xfrm>
          <a:off x="6533215" y="1746218"/>
          <a:ext cx="1517974" cy="75898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Induksi dan Deduksi</a:t>
          </a:r>
          <a:endParaRPr lang="en-US" sz="1300" kern="1200" dirty="0"/>
        </a:p>
      </dsp:txBody>
      <dsp:txXfrm>
        <a:off x="6533215" y="1746218"/>
        <a:ext cx="1517974" cy="758987"/>
      </dsp:txXfrm>
    </dsp:sp>
    <dsp:sp modelId="{84ABE768-9618-4B13-A7EB-6B13FDA333FD}">
      <dsp:nvSpPr>
        <dsp:cNvPr id="0" name=""/>
        <dsp:cNvSpPr/>
      </dsp:nvSpPr>
      <dsp:spPr>
        <a:xfrm rot="3907178">
          <a:off x="3382856" y="2330825"/>
          <a:ext cx="144319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443199" y="1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907178">
        <a:off x="4068376" y="2307841"/>
        <a:ext cx="72159" cy="72159"/>
      </dsp:txXfrm>
    </dsp:sp>
    <dsp:sp modelId="{5B4DB3E3-96A2-4418-B757-11CF7A7BB89C}">
      <dsp:nvSpPr>
        <dsp:cNvPr id="0" name=""/>
        <dsp:cNvSpPr/>
      </dsp:nvSpPr>
      <dsp:spPr>
        <a:xfrm>
          <a:off x="4408050" y="2619054"/>
          <a:ext cx="1517974" cy="75898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Aksiologi</a:t>
          </a:r>
          <a:endParaRPr lang="en-US" sz="1300" kern="1200" dirty="0"/>
        </a:p>
      </dsp:txBody>
      <dsp:txXfrm>
        <a:off x="4408050" y="2619054"/>
        <a:ext cx="1517974" cy="758987"/>
      </dsp:txXfrm>
    </dsp:sp>
    <dsp:sp modelId="{81EA0554-0C3C-4147-80FD-1C651C184D21}">
      <dsp:nvSpPr>
        <dsp:cNvPr id="0" name=""/>
        <dsp:cNvSpPr/>
      </dsp:nvSpPr>
      <dsp:spPr>
        <a:xfrm>
          <a:off x="5926025" y="2985452"/>
          <a:ext cx="60718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607189" y="130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14440" y="2983368"/>
        <a:ext cx="30359" cy="30359"/>
      </dsp:txXfrm>
    </dsp:sp>
    <dsp:sp modelId="{1CD844BD-FF0E-4C4B-A6AE-43739905803F}">
      <dsp:nvSpPr>
        <dsp:cNvPr id="0" name=""/>
        <dsp:cNvSpPr/>
      </dsp:nvSpPr>
      <dsp:spPr>
        <a:xfrm>
          <a:off x="6533215" y="2619054"/>
          <a:ext cx="1517974" cy="75898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Etika dan Estetika</a:t>
          </a:r>
          <a:endParaRPr lang="en-US" sz="1300" kern="1200" dirty="0"/>
        </a:p>
      </dsp:txBody>
      <dsp:txXfrm>
        <a:off x="6533215" y="2619054"/>
        <a:ext cx="1517974" cy="758987"/>
      </dsp:txXfrm>
    </dsp:sp>
    <dsp:sp modelId="{B8208C58-25C6-4F50-9CC4-A77F9ABE4EB0}">
      <dsp:nvSpPr>
        <dsp:cNvPr id="0" name=""/>
        <dsp:cNvSpPr/>
      </dsp:nvSpPr>
      <dsp:spPr>
        <a:xfrm rot="3929867">
          <a:off x="1247258" y="3674529"/>
          <a:ext cx="1464066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1464066" y="130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929867">
        <a:off x="1942689" y="3651023"/>
        <a:ext cx="73203" cy="73203"/>
      </dsp:txXfrm>
    </dsp:sp>
    <dsp:sp modelId="{9F47AD07-E4D6-4983-99A7-8D67672270EC}">
      <dsp:nvSpPr>
        <dsp:cNvPr id="0" name=""/>
        <dsp:cNvSpPr/>
      </dsp:nvSpPr>
      <dsp:spPr>
        <a:xfrm>
          <a:off x="2282886" y="3974241"/>
          <a:ext cx="1517974" cy="75898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Filsafat khusus</a:t>
          </a:r>
          <a:endParaRPr lang="en-US" sz="1300" kern="1200" dirty="0"/>
        </a:p>
      </dsp:txBody>
      <dsp:txXfrm>
        <a:off x="2282886" y="3974241"/>
        <a:ext cx="1517974" cy="758987"/>
      </dsp:txXfrm>
    </dsp:sp>
    <dsp:sp modelId="{99822728-43FB-4BD3-B127-07179F285544}">
      <dsp:nvSpPr>
        <dsp:cNvPr id="0" name=""/>
        <dsp:cNvSpPr/>
      </dsp:nvSpPr>
      <dsp:spPr>
        <a:xfrm>
          <a:off x="3800861" y="4340639"/>
          <a:ext cx="607189" cy="26191"/>
        </a:xfrm>
        <a:custGeom>
          <a:avLst/>
          <a:gdLst/>
          <a:ahLst/>
          <a:cxnLst/>
          <a:rect l="0" t="0" r="0" b="0"/>
          <a:pathLst>
            <a:path>
              <a:moveTo>
                <a:pt x="0" y="13095"/>
              </a:moveTo>
              <a:lnTo>
                <a:pt x="607189" y="130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9276" y="4338555"/>
        <a:ext cx="30359" cy="30359"/>
      </dsp:txXfrm>
    </dsp:sp>
    <dsp:sp modelId="{91AC2D8F-763E-4192-96C5-A9E91B90E5E9}">
      <dsp:nvSpPr>
        <dsp:cNvPr id="0" name=""/>
        <dsp:cNvSpPr/>
      </dsp:nvSpPr>
      <dsp:spPr>
        <a:xfrm>
          <a:off x="4408050" y="3491889"/>
          <a:ext cx="1642676" cy="172369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9525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-Filsafat pendidikan</a:t>
          </a:r>
        </a:p>
        <a:p>
          <a:pPr marL="9525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- Filsafat hukum</a:t>
          </a:r>
        </a:p>
        <a:p>
          <a:pPr marL="9525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- Filsafat sejarah</a:t>
          </a:r>
        </a:p>
        <a:p>
          <a:pPr marL="9525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- Filsafat seni</a:t>
          </a:r>
        </a:p>
        <a:p>
          <a:pPr marL="9525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kern="1200" dirty="0" smtClean="0"/>
            <a:t>-</a:t>
          </a:r>
          <a:r>
            <a:rPr lang="en-ID" sz="1300" b="1" kern="1200" dirty="0" smtClean="0"/>
            <a:t>Filsafat sosial</a:t>
          </a:r>
        </a:p>
      </dsp:txBody>
      <dsp:txXfrm>
        <a:off x="4408050" y="3491889"/>
        <a:ext cx="1642676" cy="17236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077C4-F3DC-4847-B7D9-8A60EB346FC9}">
      <dsp:nvSpPr>
        <dsp:cNvPr id="0" name=""/>
        <dsp:cNvSpPr/>
      </dsp:nvSpPr>
      <dsp:spPr>
        <a:xfrm>
          <a:off x="432042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906BB-2090-48F4-8638-2E0FE415EB81}">
      <dsp:nvSpPr>
        <dsp:cNvPr id="0" name=""/>
        <dsp:cNvSpPr/>
      </dsp:nvSpPr>
      <dsp:spPr>
        <a:xfrm>
          <a:off x="1440160" y="3113187"/>
          <a:ext cx="188280" cy="18828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5578A-39C9-4702-B622-41E6E2554633}">
      <dsp:nvSpPr>
        <dsp:cNvPr id="0" name=""/>
        <dsp:cNvSpPr/>
      </dsp:nvSpPr>
      <dsp:spPr>
        <a:xfrm>
          <a:off x="1522507" y="3412976"/>
          <a:ext cx="1687279" cy="666205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Awal mula kemunculan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2507" y="3412976"/>
        <a:ext cx="1687279" cy="666205"/>
      </dsp:txXfrm>
    </dsp:sp>
    <dsp:sp modelId="{735DA93D-13CE-4AD2-B76E-376F84504230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F19EB1-26FC-4F52-8F20-F3952E17BECE}">
      <dsp:nvSpPr>
        <dsp:cNvPr id="0" name=""/>
        <dsp:cNvSpPr/>
      </dsp:nvSpPr>
      <dsp:spPr>
        <a:xfrm>
          <a:off x="3168353" y="2609125"/>
          <a:ext cx="1737969" cy="956239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XIX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353" y="2609125"/>
        <a:ext cx="1737969" cy="956239"/>
      </dsp:txXfrm>
    </dsp:sp>
    <dsp:sp modelId="{D6FF2EB6-AFE5-4521-AE39-526FD3342FF9}">
      <dsp:nvSpPr>
        <dsp:cNvPr id="0" name=""/>
        <dsp:cNvSpPr/>
      </dsp:nvSpPr>
      <dsp:spPr>
        <a:xfrm>
          <a:off x="5400598" y="952947"/>
          <a:ext cx="470700" cy="470700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C903F-605E-46BE-8980-8B81C29EC438}">
      <dsp:nvSpPr>
        <dsp:cNvPr id="0" name=""/>
        <dsp:cNvSpPr/>
      </dsp:nvSpPr>
      <dsp:spPr>
        <a:xfrm>
          <a:off x="5328598" y="1889053"/>
          <a:ext cx="1737969" cy="919568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Abad XX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28598" y="1889053"/>
        <a:ext cx="1737969" cy="9195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FB52E-5951-4F03-ADBE-7A14EB15F0B3}">
      <dsp:nvSpPr>
        <dsp:cNvPr id="0" name=""/>
        <dsp:cNvSpPr/>
      </dsp:nvSpPr>
      <dsp:spPr>
        <a:xfrm>
          <a:off x="0" y="36477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DCD00-54EF-47B2-9020-9E6B3E3B5F1D}">
      <dsp:nvSpPr>
        <dsp:cNvPr id="0" name=""/>
        <dsp:cNvSpPr/>
      </dsp:nvSpPr>
      <dsp:spPr>
        <a:xfrm>
          <a:off x="411480" y="143375"/>
          <a:ext cx="5760720" cy="4428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Merupakan bagian dari ilmu sosial</a:t>
          </a:r>
          <a:endParaRPr lang="en-US" sz="1500" b="1" kern="1200" dirty="0"/>
        </a:p>
      </dsp:txBody>
      <dsp:txXfrm>
        <a:off x="411480" y="143375"/>
        <a:ext cx="5760720" cy="442800"/>
      </dsp:txXfrm>
    </dsp:sp>
    <dsp:sp modelId="{8A5F8F93-5AFB-4494-BDEE-C23156097B52}">
      <dsp:nvSpPr>
        <dsp:cNvPr id="0" name=""/>
        <dsp:cNvSpPr/>
      </dsp:nvSpPr>
      <dsp:spPr>
        <a:xfrm>
          <a:off x="0" y="104517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DA31C-E41A-46EF-98C2-087FB5E8991F}">
      <dsp:nvSpPr>
        <dsp:cNvPr id="0" name=""/>
        <dsp:cNvSpPr/>
      </dsp:nvSpPr>
      <dsp:spPr>
        <a:xfrm>
          <a:off x="411480" y="823775"/>
          <a:ext cx="5801678" cy="44280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>
              <a:solidFill>
                <a:schemeClr val="tx1"/>
              </a:solidFill>
            </a:rPr>
            <a:t>Merupakan ilmu pengetahuan yang berdisiplin normatif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11480" y="823775"/>
        <a:ext cx="5801678" cy="442800"/>
      </dsp:txXfrm>
    </dsp:sp>
    <dsp:sp modelId="{F91ACE5E-5B8F-456F-BBC8-F15204AD4E45}">
      <dsp:nvSpPr>
        <dsp:cNvPr id="0" name=""/>
        <dsp:cNvSpPr/>
      </dsp:nvSpPr>
      <dsp:spPr>
        <a:xfrm>
          <a:off x="0" y="17255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F4D6E-F166-43BB-B44A-4D192873E88D}">
      <dsp:nvSpPr>
        <dsp:cNvPr id="0" name=""/>
        <dsp:cNvSpPr/>
      </dsp:nvSpPr>
      <dsp:spPr>
        <a:xfrm>
          <a:off x="411480" y="1504175"/>
          <a:ext cx="5760720" cy="4428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Merupakan ilmu pengetahuan murni</a:t>
          </a:r>
          <a:endParaRPr lang="en-US" sz="1500" b="1" kern="1200" dirty="0"/>
        </a:p>
      </dsp:txBody>
      <dsp:txXfrm>
        <a:off x="411480" y="1504175"/>
        <a:ext cx="5760720" cy="442800"/>
      </dsp:txXfrm>
    </dsp:sp>
    <dsp:sp modelId="{1B0C61C6-60FF-44FF-9E85-B67725FAEB8E}">
      <dsp:nvSpPr>
        <dsp:cNvPr id="0" name=""/>
        <dsp:cNvSpPr/>
      </dsp:nvSpPr>
      <dsp:spPr>
        <a:xfrm>
          <a:off x="0" y="24059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6B39A-9EDD-4BF6-B043-9AF110134779}">
      <dsp:nvSpPr>
        <dsp:cNvPr id="0" name=""/>
        <dsp:cNvSpPr/>
      </dsp:nvSpPr>
      <dsp:spPr>
        <a:xfrm>
          <a:off x="411480" y="2184576"/>
          <a:ext cx="5760720" cy="4428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Merupakan ilmu pengetahuan abstrak</a:t>
          </a:r>
          <a:endParaRPr lang="en-US" sz="1500" b="1" kern="1200" dirty="0"/>
        </a:p>
      </dsp:txBody>
      <dsp:txXfrm>
        <a:off x="411480" y="2184576"/>
        <a:ext cx="5760720" cy="442800"/>
      </dsp:txXfrm>
    </dsp:sp>
    <dsp:sp modelId="{069461F0-6707-41C9-9544-E89B64A5F7EC}">
      <dsp:nvSpPr>
        <dsp:cNvPr id="0" name=""/>
        <dsp:cNvSpPr/>
      </dsp:nvSpPr>
      <dsp:spPr>
        <a:xfrm>
          <a:off x="0" y="30863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AE1D-AB89-4372-BDFD-89D4A30FC3D0}">
      <dsp:nvSpPr>
        <dsp:cNvPr id="0" name=""/>
        <dsp:cNvSpPr/>
      </dsp:nvSpPr>
      <dsp:spPr>
        <a:xfrm>
          <a:off x="411480" y="2864976"/>
          <a:ext cx="5760720" cy="44280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Menghasilkan definisi dan pola umum</a:t>
          </a:r>
          <a:endParaRPr lang="en-US" sz="1500" b="1" kern="1200" dirty="0"/>
        </a:p>
      </dsp:txBody>
      <dsp:txXfrm>
        <a:off x="411480" y="2864976"/>
        <a:ext cx="5760720" cy="442800"/>
      </dsp:txXfrm>
    </dsp:sp>
    <dsp:sp modelId="{210B37F1-EA88-4F9A-A01A-65C49FDCFB07}">
      <dsp:nvSpPr>
        <dsp:cNvPr id="0" name=""/>
        <dsp:cNvSpPr/>
      </dsp:nvSpPr>
      <dsp:spPr>
        <a:xfrm>
          <a:off x="0" y="37667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AE5D-C2AE-4C3B-83D4-D2217C17D567}">
      <dsp:nvSpPr>
        <dsp:cNvPr id="0" name=""/>
        <dsp:cNvSpPr/>
      </dsp:nvSpPr>
      <dsp:spPr>
        <a:xfrm>
          <a:off x="411480" y="3545376"/>
          <a:ext cx="5760720" cy="442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Merupakan ilmu pengetahuan yang empiris dan rasional</a:t>
          </a:r>
          <a:endParaRPr lang="en-US" sz="1500" b="1" kern="1200" dirty="0"/>
        </a:p>
      </dsp:txBody>
      <dsp:txXfrm>
        <a:off x="411480" y="3545376"/>
        <a:ext cx="5760720" cy="442800"/>
      </dsp:txXfrm>
    </dsp:sp>
    <dsp:sp modelId="{79FE3997-8D15-4E8D-A980-2A1668060453}">
      <dsp:nvSpPr>
        <dsp:cNvPr id="0" name=""/>
        <dsp:cNvSpPr/>
      </dsp:nvSpPr>
      <dsp:spPr>
        <a:xfrm>
          <a:off x="0" y="4447176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0682F-CB76-4C69-AD2D-0BC2BC246E70}">
      <dsp:nvSpPr>
        <dsp:cNvPr id="0" name=""/>
        <dsp:cNvSpPr/>
      </dsp:nvSpPr>
      <dsp:spPr>
        <a:xfrm>
          <a:off x="411480" y="4225776"/>
          <a:ext cx="5760720" cy="4428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Merupakan ilmu pengetahuan umum</a:t>
          </a:r>
          <a:endParaRPr lang="en-US" sz="1500" b="1" kern="1200" dirty="0"/>
        </a:p>
      </dsp:txBody>
      <dsp:txXfrm>
        <a:off x="411480" y="4225776"/>
        <a:ext cx="5760720" cy="442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38344-EEE7-44E0-81DE-E6A19A068A9B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rgbClr val="FFB8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Ibn Khaldun</a:t>
          </a:r>
          <a:endParaRPr lang="en-US" sz="2300" kern="1200" dirty="0"/>
        </a:p>
      </dsp:txBody>
      <dsp:txXfrm>
        <a:off x="3371403" y="736"/>
        <a:ext cx="1486792" cy="966415"/>
      </dsp:txXfrm>
    </dsp:sp>
    <dsp:sp modelId="{10A79273-52EA-44EC-9B17-5E10CF0679F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4F1B-17A4-4514-A603-DE0D94F0CCB4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rgbClr val="FF7A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Auguste Comte</a:t>
          </a:r>
          <a:endParaRPr lang="en-US" sz="2300" kern="1200" dirty="0"/>
        </a:p>
      </dsp:txBody>
      <dsp:txXfrm>
        <a:off x="5208306" y="1335324"/>
        <a:ext cx="1486792" cy="966415"/>
      </dsp:txXfrm>
    </dsp:sp>
    <dsp:sp modelId="{D30CF31E-9D9D-42DE-AE93-7DEA5413DC9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D74A8-4C62-4CD9-858A-9CD293BA8C53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rgbClr val="00AA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Karl Marx</a:t>
          </a:r>
          <a:endParaRPr lang="en-US" sz="2300" kern="1200" dirty="0"/>
        </a:p>
      </dsp:txBody>
      <dsp:txXfrm>
        <a:off x="4506671" y="3494733"/>
        <a:ext cx="1486792" cy="966415"/>
      </dsp:txXfrm>
    </dsp:sp>
    <dsp:sp modelId="{67B13425-8D3A-446B-BD17-210574CFBC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08696-9701-4E2E-8E03-B9F0BD0394FD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rgbClr val="8ED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Marx Weber</a:t>
          </a:r>
          <a:endParaRPr lang="en-US" sz="23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36135" y="3494733"/>
        <a:ext cx="1486792" cy="966415"/>
      </dsp:txXfrm>
    </dsp:sp>
    <dsp:sp modelId="{CF5359D2-64B7-4A90-A8CB-4C57CAED873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FE227-F290-4642-8315-0D4555E64268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rgbClr val="462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i="0" kern="1200" dirty="0" smtClean="0">
              <a:solidFill>
                <a:schemeClr val="bg1"/>
              </a:solidFill>
            </a:rPr>
            <a:t>Ferdinand Tonnies</a:t>
          </a:r>
          <a:endParaRPr lang="en-US" sz="2300" i="0" kern="1200" dirty="0">
            <a:solidFill>
              <a:schemeClr val="bg1"/>
            </a:solidFill>
          </a:endParaRPr>
        </a:p>
      </dsp:txBody>
      <dsp:txXfrm>
        <a:off x="1534500" y="1335324"/>
        <a:ext cx="1486792" cy="966415"/>
      </dsp:txXfrm>
    </dsp:sp>
    <dsp:sp modelId="{5BA7977D-63DE-4C64-B0C2-E57E05735514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38344-EEE7-44E0-81DE-E6A19A068A9B}">
      <dsp:nvSpPr>
        <dsp:cNvPr id="0" name=""/>
        <dsp:cNvSpPr/>
      </dsp:nvSpPr>
      <dsp:spPr>
        <a:xfrm>
          <a:off x="1522514" y="532656"/>
          <a:ext cx="1617389" cy="1051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200" kern="1200" dirty="0" smtClean="0"/>
            <a:t>C. Wright Mills</a:t>
          </a:r>
          <a:endParaRPr lang="en-US" sz="2200" kern="1200" dirty="0"/>
        </a:p>
      </dsp:txBody>
      <dsp:txXfrm>
        <a:off x="1522514" y="532656"/>
        <a:ext cx="1617389" cy="1051303"/>
      </dsp:txXfrm>
    </dsp:sp>
    <dsp:sp modelId="{10A79273-52EA-44EC-9B17-5E10CF0679F9}">
      <dsp:nvSpPr>
        <dsp:cNvPr id="0" name=""/>
        <dsp:cNvSpPr/>
      </dsp:nvSpPr>
      <dsp:spPr>
        <a:xfrm>
          <a:off x="2371536" y="-22559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480222" y="537191"/>
              </a:moveTo>
              <a:arcTo wR="1735705" hR="1735705" stAng="13420208" swAng="535953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D4F1B-17A4-4514-A603-DE0D94F0CCB4}">
      <dsp:nvSpPr>
        <dsp:cNvPr id="0" name=""/>
        <dsp:cNvSpPr/>
      </dsp:nvSpPr>
      <dsp:spPr>
        <a:xfrm>
          <a:off x="5050900" y="460650"/>
          <a:ext cx="1617389" cy="105130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200" kern="1200" dirty="0" smtClean="0"/>
            <a:t>Lewis A. Coser</a:t>
          </a:r>
          <a:endParaRPr lang="en-US" sz="2200" kern="1200" dirty="0"/>
        </a:p>
      </dsp:txBody>
      <dsp:txXfrm>
        <a:off x="5050900" y="460650"/>
        <a:ext cx="1617389" cy="1051303"/>
      </dsp:txXfrm>
    </dsp:sp>
    <dsp:sp modelId="{D30CF31E-9D9D-42DE-AE93-7DEA5413DC90}">
      <dsp:nvSpPr>
        <dsp:cNvPr id="0" name=""/>
        <dsp:cNvSpPr/>
      </dsp:nvSpPr>
      <dsp:spPr>
        <a:xfrm>
          <a:off x="2775625" y="370451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71522" y="1155381"/>
              </a:moveTo>
              <a:arcTo wR="1735705" hR="1735705" stAng="20428039" swAng="2958601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D74A8-4C62-4CD9-858A-9CD293BA8C53}">
      <dsp:nvSpPr>
        <dsp:cNvPr id="0" name=""/>
        <dsp:cNvSpPr/>
      </dsp:nvSpPr>
      <dsp:spPr>
        <a:xfrm>
          <a:off x="4906886" y="2980930"/>
          <a:ext cx="1617389" cy="105130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200" kern="1200" dirty="0" smtClean="0"/>
            <a:t>Ralf Dahrendorf</a:t>
          </a:r>
          <a:endParaRPr lang="en-US" sz="2200" kern="1200" dirty="0"/>
        </a:p>
      </dsp:txBody>
      <dsp:txXfrm>
        <a:off x="4906886" y="2980930"/>
        <a:ext cx="1617389" cy="1051303"/>
      </dsp:txXfrm>
    </dsp:sp>
    <dsp:sp modelId="{67B13425-8D3A-446B-BD17-210574CFBC16}">
      <dsp:nvSpPr>
        <dsp:cNvPr id="0" name=""/>
        <dsp:cNvSpPr/>
      </dsp:nvSpPr>
      <dsp:spPr>
        <a:xfrm>
          <a:off x="2406439" y="851800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681625" y="3191008"/>
              </a:moveTo>
              <a:arcTo wR="1735705" hR="1735705" stAng="3418613" swAng="3962766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08696-9701-4E2E-8E03-B9F0BD0394FD}">
      <dsp:nvSpPr>
        <dsp:cNvPr id="0" name=""/>
        <dsp:cNvSpPr/>
      </dsp:nvSpPr>
      <dsp:spPr>
        <a:xfrm>
          <a:off x="1738535" y="2980933"/>
          <a:ext cx="1617389" cy="10513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200" i="0" kern="1200" dirty="0" smtClean="0"/>
            <a:t>Anthony Giddens</a:t>
          </a:r>
          <a:endParaRPr lang="en-US" sz="2200" i="0" kern="1200" dirty="0"/>
        </a:p>
      </dsp:txBody>
      <dsp:txXfrm>
        <a:off x="1738535" y="2980933"/>
        <a:ext cx="1617389" cy="1051303"/>
      </dsp:txXfrm>
    </dsp:sp>
    <dsp:sp modelId="{CF5359D2-64B7-4A90-A8CB-4C57CAED8739}">
      <dsp:nvSpPr>
        <dsp:cNvPr id="0" name=""/>
        <dsp:cNvSpPr/>
      </dsp:nvSpPr>
      <dsp:spPr>
        <a:xfrm>
          <a:off x="1998337" y="349894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41531" y="2618948"/>
              </a:moveTo>
              <a:arcTo wR="1735705" hR="1735705" stAng="8964697" swAng="281535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1ECBB-406F-447B-A9E0-309BCEE895A8}">
      <dsp:nvSpPr>
        <dsp:cNvPr id="0" name=""/>
        <dsp:cNvSpPr/>
      </dsp:nvSpPr>
      <dsp:spPr>
        <a:xfrm>
          <a:off x="1152126" y="288026"/>
          <a:ext cx="2968765" cy="305653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b="1" kern="1200" dirty="0" smtClean="0"/>
            <a:t>Hubungan Sosial</a:t>
          </a:r>
          <a:endParaRPr lang="en-US" sz="1300" b="1" kern="1200" dirty="0"/>
        </a:p>
      </dsp:txBody>
      <dsp:txXfrm>
        <a:off x="2766216" y="852028"/>
        <a:ext cx="1007259" cy="1018843"/>
      </dsp:txXfrm>
    </dsp:sp>
    <dsp:sp modelId="{BEC4F7A8-FD85-4FF6-A434-FCF5B871F325}">
      <dsp:nvSpPr>
        <dsp:cNvPr id="0" name=""/>
        <dsp:cNvSpPr/>
      </dsp:nvSpPr>
      <dsp:spPr>
        <a:xfrm>
          <a:off x="1008101" y="504050"/>
          <a:ext cx="2977101" cy="2977101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b="1" kern="1200" dirty="0" smtClean="0"/>
            <a:t>Nilai dan Norma</a:t>
          </a:r>
          <a:endParaRPr lang="en-US" sz="1300" b="1" kern="1200" dirty="0"/>
        </a:p>
      </dsp:txBody>
      <dsp:txXfrm>
        <a:off x="1823260" y="2382459"/>
        <a:ext cx="1346783" cy="921483"/>
      </dsp:txXfrm>
    </dsp:sp>
    <dsp:sp modelId="{6FFCD106-D36C-4472-BE81-5F9182274622}">
      <dsp:nvSpPr>
        <dsp:cNvPr id="0" name=""/>
        <dsp:cNvSpPr/>
      </dsp:nvSpPr>
      <dsp:spPr>
        <a:xfrm>
          <a:off x="864099" y="288031"/>
          <a:ext cx="2977101" cy="297710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300" b="1" kern="1200" dirty="0" smtClean="0"/>
            <a:t>Sosialisasi dan Pembentukan Kepribadian</a:t>
          </a:r>
          <a:endParaRPr lang="en-US" sz="1300" b="1" kern="1200" dirty="0"/>
        </a:p>
      </dsp:txBody>
      <dsp:txXfrm>
        <a:off x="1183074" y="872819"/>
        <a:ext cx="1010087" cy="99236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1ECBB-406F-447B-A9E0-309BCEE895A8}">
      <dsp:nvSpPr>
        <dsp:cNvPr id="0" name=""/>
        <dsp:cNvSpPr/>
      </dsp:nvSpPr>
      <dsp:spPr>
        <a:xfrm>
          <a:off x="1152118" y="360036"/>
          <a:ext cx="3029082" cy="3118630"/>
        </a:xfrm>
        <a:prstGeom prst="pie">
          <a:avLst>
            <a:gd name="adj1" fmla="val 16200000"/>
            <a:gd name="adj2" fmla="val 1800000"/>
          </a:avLst>
        </a:prstGeom>
        <a:solidFill>
          <a:srgbClr val="94D5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Struktur Sosial</a:t>
          </a:r>
          <a:endParaRPr lang="en-US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799001" y="935498"/>
        <a:ext cx="1027724" cy="1039543"/>
      </dsp:txXfrm>
    </dsp:sp>
    <dsp:sp modelId="{BEC4F7A8-FD85-4FF6-A434-FCF5B871F325}">
      <dsp:nvSpPr>
        <dsp:cNvPr id="0" name=""/>
        <dsp:cNvSpPr/>
      </dsp:nvSpPr>
      <dsp:spPr>
        <a:xfrm>
          <a:off x="975915" y="514291"/>
          <a:ext cx="3037587" cy="3037587"/>
        </a:xfrm>
        <a:prstGeom prst="pie">
          <a:avLst>
            <a:gd name="adj1" fmla="val 1800000"/>
            <a:gd name="adj2" fmla="val 9000000"/>
          </a:avLst>
        </a:prstGeom>
        <a:solidFill>
          <a:srgbClr val="B7E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Mobilitas</a:t>
          </a:r>
          <a:r>
            <a:rPr lang="en-ID" sz="1800" b="1" kern="1200" baseline="0" dirty="0" smtClean="0">
              <a:solidFill>
                <a:schemeClr val="tx1">
                  <a:lumMod val="65000"/>
                  <a:lumOff val="35000"/>
                </a:schemeClr>
              </a:solidFill>
            </a:rPr>
            <a:t> Sosial</a:t>
          </a:r>
          <a:endParaRPr lang="en-US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807635" y="2430864"/>
        <a:ext cx="1374146" cy="940205"/>
      </dsp:txXfrm>
    </dsp:sp>
    <dsp:sp modelId="{6FFCD106-D36C-4472-BE81-5F9182274622}">
      <dsp:nvSpPr>
        <dsp:cNvPr id="0" name=""/>
        <dsp:cNvSpPr/>
      </dsp:nvSpPr>
      <dsp:spPr>
        <a:xfrm>
          <a:off x="792080" y="360042"/>
          <a:ext cx="3037587" cy="3037587"/>
        </a:xfrm>
        <a:prstGeom prst="pie">
          <a:avLst>
            <a:gd name="adj1" fmla="val 9000000"/>
            <a:gd name="adj2" fmla="val 16200000"/>
          </a:avLst>
        </a:prstGeom>
        <a:solidFill>
          <a:srgbClr val="9B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Kelompok Sosial</a:t>
          </a:r>
          <a:endParaRPr lang="en-US" sz="1800" b="1" kern="1200" dirty="0"/>
        </a:p>
      </dsp:txBody>
      <dsp:txXfrm>
        <a:off x="1117536" y="956711"/>
        <a:ext cx="1030610" cy="1012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84A8-E814-4378-96AA-5A5427C65D15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3609-089D-4620-8216-F6E31B1F0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0B4E-49DE-43D1-827D-15A8E59D57E2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F2BD-921C-4E10-A427-342110917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A1319-96DB-4FFB-A8A9-BF2334EA60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A1319-96DB-4FFB-A8A9-BF2334EA60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F2BD-921C-4E10-A427-3421109174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7EFAE-F0E0-4F05-9E0C-577C1067942C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AFD8-1365-49F0-9ACA-AAF46F744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jpeg"/><Relationship Id="rId4" Type="http://schemas.openxmlformats.org/officeDocument/2006/relationships/diagramData" Target="../diagrams/data6.xml"/><Relationship Id="rId9" Type="http://schemas.openxmlformats.org/officeDocument/2006/relationships/image" Target="../media/image5.jpe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7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5.png"/><Relationship Id="rId3" Type="http://schemas.openxmlformats.org/officeDocument/2006/relationships/image" Target="../media/image23.jpeg"/><Relationship Id="rId7" Type="http://schemas.openxmlformats.org/officeDocument/2006/relationships/diagramLayout" Target="../diagrams/layout8.xml"/><Relationship Id="rId12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slide" Target="slide18.xml"/><Relationship Id="rId5" Type="http://schemas.openxmlformats.org/officeDocument/2006/relationships/image" Target="../media/image25.jpeg"/><Relationship Id="rId10" Type="http://schemas.microsoft.com/office/2007/relationships/diagramDrawing" Target="../diagrams/drawing8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15.png"/><Relationship Id="rId3" Type="http://schemas.openxmlformats.org/officeDocument/2006/relationships/image" Target="../media/image27.jpeg"/><Relationship Id="rId7" Type="http://schemas.openxmlformats.org/officeDocument/2006/relationships/diagramLayout" Target="../diagrams/layout9.xml"/><Relationship Id="rId12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openxmlformats.org/officeDocument/2006/relationships/slide" Target="slide19.xml"/><Relationship Id="rId5" Type="http://schemas.openxmlformats.org/officeDocument/2006/relationships/image" Target="../media/image29.jpeg"/><Relationship Id="rId10" Type="http://schemas.microsoft.com/office/2007/relationships/diagramDrawing" Target="../diagrams/drawing9.xml"/><Relationship Id="rId4" Type="http://schemas.openxmlformats.org/officeDocument/2006/relationships/image" Target="../media/image28.jpeg"/><Relationship Id="rId9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5.png"/><Relationship Id="rId3" Type="http://schemas.openxmlformats.org/officeDocument/2006/relationships/image" Target="../media/image19.jpeg"/><Relationship Id="rId7" Type="http://schemas.openxmlformats.org/officeDocument/2006/relationships/diagramData" Target="../diagrams/data10.xml"/><Relationship Id="rId12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microsoft.com/office/2007/relationships/diagramDrawing" Target="../diagrams/drawing10.xml"/><Relationship Id="rId5" Type="http://schemas.openxmlformats.org/officeDocument/2006/relationships/image" Target="../media/image30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20.jpeg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video/BAB%201%20revolusi%20Industri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slide" Target="slide4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-flatlay-from-above-1470171.jpg"/>
          <p:cNvPicPr>
            <a:picLocks noChangeAspect="1"/>
          </p:cNvPicPr>
          <p:nvPr/>
        </p:nvPicPr>
        <p:blipFill>
          <a:blip r:embed="rId2" cstate="print"/>
          <a:srcRect r="16115" b="180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 rot="20252839">
            <a:off x="1657996" y="495197"/>
            <a:ext cx="4067944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D" sz="7200" b="1" dirty="0" smtClean="0">
                <a:ln w="22225">
                  <a:gradFill>
                    <a:gsLst>
                      <a:gs pos="1000">
                        <a:srgbClr val="FFC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8A3E"/>
                </a:solidFill>
                <a:effectLst>
                  <a:outerShdw blurRad="50800" dist="50800" dir="5400000" algn="ctr" rotWithShape="0">
                    <a:schemeClr val="tx1">
                      <a:alpha val="86000"/>
                    </a:schemeClr>
                  </a:outerShdw>
                </a:effectLst>
              </a:rPr>
              <a:t>SOSIOLOGI</a:t>
            </a:r>
            <a:endParaRPr lang="en-US" sz="7200" dirty="0" smtClean="0">
              <a:ln w="22225">
                <a:gradFill>
                  <a:gsLst>
                    <a:gs pos="100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8A3E"/>
              </a:solidFill>
              <a:effectLst>
                <a:outerShdw blurRad="50800" dist="50800" dir="5400000" algn="ctr" rotWithShape="0">
                  <a:schemeClr val="tx1">
                    <a:alpha val="86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3429000"/>
            <a:ext cx="3275856" cy="1440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sz="29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Untuk SMA/MA </a:t>
            </a:r>
            <a:r>
              <a:rPr lang="en-ID" sz="2900" b="1" dirty="0" err="1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Kelas</a:t>
            </a:r>
            <a:r>
              <a:rPr lang="en-ID" sz="2900" b="1" dirty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29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X Semester 1</a:t>
            </a:r>
          </a:p>
          <a:p>
            <a:pPr fontAlgn="auto">
              <a:spcAft>
                <a:spcPts val="0"/>
              </a:spcAft>
              <a:defRPr/>
            </a:pPr>
            <a:r>
              <a:rPr lang="en-ID" sz="29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</a:rPr>
              <a:t>Peminatan </a:t>
            </a:r>
          </a:p>
          <a:p>
            <a:pPr fontAlgn="auto">
              <a:spcAft>
                <a:spcPts val="0"/>
              </a:spcAft>
              <a:defRPr/>
            </a:pPr>
            <a:r>
              <a:rPr lang="en-ID" sz="29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</a:rPr>
              <a:t>Ilmu-Ilmu Sosial</a:t>
            </a:r>
            <a:endParaRPr lang="id-ID" sz="2900" b="1" dirty="0">
              <a:ln>
                <a:gradFill>
                  <a:gsLst>
                    <a:gs pos="0">
                      <a:srgbClr val="00B0F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7030A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323528" y="5373216"/>
            <a:ext cx="69127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ID" sz="2000" b="1" dirty="0">
                <a:solidFill>
                  <a:srgbClr val="007E39"/>
                </a:solidFill>
                <a:latin typeface="Calibri" pitchFamily="34" charset="0"/>
              </a:rPr>
              <a:t>Penulis:</a:t>
            </a:r>
          </a:p>
          <a:p>
            <a:pPr marL="342900" indent="-342900"/>
            <a:r>
              <a:rPr lang="en-ID" sz="2000" dirty="0" smtClean="0">
                <a:solidFill>
                  <a:srgbClr val="007E39"/>
                </a:solidFill>
                <a:latin typeface="Calibri" pitchFamily="34" charset="0"/>
              </a:rPr>
              <a:t>Hanif Irawan | Farida Rahmawati</a:t>
            </a:r>
          </a:p>
          <a:p>
            <a:pPr marL="342900" indent="-342900"/>
            <a:r>
              <a:rPr lang="en-ID" sz="2000" dirty="0" smtClean="0">
                <a:solidFill>
                  <a:srgbClr val="007E39"/>
                </a:solidFill>
                <a:latin typeface="Calibri" pitchFamily="34" charset="0"/>
              </a:rPr>
              <a:t>Alfian Febriyanto | Sri Muhammad Kusumantoro</a:t>
            </a:r>
            <a:endParaRPr lang="en-US" sz="2000" dirty="0">
              <a:solidFill>
                <a:srgbClr val="007E39"/>
              </a:solidFill>
              <a:latin typeface="Calibri" pitchFamily="34" charset="0"/>
            </a:endParaRPr>
          </a:p>
        </p:txBody>
      </p:sp>
      <p:pic>
        <p:nvPicPr>
          <p:cNvPr id="7" name="Picture 6" descr="Cover PR Sosiologi X A 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0571">
            <a:off x="3512086" y="1546990"/>
            <a:ext cx="2647393" cy="369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2170584" cy="2448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D" sz="2400" b="1" dirty="0" smtClean="0"/>
              <a:t>Sosiologi disebut sebagai ilmu pengetahuan karena . . . .</a:t>
            </a:r>
            <a:endParaRPr lang="en-US" sz="2400" b="1" dirty="0"/>
          </a:p>
        </p:txBody>
      </p:sp>
      <p:sp>
        <p:nvSpPr>
          <p:cNvPr id="4" name="Pentagon 3"/>
          <p:cNvSpPr/>
          <p:nvPr/>
        </p:nvSpPr>
        <p:spPr>
          <a:xfrm>
            <a:off x="4427984" y="1916832"/>
            <a:ext cx="4176464" cy="936104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err="1" smtClean="0"/>
              <a:t>Memuat</a:t>
            </a:r>
            <a:r>
              <a:rPr lang="en-ID" sz="2000" dirty="0" smtClean="0"/>
              <a:t> pengetahuan yang dapat dibuktikan</a:t>
            </a:r>
            <a:endParaRPr lang="en-US" sz="2000" dirty="0"/>
          </a:p>
        </p:txBody>
      </p:sp>
      <p:sp>
        <p:nvSpPr>
          <p:cNvPr id="5" name="Pentagon 4"/>
          <p:cNvSpPr/>
          <p:nvPr/>
        </p:nvSpPr>
        <p:spPr>
          <a:xfrm>
            <a:off x="4427984" y="2996952"/>
            <a:ext cx="4176464" cy="936104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smtClean="0"/>
              <a:t>Materi tersusun secara sistematis</a:t>
            </a:r>
            <a:endParaRPr lang="en-US" sz="2000" dirty="0"/>
          </a:p>
        </p:txBody>
      </p:sp>
      <p:sp>
        <p:nvSpPr>
          <p:cNvPr id="6" name="Pentagon 5"/>
          <p:cNvSpPr/>
          <p:nvPr/>
        </p:nvSpPr>
        <p:spPr>
          <a:xfrm>
            <a:off x="4427984" y="4077072"/>
            <a:ext cx="4176464" cy="93610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err="1" smtClean="0"/>
              <a:t>Berdasarkan</a:t>
            </a:r>
            <a:r>
              <a:rPr lang="en-ID" sz="2000" dirty="0" smtClean="0"/>
              <a:t> fakta dan pemikiran</a:t>
            </a:r>
            <a:endParaRPr lang="en-US" sz="2000" dirty="0"/>
          </a:p>
        </p:txBody>
      </p:sp>
      <p:sp>
        <p:nvSpPr>
          <p:cNvPr id="7" name="Pentagon 6"/>
          <p:cNvSpPr/>
          <p:nvPr/>
        </p:nvSpPr>
        <p:spPr>
          <a:xfrm>
            <a:off x="4427984" y="5157192"/>
            <a:ext cx="4176464" cy="93610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err="1" smtClean="0"/>
              <a:t>Dapat</a:t>
            </a:r>
            <a:r>
              <a:rPr lang="en-ID" sz="2000" dirty="0" smtClean="0"/>
              <a:t> diuji kebenarannya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2422104" y="2492896"/>
            <a:ext cx="1861864" cy="1296144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 flipV="1">
            <a:off x="2422104" y="3356992"/>
            <a:ext cx="1861864" cy="432048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/>
        </p:nvCxnSpPr>
        <p:spPr>
          <a:xfrm>
            <a:off x="2422104" y="3789040"/>
            <a:ext cx="1861864" cy="648072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3"/>
          </p:cNvCxnSpPr>
          <p:nvPr/>
        </p:nvCxnSpPr>
        <p:spPr>
          <a:xfrm>
            <a:off x="2422104" y="3789040"/>
            <a:ext cx="1861864" cy="1728192"/>
          </a:xfrm>
          <a:prstGeom prst="straightConnector1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Sosiologi sebagai Ilmu Pengetahuan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Left Arrow 13">
            <a:hlinkClick r:id="rId3" action="ppaction://hlinksldjump"/>
          </p:cNvPr>
          <p:cNvSpPr/>
          <p:nvPr/>
        </p:nvSpPr>
        <p:spPr>
          <a:xfrm flipH="1">
            <a:off x="7740352" y="6093296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Hakikat Ilmu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665.jpg"/>
          <p:cNvPicPr>
            <a:picLocks noChangeAspect="1"/>
          </p:cNvPicPr>
          <p:nvPr/>
        </p:nvPicPr>
        <p:blipFill>
          <a:blip r:embed="rId3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Tokoh dan Teori Sosiologi</a:t>
            </a:r>
            <a:b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(Klasik)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khaldu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2708920"/>
            <a:ext cx="1377996" cy="1407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200px-Ferdinand_Tönnies.jpg"/>
          <p:cNvPicPr>
            <a:picLocks noChangeAspect="1"/>
          </p:cNvPicPr>
          <p:nvPr/>
        </p:nvPicPr>
        <p:blipFill>
          <a:blip r:embed="rId10" cstate="print"/>
          <a:srcRect t="6702" b="29382"/>
          <a:stretch>
            <a:fillRect/>
          </a:stretch>
        </p:blipFill>
        <p:spPr>
          <a:xfrm>
            <a:off x="323528" y="2780928"/>
            <a:ext cx="1368995" cy="13852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4664195_orig.jpg"/>
          <p:cNvPicPr>
            <a:picLocks noChangeAspect="1"/>
          </p:cNvPicPr>
          <p:nvPr/>
        </p:nvPicPr>
        <p:blipFill>
          <a:blip r:embed="rId11" cstate="print"/>
          <a:srcRect l="19761" r="27320" b="30674"/>
          <a:stretch>
            <a:fillRect/>
          </a:stretch>
        </p:blipFill>
        <p:spPr>
          <a:xfrm>
            <a:off x="7308304" y="2708920"/>
            <a:ext cx="1440160" cy="14401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12" cstate="print"/>
          <a:srcRect r="17260"/>
          <a:stretch>
            <a:fillRect/>
          </a:stretch>
        </p:blipFill>
        <p:spPr>
          <a:xfrm>
            <a:off x="1115616" y="4941168"/>
            <a:ext cx="1368152" cy="14246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3" cstate="print">
            <a:lum bright="20000"/>
          </a:blip>
          <a:srcRect l="9604" r="9604"/>
          <a:stretch>
            <a:fillRect/>
          </a:stretch>
        </p:blipFill>
        <p:spPr>
          <a:xfrm>
            <a:off x="6660232" y="4941168"/>
            <a:ext cx="1454173" cy="1368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Left Arrow 9">
            <a:hlinkClick r:id="" action="ppaction://noaction"/>
          </p:cNvPr>
          <p:cNvSpPr/>
          <p:nvPr/>
        </p:nvSpPr>
        <p:spPr>
          <a:xfrm flipH="1">
            <a:off x="8135888" y="6165304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  <a:hlinkClick r:id="rId14" action="ppaction://hlinksldjump"/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FE227-F290-4642-8315-0D4555E6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846FE227-F290-4642-8315-0D4555E6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846FE227-F290-4642-8315-0D4555E6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7977D-63DE-4C64-B0C2-E57E05735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5BA7977D-63DE-4C64-B0C2-E57E05735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5BA7977D-63DE-4C64-B0C2-E57E05735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665.jpg"/>
          <p:cNvPicPr>
            <a:picLocks noChangeAspect="1"/>
          </p:cNvPicPr>
          <p:nvPr/>
        </p:nvPicPr>
        <p:blipFill>
          <a:blip r:embed="rId3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Tokoh dan Teori Sosiologi</a:t>
            </a:r>
            <a:b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(Modern)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 descr="GettyImages-83924276-5c39822746e0fb0001e34e32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b="30050"/>
          <a:stretch>
            <a:fillRect/>
          </a:stretch>
        </p:blipFill>
        <p:spPr>
          <a:xfrm>
            <a:off x="323528" y="1916832"/>
            <a:ext cx="1512168" cy="14571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images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2276872"/>
            <a:ext cx="1296144" cy="1352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438px-Ralf_Dahrendorf.jpg"/>
          <p:cNvPicPr>
            <a:picLocks noChangeAspect="1"/>
          </p:cNvPicPr>
          <p:nvPr/>
        </p:nvPicPr>
        <p:blipFill>
          <a:blip r:embed="rId11" cstate="print">
            <a:lum bright="10000"/>
          </a:blip>
          <a:srcRect b="12916"/>
          <a:stretch>
            <a:fillRect/>
          </a:stretch>
        </p:blipFill>
        <p:spPr>
          <a:xfrm>
            <a:off x="7236296" y="4725144"/>
            <a:ext cx="1330657" cy="12692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 descr="31bVz53173L._UX250_.jpg"/>
          <p:cNvPicPr>
            <a:picLocks noChangeAspect="1"/>
          </p:cNvPicPr>
          <p:nvPr/>
        </p:nvPicPr>
        <p:blipFill>
          <a:blip r:embed="rId12" cstate="print"/>
          <a:srcRect b="9209"/>
          <a:stretch>
            <a:fillRect/>
          </a:stretch>
        </p:blipFill>
        <p:spPr>
          <a:xfrm>
            <a:off x="323528" y="4509120"/>
            <a:ext cx="1406649" cy="1420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 descr="image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3212976"/>
            <a:ext cx="1139635" cy="1065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 descr="radacina-cursor-han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5976" y="4149080"/>
            <a:ext cx="424316" cy="54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3D38344-EEE7-44E0-81DE-E6A19A068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0A79273-52EA-44EC-9B17-5E10CF067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8AD4F1B-17A4-4514-A603-DE0D94F0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D30CF31E-9D9D-42DE-AE93-7DEA5413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D2D74A8-4C62-4CD9-858A-9CD293BA8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67B13425-8D3A-446B-BD17-210574CFB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2D008696-9701-4E2E-8E03-B9F0BD039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CF5359D2-64B7-4A90-A8CB-4C57CAED8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Cabang-Cabang Ilmu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643192" cy="792088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ID" dirty="0" smtClean="0"/>
              <a:t>Seiring perkembangan ilmu sosiologi, muncul cabang ilmu yang secara fokus membahas fenomena tertentu.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2420888"/>
            <a:ext cx="388843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ID_PRENA2017MTH04PSP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5250">
            <a:off x="4963691" y="2838082"/>
            <a:ext cx="1997174" cy="3066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Sosiologi Perdesaan Adon Nasrullah Jamaludi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58465">
            <a:off x="6225690" y="2719645"/>
            <a:ext cx="2078939" cy="3098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OSIOLOGI-PENDIDIKAN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356992"/>
            <a:ext cx="2152702" cy="321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92D050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755576" y="2492896"/>
            <a:ext cx="3312368" cy="3528392"/>
          </a:xfrm>
          <a:prstGeom prst="roundRect">
            <a:avLst/>
          </a:prstGeom>
          <a:gradFill flip="none" rotWithShape="1">
            <a:gsLst>
              <a:gs pos="0">
                <a:srgbClr val="8BFC24">
                  <a:shade val="30000"/>
                  <a:satMod val="115000"/>
                </a:srgbClr>
              </a:gs>
              <a:gs pos="50000">
                <a:srgbClr val="8BFC24">
                  <a:shade val="67500"/>
                  <a:satMod val="115000"/>
                </a:srgbClr>
              </a:gs>
              <a:gs pos="100000">
                <a:srgbClr val="8BFC24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00AA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Keluarga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Politik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Agama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Pendidikan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Perdesaan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Sosiologi Perkotaan</a:t>
            </a:r>
          </a:p>
          <a:p>
            <a:pPr>
              <a:buFont typeface="Arial" pitchFamily="34" charset="0"/>
              <a:buChar char="•"/>
            </a:pPr>
            <a:r>
              <a:rPr lang="en-ID" sz="2400" dirty="0" smtClean="0"/>
              <a:t>  dll</a:t>
            </a:r>
            <a:endParaRPr lang="en-US" sz="2400" dirty="0"/>
          </a:p>
        </p:txBody>
      </p:sp>
      <p:sp>
        <p:nvSpPr>
          <p:cNvPr id="13" name="Left Arrow 12"/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>
                <a:solidFill>
                  <a:schemeClr val="tx1"/>
                </a:solidFill>
                <a:hlinkClick r:id="rId6" action="ppaction://hlinksldjump"/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Gejala dan Realitas Sosial sebagai Kajian Ilmu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Setiap ilmu pengetahuan memiliki objek kajian, begitu juga dengan ilmu sosiologi</a:t>
            </a:r>
          </a:p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979712" y="2852936"/>
            <a:ext cx="4824536" cy="4320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APA OBJEK KAJIAN SOSIOLOGI?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03648" y="4869160"/>
            <a:ext cx="194421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rId3" action="ppaction://hlinksldjump"/>
              </a:rPr>
              <a:t>1. Gejala Sosial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3284984"/>
            <a:ext cx="1368152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580112" y="4869160"/>
            <a:ext cx="194421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rId4" action="ppaction://hlinksldjump"/>
              </a:rPr>
              <a:t>2. Realitas Sosial yang terjadi dalam masyarakat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3848" y="3284984"/>
            <a:ext cx="1188132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665.jpg"/>
          <p:cNvPicPr>
            <a:picLocks noChangeAspect="1"/>
          </p:cNvPicPr>
          <p:nvPr/>
        </p:nvPicPr>
        <p:blipFill>
          <a:blip r:embed="rId3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Gejala Sosial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296144"/>
          </a:xfrm>
          <a:ln w="28575"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ID" sz="2400" i="1" dirty="0" smtClean="0"/>
              <a:t>Gejala sosial merupakan peristiwa yang muncul dalam masyarakat. Gejala sosial besifat dinamis dan akan terus bermunculan seiring perubahan masyarakat. </a:t>
            </a:r>
            <a:endParaRPr lang="en-US" sz="2400" i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123728" y="2708920"/>
            <a:ext cx="4824536" cy="43204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Seperti apa contohnya?</a:t>
            </a:r>
            <a:endParaRPr lang="en-US" dirty="0"/>
          </a:p>
        </p:txBody>
      </p:sp>
      <p:pic>
        <p:nvPicPr>
          <p:cNvPr id="5" name="Picture 4" descr="088231500_1495007197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4408151" cy="2479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VqYEa7Ke8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429000"/>
            <a:ext cx="3888432" cy="2570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hipwee-sel1-750x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429000"/>
            <a:ext cx="4336520" cy="2440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kecanduan-narkoba-bekum-seberapa-jika-dibandingkan-dengan-kecanduan-smartphone-57da8ad85f23bda44dbe97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356992"/>
            <a:ext cx="3800232" cy="2530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411760" y="3429000"/>
            <a:ext cx="36358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/>
              <a:t>Dapatkah Anda menambahkan contoh gejala sosial lainnya?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38132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 : </a:t>
            </a:r>
            <a:r>
              <a:rPr lang="en-ID" sz="1200" i="1" dirty="0" smtClean="0"/>
              <a:t>https://tinyurl.com/y5sp8b7t, https://tinyurl.com/y459corx, https://tinyurl.com/y4tced72, https://tinyurl.com/y29vlcnf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pic>
        <p:nvPicPr>
          <p:cNvPr id="12" name="Picture 11" descr="151104135400_indonesia_school_640x360_reuters_nocredi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2988" r="14563"/>
          <a:stretch>
            <a:fillRect/>
          </a:stretch>
        </p:blipFill>
        <p:spPr>
          <a:xfrm>
            <a:off x="3779912" y="4941168"/>
            <a:ext cx="1809634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3-kebiasaan-yang-bikin-hubungan-anak-dan-orangtua-makin-hangat-180910r_3x2.jpg"/>
          <p:cNvPicPr>
            <a:picLocks noChangeAspect="1"/>
          </p:cNvPicPr>
          <p:nvPr/>
        </p:nvPicPr>
        <p:blipFill>
          <a:blip r:embed="rId4" cstate="print"/>
          <a:srcRect l="7665" t="105" r="22784"/>
          <a:stretch>
            <a:fillRect/>
          </a:stretch>
        </p:blipFill>
        <p:spPr>
          <a:xfrm>
            <a:off x="1482800" y="2359902"/>
            <a:ext cx="1800200" cy="1723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embentuk-karakter-peserta-didik-3HP.jpg"/>
          <p:cNvPicPr>
            <a:picLocks noChangeAspect="1"/>
          </p:cNvPicPr>
          <p:nvPr/>
        </p:nvPicPr>
        <p:blipFill>
          <a:blip r:embed="rId5" cstate="print"/>
          <a:srcRect l="1226" r="20736"/>
          <a:stretch>
            <a:fillRect/>
          </a:stretch>
        </p:blipFill>
        <p:spPr>
          <a:xfrm>
            <a:off x="5931060" y="2208607"/>
            <a:ext cx="1944216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Realitas Sosial sebagai Kajian Ilmu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259632" y="1340768"/>
            <a:ext cx="6840760" cy="4320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Ragam </a:t>
            </a:r>
            <a:r>
              <a:rPr lang="en-ID" dirty="0" err="1" smtClean="0"/>
              <a:t>realitas</a:t>
            </a:r>
            <a:r>
              <a:rPr lang="en-ID" dirty="0" smtClean="0"/>
              <a:t> </a:t>
            </a:r>
            <a:r>
              <a:rPr lang="en-ID" dirty="0" err="1" smtClean="0"/>
              <a:t>sosial</a:t>
            </a:r>
            <a:r>
              <a:rPr lang="en-ID" dirty="0" smtClean="0"/>
              <a:t> yang menjadi kajian sebagai berikut.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95736" y="1772816"/>
          <a:ext cx="518457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576" y="5589240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gambar:</a:t>
            </a:r>
            <a:r>
              <a:rPr lang="en-ID" sz="1200" i="1" dirty="0" smtClean="0"/>
              <a:t> https://tinyurl.com/yyy4p639, https://tinyurl.com/y6q2p8b3, https://tinyurl.com/y5hotucs </a:t>
            </a:r>
            <a:endParaRPr lang="en-US" sz="1200" i="1" dirty="0"/>
          </a:p>
        </p:txBody>
      </p:sp>
      <p:sp>
        <p:nvSpPr>
          <p:cNvPr id="14" name="Left Arrow 13">
            <a:hlinkClick r:id="rId11" action="ppaction://hlinksldjump"/>
          </p:cNvPr>
          <p:cNvSpPr/>
          <p:nvPr/>
        </p:nvSpPr>
        <p:spPr>
          <a:xfrm flipH="1">
            <a:off x="8028384" y="6093296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4283968" y="3284984"/>
            <a:ext cx="864096" cy="88201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radacina-cursor-han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3933056"/>
            <a:ext cx="424316" cy="54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pic>
        <p:nvPicPr>
          <p:cNvPr id="15" name="Picture 14" descr="1534735793-wisuda.JPG"/>
          <p:cNvPicPr>
            <a:picLocks noChangeAspect="1"/>
          </p:cNvPicPr>
          <p:nvPr/>
        </p:nvPicPr>
        <p:blipFill>
          <a:blip r:embed="rId3" cstate="print"/>
          <a:srcRect l="7774" r="14485"/>
          <a:stretch>
            <a:fillRect/>
          </a:stretch>
        </p:blipFill>
        <p:spPr>
          <a:xfrm>
            <a:off x="3347864" y="4293096"/>
            <a:ext cx="2736304" cy="173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338076_620.jpg"/>
          <p:cNvPicPr>
            <a:picLocks noChangeAspect="1"/>
          </p:cNvPicPr>
          <p:nvPr/>
        </p:nvPicPr>
        <p:blipFill>
          <a:blip r:embed="rId4" cstate="print"/>
          <a:srcRect l="4884" t="20186" r="3665"/>
          <a:stretch>
            <a:fillRect/>
          </a:stretch>
        </p:blipFill>
        <p:spPr>
          <a:xfrm>
            <a:off x="6012160" y="1700808"/>
            <a:ext cx="2592288" cy="1670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56f2cfa66632c938528002.jpg"/>
          <p:cNvPicPr>
            <a:picLocks noChangeAspect="1"/>
          </p:cNvPicPr>
          <p:nvPr/>
        </p:nvPicPr>
        <p:blipFill>
          <a:blip r:embed="rId5" cstate="print"/>
          <a:srcRect l="17260" r="17260"/>
          <a:stretch>
            <a:fillRect/>
          </a:stretch>
        </p:blipFill>
        <p:spPr>
          <a:xfrm>
            <a:off x="539552" y="1772816"/>
            <a:ext cx="2592288" cy="178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2195736" y="1196752"/>
          <a:ext cx="518457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5733256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gambar:</a:t>
            </a:r>
            <a:r>
              <a:rPr lang="en-ID" sz="1200" i="1" dirty="0" smtClean="0"/>
              <a:t> https://tinyurl.com/yx952ge3, https://tinyurl.com/y4n4f44r, https://tinyurl.com/y445ewac </a:t>
            </a:r>
            <a:endParaRPr lang="en-US" sz="1200" i="1" dirty="0"/>
          </a:p>
        </p:txBody>
      </p:sp>
      <p:sp>
        <p:nvSpPr>
          <p:cNvPr id="11" name="Left Arrow 10">
            <a:hlinkClick r:id="rId11" action="ppaction://hlinksldjump"/>
          </p:cNvPr>
          <p:cNvSpPr/>
          <p:nvPr/>
        </p:nvSpPr>
        <p:spPr>
          <a:xfrm flipH="1">
            <a:off x="7812360" y="5877272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4283968" y="2636912"/>
            <a:ext cx="864096" cy="88201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radacina-cursor-han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3212976"/>
            <a:ext cx="424316" cy="54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pic>
        <p:nvPicPr>
          <p:cNvPr id="16" name="Picture 15" descr="088231500_1495007197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72" y="3933056"/>
            <a:ext cx="2263109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VqYEa7Ke8O.jpg"/>
          <p:cNvPicPr>
            <a:picLocks noChangeAspect="1"/>
          </p:cNvPicPr>
          <p:nvPr/>
        </p:nvPicPr>
        <p:blipFill>
          <a:blip r:embed="rId4" cstate="print"/>
          <a:srcRect l="27557" t="8894" b="17830"/>
          <a:stretch>
            <a:fillRect/>
          </a:stretch>
        </p:blipFill>
        <p:spPr>
          <a:xfrm>
            <a:off x="576064" y="1628800"/>
            <a:ext cx="2255912" cy="1508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Foto_Gedung_PA_Bintuhan.jpg"/>
          <p:cNvPicPr>
            <a:picLocks noChangeAspect="1"/>
          </p:cNvPicPr>
          <p:nvPr/>
        </p:nvPicPr>
        <p:blipFill>
          <a:blip r:embed="rId5" cstate="print"/>
          <a:srcRect l="15350" t="13569"/>
          <a:stretch>
            <a:fillRect/>
          </a:stretch>
        </p:blipFill>
        <p:spPr>
          <a:xfrm>
            <a:off x="5760640" y="3933056"/>
            <a:ext cx="2520280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48e62002-b5f5-481a-9b6e-d7d087026097_169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r="15108"/>
          <a:stretch>
            <a:fillRect/>
          </a:stretch>
        </p:blipFill>
        <p:spPr>
          <a:xfrm>
            <a:off x="5904656" y="1484784"/>
            <a:ext cx="2388370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1440160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Content Placeholder 6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2448" y="3068960"/>
            <a:ext cx="864096" cy="88201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radacina-cursor-han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48472" y="3645024"/>
            <a:ext cx="424316" cy="5486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38132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 :</a:t>
            </a:r>
            <a:r>
              <a:rPr lang="en-ID" sz="1200" i="1" dirty="0" smtClean="0"/>
              <a:t> https://tinyurl.com/y459corx, https://tinyurl.com/yyt5pfx6, https://tinyurl.com/yxeop2uz, https://tinyurl.com/y29vlcnf   </a:t>
            </a:r>
            <a:endParaRPr lang="en-US" sz="1200" i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cor-flatlay-from-above-1470171.jpg"/>
          <p:cNvPicPr>
            <a:picLocks noChangeAspect="1"/>
          </p:cNvPicPr>
          <p:nvPr/>
        </p:nvPicPr>
        <p:blipFill>
          <a:blip r:embed="rId2" cstate="print"/>
          <a:srcRect r="16115" b="180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D" b="1" dirty="0" smtClean="0">
                <a:ln w="190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</a:rPr>
              <a:t>Daftar Isi</a:t>
            </a:r>
            <a:endParaRPr lang="id-ID" b="1" dirty="0"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124744"/>
            <a:ext cx="4248472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BAB 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>
            <a:hlinkClick r:id="rId3" action="ppaction://hlinksldjump"/>
          </p:cNvPr>
          <p:cNvSpPr/>
          <p:nvPr/>
        </p:nvSpPr>
        <p:spPr>
          <a:xfrm>
            <a:off x="467544" y="1556792"/>
            <a:ext cx="5112568" cy="1296144"/>
          </a:xfrm>
          <a:prstGeom prst="snip2DiagRect">
            <a:avLst/>
          </a:prstGeom>
          <a:solidFill>
            <a:schemeClr val="bg1">
              <a:alpha val="3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Ilmu Sosiologi dan Upaya Mengkaji Ragam Gejala Sosial dalam Masyarakat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2996952"/>
            <a:ext cx="4248472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BAB II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Snip Diagonal Corner Rectangle 13">
            <a:hlinkClick r:id="rId4" action="ppaction://hlinksldjump"/>
          </p:cNvPr>
          <p:cNvSpPr/>
          <p:nvPr/>
        </p:nvSpPr>
        <p:spPr>
          <a:xfrm>
            <a:off x="395536" y="3429000"/>
            <a:ext cx="5184576" cy="1368152"/>
          </a:xfrm>
          <a:prstGeom prst="snip2DiagRect">
            <a:avLst/>
          </a:prstGeom>
          <a:solidFill>
            <a:schemeClr val="bg1">
              <a:alpha val="3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Individu, Kelompok, dan Hubungan Sosial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Perhatikan video </a:t>
            </a:r>
            <a:r>
              <a:rPr kumimoji="0" lang="en-ID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</a:t>
            </a:r>
            <a:r>
              <a:rPr kumimoji="0" lang="en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r>
              <a:rPr lang="en-US" sz="2400" dirty="0" smtClean="0"/>
              <a:t>Dapatkah fenomena tersebut dikaji dari </a:t>
            </a:r>
            <a:r>
              <a:rPr lang="en-US" sz="2400" b="1" i="1" dirty="0" smtClean="0"/>
              <a:t>ilmu sosiologi</a:t>
            </a:r>
            <a:r>
              <a:rPr lang="en-US" sz="2400" dirty="0" smtClean="0"/>
              <a:t>? </a:t>
            </a: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! </a:t>
            </a:r>
            <a:endParaRPr kumimoji="0" lang="en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>
            <a:hlinkClick r:id="rId3" action="ppaction://hlinkfile"/>
          </p:cNvPr>
          <p:cNvSpPr/>
          <p:nvPr/>
        </p:nvSpPr>
        <p:spPr>
          <a:xfrm>
            <a:off x="3059832" y="3356992"/>
            <a:ext cx="295232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KLIK DI SINI</a:t>
            </a:r>
            <a:endParaRPr lang="en-US" sz="2000" b="1" dirty="0"/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Fungsi Ilmu Sosiologi dan Peran Sosiolog dalam Masyarakat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331640" y="1916832"/>
            <a:ext cx="6553200" cy="108031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3200" dirty="0" smtClean="0">
                <a:solidFill>
                  <a:schemeClr val="tx1"/>
                </a:solidFill>
                <a:latin typeface="+mj-lt"/>
              </a:rPr>
              <a:t>Fungsi Ilmu Sosiologi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entagon 3">
            <a:hlinkClick r:id="rId4" action="ppaction://hlinksldjump"/>
          </p:cNvPr>
          <p:cNvSpPr/>
          <p:nvPr/>
        </p:nvSpPr>
        <p:spPr>
          <a:xfrm>
            <a:off x="1331640" y="3212976"/>
            <a:ext cx="6553200" cy="1080120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dirty="0" smtClean="0">
                <a:solidFill>
                  <a:schemeClr val="tx1"/>
                </a:solidFill>
                <a:latin typeface="+mj-lt"/>
              </a:rPr>
              <a:t>2. Peran Sosiolog dalam Masyarakat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Fungsi Ilmu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E3C89-1DE7-4FE3-AF29-8F481559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32E3C89-1DE7-4FE3-AF29-8F4815594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B991F-200E-4C61-A27F-EBB14309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2AB991F-200E-4C61-A27F-EBB14309C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F7E5A-F5A3-4D3A-B4C9-AE599C32C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89F7E5A-F5A3-4D3A-B4C9-AE599C32C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22938-1F02-440A-AF2C-2192E49D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CA22938-1F02-440A-AF2C-2192E49D1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EC78F-5676-4F92-BA50-84BD69584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ADEC78F-5676-4F92-BA50-84BD69584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69891-B0C6-4CAB-AFDA-4EA044C1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E169891-B0C6-4CAB-AFDA-4EA044C1D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C05C5-3A18-4934-9EF6-BDA7EA811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8C05C5-3A18-4934-9EF6-BDA7EA811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sx="200000" sy="2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Perencanaan Sosial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259632" y="1700246"/>
            <a:ext cx="6552728" cy="720080"/>
          </a:xfrm>
          <a:prstGeom prst="homePlate">
            <a:avLst/>
          </a:prstGeom>
          <a:solidFill>
            <a:srgbClr val="1990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ID" sz="2400" dirty="0"/>
              <a:t>1. </a:t>
            </a:r>
            <a:r>
              <a:rPr lang="en-ID" sz="2400" dirty="0" smtClean="0"/>
              <a:t>Memahami perkembangan kebudayaan masyarakat</a:t>
            </a:r>
            <a:endParaRPr lang="en-US" sz="2400" dirty="0"/>
          </a:p>
        </p:txBody>
      </p:sp>
      <p:sp>
        <p:nvSpPr>
          <p:cNvPr id="5" name="Pentagon 4"/>
          <p:cNvSpPr/>
          <p:nvPr/>
        </p:nvSpPr>
        <p:spPr>
          <a:xfrm>
            <a:off x="1259632" y="3383824"/>
            <a:ext cx="6552728" cy="648072"/>
          </a:xfrm>
          <a:prstGeom prst="homePlate">
            <a:avLst/>
          </a:prstGeom>
          <a:solidFill>
            <a:srgbClr val="EC95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ID" sz="2400" dirty="0" smtClean="0"/>
              <a:t>3. Membentuk spekulasi ilmiah berdasarkan fakta </a:t>
            </a:r>
            <a:endParaRPr lang="en-US" sz="2400" dirty="0"/>
          </a:p>
        </p:txBody>
      </p:sp>
      <p:sp>
        <p:nvSpPr>
          <p:cNvPr id="7" name="Pentagon 6"/>
          <p:cNvSpPr/>
          <p:nvPr/>
        </p:nvSpPr>
        <p:spPr>
          <a:xfrm>
            <a:off x="1259632" y="2535876"/>
            <a:ext cx="6552728" cy="720080"/>
          </a:xfrm>
          <a:prstGeom prst="homePlate">
            <a:avLst/>
          </a:prstGeom>
          <a:solidFill>
            <a:srgbClr val="F4C5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ID" sz="2400" dirty="0"/>
              <a:t>2</a:t>
            </a:r>
            <a:r>
              <a:rPr lang="en-ID" sz="2400" dirty="0" smtClean="0"/>
              <a:t>. Memahami hubungan manusia dengan lingkungan alam dan sosial</a:t>
            </a:r>
            <a:endParaRPr lang="en-US" sz="2400" dirty="0"/>
          </a:p>
        </p:txBody>
      </p:sp>
      <p:sp>
        <p:nvSpPr>
          <p:cNvPr id="8" name="Pentagon 7"/>
          <p:cNvSpPr/>
          <p:nvPr/>
        </p:nvSpPr>
        <p:spPr>
          <a:xfrm>
            <a:off x="1257510" y="4164390"/>
            <a:ext cx="6626858" cy="704770"/>
          </a:xfrm>
          <a:prstGeom prst="homePlate">
            <a:avLst/>
          </a:prstGeom>
          <a:solidFill>
            <a:srgbClr val="DF57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ID" sz="2400" dirty="0"/>
              <a:t>4</a:t>
            </a:r>
            <a:r>
              <a:rPr lang="en-ID" sz="2400" dirty="0" smtClean="0"/>
              <a:t>. Mengetahui batas-batas perkembangan masyarakat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Pembangunan Sosial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45618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979712" y="1772816"/>
            <a:ext cx="4824536" cy="4320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APA FUNGSINYA?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2996952"/>
            <a:ext cx="1944216" cy="9361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Tahap Perencanaan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19872" y="2924944"/>
            <a:ext cx="1944216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Tahap Pelaksanaan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32240" y="2924944"/>
            <a:ext cx="194421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Tahap </a:t>
            </a:r>
          </a:p>
          <a:p>
            <a:pPr algn="ctr"/>
            <a:r>
              <a:rPr lang="en-ID" dirty="0" smtClean="0"/>
              <a:t>Evaluasi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 flipH="1">
            <a:off x="1583668" y="2204864"/>
            <a:ext cx="28083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7" idx="0"/>
          </p:cNvCxnSpPr>
          <p:nvPr/>
        </p:nvCxnSpPr>
        <p:spPr>
          <a:xfrm>
            <a:off x="4391980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8" idx="0"/>
          </p:cNvCxnSpPr>
          <p:nvPr/>
        </p:nvCxnSpPr>
        <p:spPr>
          <a:xfrm>
            <a:off x="4391980" y="2204864"/>
            <a:ext cx="331236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11560" y="4509120"/>
            <a:ext cx="194421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Berguna untuk mengidentifikasi berbagai kebutuhan  masyarakat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419872" y="4509120"/>
            <a:ext cx="1944216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Berguna untuk mengidentifikasi perubahan yang terjadi dalam masyarakat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732240" y="4509120"/>
            <a:ext cx="1944216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Berguna untuk menganalisis dampak pembangunan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6" idx="2"/>
            <a:endCxn id="25" idx="0"/>
          </p:cNvCxnSpPr>
          <p:nvPr/>
        </p:nvCxnSpPr>
        <p:spPr>
          <a:xfrm>
            <a:off x="1583668" y="3933056"/>
            <a:ext cx="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44" idx="0"/>
          </p:cNvCxnSpPr>
          <p:nvPr/>
        </p:nvCxnSpPr>
        <p:spPr>
          <a:xfrm>
            <a:off x="4391980" y="3861048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" idx="2"/>
            <a:endCxn id="45" idx="0"/>
          </p:cNvCxnSpPr>
          <p:nvPr/>
        </p:nvCxnSpPr>
        <p:spPr>
          <a:xfrm>
            <a:off x="7704348" y="3861048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5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Memecahkan Masalah Sosial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826768" cy="4569371"/>
          </a:xfrm>
        </p:spPr>
        <p:txBody>
          <a:bodyPr>
            <a:normAutofit fontScale="85000" lnSpcReduction="20000"/>
          </a:bodyPr>
          <a:lstStyle/>
          <a:p>
            <a:endParaRPr lang="en-ID" dirty="0" smtClean="0"/>
          </a:p>
          <a:p>
            <a:endParaRPr lang="en-ID" dirty="0" smtClean="0"/>
          </a:p>
          <a:p>
            <a:pPr>
              <a:buFont typeface="Wingdings" pitchFamily="2" charset="2"/>
              <a:buChar char="v"/>
            </a:pPr>
            <a:r>
              <a:rPr lang="en-ID" sz="3000" dirty="0" smtClean="0"/>
              <a:t>Memberikan informasi yang berkaitan dengan masalah sosial</a:t>
            </a:r>
          </a:p>
          <a:p>
            <a:pPr>
              <a:buFont typeface="Wingdings" pitchFamily="2" charset="2"/>
              <a:buChar char="v"/>
            </a:pPr>
            <a:r>
              <a:rPr lang="en-ID" sz="3000" dirty="0" smtClean="0"/>
              <a:t>Memberikan analisis ilmiah terkait fakta masalah sosial</a:t>
            </a:r>
          </a:p>
          <a:p>
            <a:pPr>
              <a:buFont typeface="Wingdings" pitchFamily="2" charset="2"/>
              <a:buChar char="v"/>
            </a:pPr>
            <a:r>
              <a:rPr lang="en-ID" sz="3000" dirty="0" smtClean="0"/>
              <a:t>Memberikan saran kepada </a:t>
            </a:r>
            <a:r>
              <a:rPr lang="en-ID" sz="3000" i="1" dirty="0" smtClean="0"/>
              <a:t>stakeholder</a:t>
            </a:r>
            <a:r>
              <a:rPr lang="en-ID" sz="3000" dirty="0" smtClean="0"/>
              <a:t> dalam upaya pemecahan masalah sosial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360040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Ragam fungsinya antara lain:</a:t>
            </a:r>
            <a:endParaRPr lang="en-US" b="1" dirty="0"/>
          </a:p>
        </p:txBody>
      </p:sp>
      <p:pic>
        <p:nvPicPr>
          <p:cNvPr id="5" name="Picture 4" descr="PELATIHAN-PEMBUATAN-PROBLEM-SOLVING-AND-DECISI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492897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4572000" y="5661248"/>
            <a:ext cx="42484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http://jogja-training.com/pelatihan-pemecahan-masalah-dan-pengambilan-keputusan-3</a:t>
            </a:r>
            <a:r>
              <a:rPr lang="id-ID" sz="3200" i="1" dirty="0" smtClean="0"/>
              <a:t>/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 Sosial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Sociology-word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65100">
            <a:off x="4027422" y="1838887"/>
            <a:ext cx="4317143" cy="2796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23528" y="1628800"/>
            <a:ext cx="3240360" cy="38884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dirty="0" smtClean="0"/>
              <a:t>Mengembangkan teori sosiologi untuk menemukan dan menjelaskan berbagai fakta sosial dalam masyarakat </a:t>
            </a:r>
            <a:endParaRPr lang="en-US" sz="2800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211960" y="5661248"/>
            <a:ext cx="460851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https://bcc-cuny.libguides.com/c.php?g=590684&amp;p=4084024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Peran Sosiolog dalam Masyarakat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ction Button: Home 5">
            <a:hlinkClick r:id="rId8" action="ppaction://hlinksldjump" highlightClick="1"/>
          </p:cNvPr>
          <p:cNvSpPr/>
          <p:nvPr/>
        </p:nvSpPr>
        <p:spPr>
          <a:xfrm>
            <a:off x="179512" y="6093296"/>
            <a:ext cx="792088" cy="57512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E3C89-1DE7-4FE3-AF29-8F481559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32E3C89-1DE7-4FE3-AF29-8F4815594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B991F-200E-4C61-A27F-EBB14309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2AB991F-200E-4C61-A27F-EBB14309C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F7E5A-F5A3-4D3A-B4C9-AE599C32C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89F7E5A-F5A3-4D3A-B4C9-AE599C32C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A22938-1F02-440A-AF2C-2192E49D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CA22938-1F02-440A-AF2C-2192E49D1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EC78F-5676-4F92-BA50-84BD69584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ADEC78F-5676-4F92-BA50-84BD69584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69891-B0C6-4CAB-AFDA-4EA044C1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E169891-B0C6-4CAB-AFDA-4EA044C1D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C05C5-3A18-4934-9EF6-BDA7EA811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8C05C5-3A18-4934-9EF6-BDA7EA811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connections-2099068_960_a.png"/>
          <p:cNvPicPr>
            <a:picLocks noChangeAspect="1"/>
          </p:cNvPicPr>
          <p:nvPr/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8012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ID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BAB II</a:t>
            </a:r>
            <a:br>
              <a:rPr lang="en-ID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ID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 KELOMPOK DAN HUBUNGAN SOSIAL</a:t>
            </a:r>
            <a:endParaRPr lang="en-US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95536" y="4941168"/>
            <a:ext cx="8280920" cy="1728192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Setiap individu memerlukan bantuan orang lain dalam memenuhi kebutuhannya.</a:t>
            </a:r>
          </a:p>
          <a:p>
            <a:pPr algn="ctr">
              <a:spcBef>
                <a:spcPts val="300"/>
              </a:spcBef>
            </a:pPr>
            <a:r>
              <a:rPr lang="en-ID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Setujukah Anda dengan pernyataan tersebut?</a:t>
            </a:r>
          </a:p>
          <a:p>
            <a:pPr algn="ctr"/>
            <a:r>
              <a:rPr lang="en-ID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Kemukakan pendapat Anda!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1 Interaksi penjual sayur dengan masyarakat.tif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411760" y="1844824"/>
            <a:ext cx="442849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51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6" name="Diagram 5"/>
          <p:cNvGraphicFramePr/>
          <p:nvPr/>
        </p:nvGraphicFramePr>
        <p:xfrm>
          <a:off x="1691680" y="3573016"/>
          <a:ext cx="554461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8596" y="548680"/>
            <a:ext cx="8358246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ID" sz="1600" b="1" dirty="0" smtClean="0">
                <a:latin typeface="Arial" pitchFamily="34" charset="0"/>
                <a:cs typeface="Arial" pitchFamily="34" charset="0"/>
              </a:rPr>
              <a:t>Tujuan Pembelajaran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65125" indent="-365125" algn="just">
              <a:buFont typeface="+mj-lt"/>
              <a:buAutoNum type="arabicPeriod"/>
            </a:pPr>
            <a:r>
              <a:rPr lang="en-ID" sz="1600" dirty="0" smtClean="0">
                <a:latin typeface="Arial" pitchFamily="34" charset="0"/>
                <a:cs typeface="Arial" pitchFamily="34" charset="0"/>
              </a:rPr>
              <a:t>Setelah mempelajari materi pembentukan identitas individu dan kelompok,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peserta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didik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mengidentifikasi faktor pembentukan identitas individu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365125" algn="just">
              <a:buFont typeface="+mj-lt"/>
              <a:buAutoNum type="arabicPeriod"/>
            </a:pPr>
            <a:r>
              <a:rPr lang="en-ID" sz="1600" dirty="0" smtClean="0">
                <a:latin typeface="Arial" pitchFamily="34" charset="0"/>
                <a:cs typeface="Arial" pitchFamily="34" charset="0"/>
              </a:rPr>
              <a:t>Setelah mempelajari materi hubungan sosial, peserta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didik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mengidentifikasi bentuk-bentuk hubungan sosial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365125" algn="just">
              <a:buFont typeface="+mj-lt"/>
              <a:buAutoNum type="arabicPeriod"/>
            </a:pPr>
            <a:r>
              <a:rPr lang="en-ID" sz="1600" dirty="0" smtClean="0">
                <a:latin typeface="Arial" pitchFamily="34" charset="0"/>
                <a:cs typeface="Arial" pitchFamily="34" charset="0"/>
              </a:rPr>
              <a:t>Setelah memahami peran institusi sosial,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peserta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didik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menjelaskan peran institusi sosial dalam menciptakan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ketertiban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tepat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5125" indent="-365125" algn="just">
              <a:buFont typeface="+mj-lt"/>
              <a:buAutoNum type="arabicPeriod"/>
            </a:pPr>
            <a:r>
              <a:rPr lang="en-ID" sz="1600" dirty="0" smtClean="0">
                <a:latin typeface="Arial" pitchFamily="34" charset="0"/>
                <a:cs typeface="Arial" pitchFamily="34" charset="0"/>
              </a:rPr>
              <a:t>Setelah mempelajari materi individu, kelompok, dan hubungan sosial,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peserta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6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ID" sz="1600" dirty="0" smtClean="0">
                <a:latin typeface="Arial" pitchFamily="34" charset="0"/>
                <a:cs typeface="Arial" pitchFamily="34" charset="0"/>
              </a:rPr>
              <a:t> melakukan pengamatan serta diskusi mengenai hubungan sosial melalui kajian sosiologi.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br>
              <a:rPr lang="id-I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Ilmu Sosiologi dan Upaya Mengkaji Ragam Gejala Sosial dalam Masyaraka</a:t>
            </a:r>
            <a:r>
              <a:rPr lang="en-I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id-I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1640" y="5373216"/>
            <a:ext cx="6786610" cy="122413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Kegiatan berswafoto menjadi tren di kalangan muda. Menurut Anda, </a:t>
            </a:r>
            <a:r>
              <a:rPr lang="en-ID" dirty="0" err="1" smtClean="0">
                <a:solidFill>
                  <a:schemeClr val="tx1"/>
                </a:solidFill>
              </a:rPr>
              <a:t>dapatkah</a:t>
            </a:r>
            <a:r>
              <a:rPr lang="en-ID" dirty="0" smtClean="0">
                <a:solidFill>
                  <a:schemeClr val="tx1"/>
                </a:solidFill>
              </a:rPr>
              <a:t> fenomena tersebut menjadi objek kajian dalam Ilmu Sosiologi? Kemukakan pendapat Anda!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9" name="Picture 8" descr="IMG_5222.JPG"/>
          <p:cNvPicPr>
            <a:picLocks noChangeAspect="1"/>
          </p:cNvPicPr>
          <p:nvPr/>
        </p:nvPicPr>
        <p:blipFill>
          <a:blip r:embed="rId3" cstate="print"/>
          <a:srcRect l="7476" t="17850" r="8263" b="16001"/>
          <a:stretch>
            <a:fillRect/>
          </a:stretch>
        </p:blipFill>
        <p:spPr>
          <a:xfrm>
            <a:off x="2123728" y="2204864"/>
            <a:ext cx="48919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nnections-2099068_960_a.png"/>
          <p:cNvPicPr>
            <a:picLocks noChangeAspect="1"/>
          </p:cNvPicPr>
          <p:nvPr/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211"/>
            <a:ext cx="8229600" cy="1143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 Individu dan Kelompok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81336" y="1855365"/>
          <a:ext cx="57709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90662"/>
            <a:ext cx="6912768" cy="121014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Pembentukan Identitas Individu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187624" y="2276872"/>
            <a:ext cx="6912768" cy="1944216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Identitas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adalah ciri yang melekat pada diri seseorang dan bersifat khas. Identitas dapat berupa nama, tempat dan tanggal lahir, jenis kelamin, status perkawinan, serta pekerjaan.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187624" y="4653136"/>
            <a:ext cx="6912768" cy="1224136"/>
          </a:xfrm>
          <a:prstGeom prst="round2DiagRect">
            <a:avLst/>
          </a:prstGeom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 merupakan subjek atau perseorangan yang memiliki daya pikir, </a:t>
            </a:r>
            <a:r>
              <a:rPr lang="en-ID" sz="2400" dirty="0" err="1" smtClean="0">
                <a:latin typeface="Arial" pitchFamily="34" charset="0"/>
                <a:cs typeface="Arial" pitchFamily="34" charset="0"/>
              </a:rPr>
              <a:t>kehendak</a:t>
            </a:r>
            <a:r>
              <a:rPr lang="en-ID" sz="2400" dirty="0" smtClean="0">
                <a:latin typeface="Arial" pitchFamily="34" charset="0"/>
                <a:cs typeface="Arial" pitchFamily="34" charset="0"/>
              </a:rPr>
              <a:t>, keinginan, rasa kebebasan, dan berkegiatan.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70" y="188640"/>
            <a:ext cx="5338936" cy="936104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742950" indent="-742950"/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</a:t>
            </a:r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Kepribadian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307544" y="1324992"/>
          <a:ext cx="657639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7" name="Diagram 6"/>
          <p:cNvGraphicFramePr/>
          <p:nvPr/>
        </p:nvGraphicFramePr>
        <p:xfrm>
          <a:off x="1403648" y="1916832"/>
          <a:ext cx="62883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2370" y="188640"/>
            <a:ext cx="5338936" cy="936104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/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</a:t>
            </a:r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Sosialisasi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5" name="Diagram 4"/>
          <p:cNvGraphicFramePr/>
          <p:nvPr/>
        </p:nvGraphicFramePr>
        <p:xfrm>
          <a:off x="1572344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2370" y="188640"/>
            <a:ext cx="5338936" cy="936104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/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</a:t>
            </a:r>
            <a:r>
              <a:rPr lang="en-ID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Tindakan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onnections-2099068_960_a.png"/>
          <p:cNvPicPr>
            <a:picLocks noChangeAspect="1"/>
          </p:cNvPicPr>
          <p:nvPr/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7624" y="490662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Pembentukan Identitas Kelompok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213595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smtClean="0"/>
              <a:t>Menurut pemahaman Anda, </a:t>
            </a:r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pengertian</a:t>
            </a:r>
            <a:r>
              <a:rPr lang="en-ID" dirty="0" smtClean="0"/>
              <a:t> </a:t>
            </a:r>
            <a:r>
              <a:rPr lang="en-ID" b="1" i="1" dirty="0" err="1" smtClean="0"/>
              <a:t>kelompok</a:t>
            </a:r>
            <a:r>
              <a:rPr lang="en-ID" dirty="0" smtClean="0"/>
              <a:t>?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27584" y="3140968"/>
            <a:ext cx="7776864" cy="2664296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719138" algn="ctr"/>
            <a:r>
              <a:rPr lang="en-ID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ID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merupakan sekumpulan individu yang berada di suatu tempat dan terbentuk atas dasar latar belakang serta tujuan tertentu.</a:t>
            </a: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 flipH="1">
            <a:off x="7740352" y="6093296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onnections-2099068_960_a.png"/>
          <p:cNvPicPr>
            <a:picLocks noChangeAspect="1"/>
          </p:cNvPicPr>
          <p:nvPr/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1213595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smtClean="0"/>
              <a:t>Lantas, </a:t>
            </a:r>
            <a:r>
              <a:rPr lang="en-ID" dirty="0" err="1" smtClean="0"/>
              <a:t>apakah</a:t>
            </a:r>
            <a:r>
              <a:rPr lang="en-ID" dirty="0" smtClean="0"/>
              <a:t> yang dimaksud dengan identitas kelompok?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5536" y="3501008"/>
            <a:ext cx="8424936" cy="280831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719138" algn="ctr"/>
            <a:r>
              <a:rPr lang="en-ID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Identitas kelompok </a:t>
            </a:r>
            <a:r>
              <a:rPr lang="en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merupakan identitas individu yang muncul akibat adanya hubungan dirinya dengan kelompok tertentu. Dampaknya ialah muncul identitas kelompok yang tidak hanya memenuhi kebutuhan pribadi, tetapi juga kebutuhan kelompok.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7" name="Round Diagonal Corner Rectangle 6"/>
          <p:cNvSpPr/>
          <p:nvPr/>
        </p:nvSpPr>
        <p:spPr>
          <a:xfrm>
            <a:off x="971600" y="1412776"/>
            <a:ext cx="2051720" cy="201622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Faktor Pendorong Identitas Kelompok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08104" y="644216"/>
            <a:ext cx="187220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Kreativitas</a:t>
            </a:r>
            <a:endParaRPr lang="en-US" sz="2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5508104" y="1364296"/>
            <a:ext cx="187220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Ideologi Kelompok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508104" y="2084376"/>
            <a:ext cx="187220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Status Sosial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508104" y="2821872"/>
            <a:ext cx="187220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Media Massa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508104" y="3573016"/>
            <a:ext cx="1872208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Kesenangan</a:t>
            </a:r>
            <a:endParaRPr lang="en-US" sz="2000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043608" y="4797152"/>
            <a:ext cx="2262228" cy="115212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Konsekuensi Identitas Kelompok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13936" y="4522768"/>
            <a:ext cx="1766376" cy="50405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In-group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13936" y="5746904"/>
            <a:ext cx="1694368" cy="50699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D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Out-group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7" idx="0"/>
            <a:endCxn id="5" idx="1"/>
          </p:cNvCxnSpPr>
          <p:nvPr/>
        </p:nvCxnSpPr>
        <p:spPr>
          <a:xfrm flipV="1">
            <a:off x="3023320" y="968252"/>
            <a:ext cx="2484784" cy="14526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0"/>
            <a:endCxn id="6" idx="1"/>
          </p:cNvCxnSpPr>
          <p:nvPr/>
        </p:nvCxnSpPr>
        <p:spPr>
          <a:xfrm flipV="1">
            <a:off x="3023320" y="1688332"/>
            <a:ext cx="2484784" cy="7325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  <a:endCxn id="8" idx="1"/>
          </p:cNvCxnSpPr>
          <p:nvPr/>
        </p:nvCxnSpPr>
        <p:spPr>
          <a:xfrm flipV="1">
            <a:off x="3023320" y="2408412"/>
            <a:ext cx="2484784" cy="12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0"/>
            <a:endCxn id="9" idx="1"/>
          </p:cNvCxnSpPr>
          <p:nvPr/>
        </p:nvCxnSpPr>
        <p:spPr>
          <a:xfrm>
            <a:off x="3023320" y="2420888"/>
            <a:ext cx="2484784" cy="725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0"/>
            <a:endCxn id="10" idx="1"/>
          </p:cNvCxnSpPr>
          <p:nvPr/>
        </p:nvCxnSpPr>
        <p:spPr>
          <a:xfrm>
            <a:off x="3023320" y="2420888"/>
            <a:ext cx="2484784" cy="1476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0"/>
            <a:endCxn id="15" idx="1"/>
          </p:cNvCxnSpPr>
          <p:nvPr/>
        </p:nvCxnSpPr>
        <p:spPr>
          <a:xfrm flipV="1">
            <a:off x="3305836" y="4774796"/>
            <a:ext cx="2308100" cy="598420"/>
          </a:xfrm>
          <a:prstGeom prst="straightConnector1">
            <a:avLst/>
          </a:prstGeom>
          <a:ln w="38100">
            <a:solidFill>
              <a:srgbClr val="FE7C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0"/>
            <a:endCxn id="16" idx="1"/>
          </p:cNvCxnSpPr>
          <p:nvPr/>
        </p:nvCxnSpPr>
        <p:spPr>
          <a:xfrm>
            <a:off x="3305836" y="5373216"/>
            <a:ext cx="2308100" cy="627187"/>
          </a:xfrm>
          <a:prstGeom prst="straightConnector1">
            <a:avLst/>
          </a:prstGeom>
          <a:ln w="38100">
            <a:solidFill>
              <a:srgbClr val="FE7C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>
            <a:hlinkClick r:id="rId3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20" name="Right Arrow 19">
            <a:hlinkClick r:id="rId3" action="ppaction://hlinksldjump"/>
          </p:cNvPr>
          <p:cNvSpPr/>
          <p:nvPr/>
        </p:nvSpPr>
        <p:spPr>
          <a:xfrm>
            <a:off x="1835696" y="2731798"/>
            <a:ext cx="3240360" cy="936104"/>
          </a:xfrm>
          <a:prstGeom prst="rightArrow">
            <a:avLst/>
          </a:prstGeom>
          <a:solidFill>
            <a:srgbClr val="CC66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Sifat Hubungan Sosial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eft Arrow 20">
            <a:hlinkClick r:id="rId4" action="ppaction://hlinksldjump"/>
          </p:cNvPr>
          <p:cNvSpPr/>
          <p:nvPr/>
        </p:nvSpPr>
        <p:spPr>
          <a:xfrm>
            <a:off x="4102448" y="3447354"/>
            <a:ext cx="3312368" cy="978132"/>
          </a:xfrm>
          <a:prstGeom prst="leftArrow">
            <a:avLst/>
          </a:prstGeom>
          <a:solidFill>
            <a:srgbClr val="9966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2"/>
            </a:pPr>
            <a:r>
              <a:rPr lang="en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Syarat Hubungan Sosial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eft Arrow 21">
            <a:hlinkClick r:id="rId5" action="ppaction://hlinksldjump"/>
          </p:cNvPr>
          <p:cNvSpPr/>
          <p:nvPr/>
        </p:nvSpPr>
        <p:spPr>
          <a:xfrm>
            <a:off x="4093822" y="4975672"/>
            <a:ext cx="3312368" cy="993122"/>
          </a:xfrm>
          <a:prstGeom prst="leftArrow">
            <a:avLst/>
          </a:prstGeom>
          <a:solidFill>
            <a:srgbClr val="6699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4"/>
            </a:pPr>
            <a:r>
              <a:rPr lang="en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Proses Hubungan Sosial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>
            <a:hlinkClick r:id="rId6" action="ppaction://hlinksldjump"/>
          </p:cNvPr>
          <p:cNvSpPr/>
          <p:nvPr/>
        </p:nvSpPr>
        <p:spPr>
          <a:xfrm>
            <a:off x="1792566" y="4206462"/>
            <a:ext cx="3312368" cy="1008112"/>
          </a:xfrm>
          <a:prstGeom prst="rightArrow">
            <a:avLst/>
          </a:prstGeom>
          <a:solidFill>
            <a:srgbClr val="6666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n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Faktor yang Memengaruhi Hubungan Sosial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>
            <a:hlinkClick r:id="rId7" action="ppaction://hlinksldjump"/>
          </p:cNvPr>
          <p:cNvSpPr/>
          <p:nvPr/>
        </p:nvSpPr>
        <p:spPr>
          <a:xfrm>
            <a:off x="1792566" y="5729882"/>
            <a:ext cx="3312368" cy="1008112"/>
          </a:xfrm>
          <a:prstGeom prst="rightArrow">
            <a:avLst/>
          </a:prstGeom>
          <a:solidFill>
            <a:srgbClr val="0099FF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 startAt="5"/>
            </a:pPr>
            <a:r>
              <a:rPr lang="en-ID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Dampak Hubungan Sosial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547664" y="1412776"/>
            <a:ext cx="6048672" cy="122413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Hubungan sosial adalah interaksi dan komunikasi yang dilakukan oleh individu dan kelompok dengan tujuan tertentu.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kumimoji="0" lang="en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Hubungan Sosial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4" name="Plaque 3"/>
          <p:cNvSpPr/>
          <p:nvPr/>
        </p:nvSpPr>
        <p:spPr>
          <a:xfrm>
            <a:off x="1547664" y="3284984"/>
            <a:ext cx="2016224" cy="1152128"/>
          </a:xfrm>
          <a:prstGeom prst="plaqu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Sifat Hubungan Sosial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355976" y="1916832"/>
            <a:ext cx="2088232" cy="43204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Aksidental</a:t>
            </a:r>
            <a:endParaRPr lang="en-U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508104" y="2852936"/>
            <a:ext cx="2088232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Berulang</a:t>
            </a:r>
            <a:endParaRPr lang="en-U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508104" y="4005064"/>
            <a:ext cx="2088232" cy="43204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Teratur</a:t>
            </a:r>
            <a:endParaRPr lang="en-U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355976" y="4869160"/>
            <a:ext cx="2088232" cy="432048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Resiprokal</a:t>
            </a:r>
            <a:endParaRPr lang="en-U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2"/>
          </p:cNvCxnSpPr>
          <p:nvPr/>
        </p:nvCxnSpPr>
        <p:spPr>
          <a:xfrm flipV="1">
            <a:off x="3563888" y="2348880"/>
            <a:ext cx="1836204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 flipV="1">
            <a:off x="3563888" y="3068960"/>
            <a:ext cx="19442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7" idx="1"/>
          </p:cNvCxnSpPr>
          <p:nvPr/>
        </p:nvCxnSpPr>
        <p:spPr>
          <a:xfrm>
            <a:off x="3563888" y="3861048"/>
            <a:ext cx="19442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9" idx="0"/>
          </p:cNvCxnSpPr>
          <p:nvPr/>
        </p:nvCxnSpPr>
        <p:spPr>
          <a:xfrm>
            <a:off x="3563888" y="3861048"/>
            <a:ext cx="1836204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Sifat Hubungan Sosial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780928"/>
          <a:ext cx="8147248" cy="320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32656"/>
            <a:ext cx="8208912" cy="216024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Tujuan Pembelajaran: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Me</a:t>
            </a:r>
            <a:r>
              <a:rPr lang="en-ID" sz="1600" dirty="0" smtClean="0">
                <a:solidFill>
                  <a:schemeClr val="tx1"/>
                </a:solidFill>
              </a:rPr>
              <a:t>lalui kegiatan diskusi mengenai ilmu sosiologi, peserta </a:t>
            </a:r>
            <a:r>
              <a:rPr lang="en-ID" sz="1600" dirty="0" err="1" smtClean="0">
                <a:solidFill>
                  <a:schemeClr val="tx1"/>
                </a:solidFill>
              </a:rPr>
              <a:t>didik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mampu</a:t>
            </a:r>
            <a:r>
              <a:rPr lang="en-ID" sz="1600" dirty="0" smtClean="0">
                <a:solidFill>
                  <a:schemeClr val="tx1"/>
                </a:solidFill>
              </a:rPr>
              <a:t> menunjukkan rasa ingin tahunya terkait pengertian, ciri, sejarah, hingga </a:t>
            </a:r>
            <a:r>
              <a:rPr lang="en-ID" sz="1600" dirty="0" err="1" smtClean="0">
                <a:solidFill>
                  <a:schemeClr val="tx1"/>
                </a:solidFill>
              </a:rPr>
              <a:t>tokoh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sosiologi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secara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tepat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  <a:endParaRPr lang="id-ID" sz="16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600" dirty="0" smtClean="0">
                <a:solidFill>
                  <a:schemeClr val="tx1"/>
                </a:solidFill>
              </a:rPr>
              <a:t>Melalui analisis kasus, peserta </a:t>
            </a:r>
            <a:r>
              <a:rPr lang="en-ID" sz="1600" dirty="0" err="1" smtClean="0">
                <a:solidFill>
                  <a:schemeClr val="tx1"/>
                </a:solidFill>
              </a:rPr>
              <a:t>didik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mampu</a:t>
            </a:r>
            <a:r>
              <a:rPr lang="en-ID" sz="1600" dirty="0" smtClean="0">
                <a:solidFill>
                  <a:schemeClr val="tx1"/>
                </a:solidFill>
              </a:rPr>
              <a:t> mendeskripsikan ragam gejala sosial 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masyarakat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secara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tepat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600" dirty="0" smtClean="0">
                <a:solidFill>
                  <a:schemeClr val="tx1"/>
                </a:solidFill>
              </a:rPr>
              <a:t>Melalui kegiatan penelitian sederhana terkait penerapan ilmu sosiologi, peserta </a:t>
            </a:r>
            <a:r>
              <a:rPr lang="en-ID" sz="1600" dirty="0" err="1" smtClean="0">
                <a:solidFill>
                  <a:schemeClr val="tx1"/>
                </a:solidFill>
              </a:rPr>
              <a:t>didik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mampu</a:t>
            </a:r>
            <a:r>
              <a:rPr lang="en-ID" sz="1600" dirty="0" smtClean="0">
                <a:solidFill>
                  <a:schemeClr val="tx1"/>
                </a:solidFill>
              </a:rPr>
              <a:t> menunjukkan sikap peduli dengan mengungkapkan gejala sosial yang ada di </a:t>
            </a:r>
            <a:r>
              <a:rPr lang="en-ID" sz="1600" dirty="0" err="1" smtClean="0">
                <a:solidFill>
                  <a:schemeClr val="tx1"/>
                </a:solidFill>
              </a:rPr>
              <a:t>lingkungan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sekitarnya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secara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tepat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26" name="Hexagon 25"/>
          <p:cNvSpPr/>
          <p:nvPr/>
        </p:nvSpPr>
        <p:spPr>
          <a:xfrm>
            <a:off x="899592" y="1988840"/>
            <a:ext cx="2448272" cy="129614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Syarat Hubungan Sosial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35896" y="1988840"/>
            <a:ext cx="18002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Kontak Sosial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5896" y="2780928"/>
            <a:ext cx="18002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Komunikasi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28184" y="2780928"/>
            <a:ext cx="1800200" cy="43204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Komunikator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28184" y="3429000"/>
            <a:ext cx="1800200" cy="43204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Komunikan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228184" y="4077072"/>
            <a:ext cx="1800200" cy="432048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Pesan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28184" y="4797152"/>
            <a:ext cx="1800200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Media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26" idx="0"/>
            <a:endCxn id="27" idx="1"/>
          </p:cNvCxnSpPr>
          <p:nvPr/>
        </p:nvCxnSpPr>
        <p:spPr>
          <a:xfrm flipV="1">
            <a:off x="3347864" y="220486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0"/>
            <a:endCxn id="28" idx="1"/>
          </p:cNvCxnSpPr>
          <p:nvPr/>
        </p:nvCxnSpPr>
        <p:spPr>
          <a:xfrm>
            <a:off x="3347864" y="26369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3"/>
            <a:endCxn id="30" idx="1"/>
          </p:cNvCxnSpPr>
          <p:nvPr/>
        </p:nvCxnSpPr>
        <p:spPr>
          <a:xfrm>
            <a:off x="5436096" y="2996952"/>
            <a:ext cx="79208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3"/>
            <a:endCxn id="31" idx="1"/>
          </p:cNvCxnSpPr>
          <p:nvPr/>
        </p:nvCxnSpPr>
        <p:spPr>
          <a:xfrm>
            <a:off x="5436096" y="2996952"/>
            <a:ext cx="792088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3"/>
            <a:endCxn id="32" idx="1"/>
          </p:cNvCxnSpPr>
          <p:nvPr/>
        </p:nvCxnSpPr>
        <p:spPr>
          <a:xfrm>
            <a:off x="5436096" y="2996952"/>
            <a:ext cx="792088" cy="2016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29" idx="1"/>
          </p:cNvCxnSpPr>
          <p:nvPr/>
        </p:nvCxnSpPr>
        <p:spPr>
          <a:xfrm>
            <a:off x="5436096" y="299695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Syarat Hubungan Sosial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6136" y="6453336"/>
            <a:ext cx="3268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Sumber gambar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https://tinyurl.com/y6jod4xf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komunik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645024"/>
            <a:ext cx="3095625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14" name="Diagram 13"/>
          <p:cNvGraphicFramePr/>
          <p:nvPr/>
        </p:nvGraphicFramePr>
        <p:xfrm>
          <a:off x="1259632" y="1844824"/>
          <a:ext cx="667206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 yang Memengaruhi Hubungan Sosial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BED0D3-00DC-46D1-A2C6-86166C01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FBED0D3-00DC-46D1-A2C6-86166C015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73DC019-8A06-4E33-9A99-29EF9C259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073DC019-8A06-4E33-9A99-29EF9C259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0D50AF-6FE4-4B77-BDAA-2CDA8D91C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7D0D50AF-6FE4-4B77-BDAA-2CDA8D91C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9CE914-3B55-4755-8C8D-9D98BF69D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799CE914-3B55-4755-8C8D-9D98BF69D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FDDA0C-8545-4CA1-85D6-FE212D4F0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28FDDA0C-8545-4CA1-85D6-FE212D4F0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0A98827-4305-4AB5-B168-68D7EBB02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00A98827-4305-4AB5-B168-68D7EBB02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DD4960-BF03-45AC-868C-BE48D37AB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0EDD4960-BF03-45AC-868C-BE48D37AB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21472-8ED2-4FE9-8CA1-2F1BD704B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42E21472-8ED2-4FE9-8CA1-2F1BD704B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E5F8EE-A7F7-48D9-8530-E0254F32B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03E5F8EE-A7F7-48D9-8530-E0254F32B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558F15-46F7-4785-B990-2D6504895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7E558F15-46F7-4785-B990-2D6504895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60320E-FDE8-482F-AA3D-6C4365C1D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0D60320E-FDE8-482F-AA3D-6C4365C1D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96ADD87-A8CC-4B0F-B527-5C530BD29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dgm id="{296ADD87-A8CC-4B0F-B527-5C530BD29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5" name="Rounded Rectangle 4"/>
          <p:cNvSpPr/>
          <p:nvPr/>
        </p:nvSpPr>
        <p:spPr>
          <a:xfrm>
            <a:off x="3419872" y="1916832"/>
            <a:ext cx="2088232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Proses Asosiatif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48264" y="3068960"/>
            <a:ext cx="1656184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Amalgamasi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64088" y="3068960"/>
            <a:ext cx="1403648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Asimilasi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3068960"/>
            <a:ext cx="1368152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Akulturasi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95736" y="3068960"/>
            <a:ext cx="1512168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Akomodasi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9552" y="3068960"/>
            <a:ext cx="1512168" cy="4320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 Sama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5" idx="2"/>
            <a:endCxn id="15" idx="0"/>
          </p:cNvCxnSpPr>
          <p:nvPr/>
        </p:nvCxnSpPr>
        <p:spPr>
          <a:xfrm flipH="1">
            <a:off x="1295636" y="2348880"/>
            <a:ext cx="316835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14" idx="0"/>
          </p:cNvCxnSpPr>
          <p:nvPr/>
        </p:nvCxnSpPr>
        <p:spPr>
          <a:xfrm flipH="1">
            <a:off x="2951820" y="2348880"/>
            <a:ext cx="151216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13" idx="0"/>
          </p:cNvCxnSpPr>
          <p:nvPr/>
        </p:nvCxnSpPr>
        <p:spPr>
          <a:xfrm>
            <a:off x="4463988" y="2348880"/>
            <a:ext cx="7200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12" idx="0"/>
          </p:cNvCxnSpPr>
          <p:nvPr/>
        </p:nvCxnSpPr>
        <p:spPr>
          <a:xfrm>
            <a:off x="4463988" y="2348880"/>
            <a:ext cx="160192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11" idx="0"/>
          </p:cNvCxnSpPr>
          <p:nvPr/>
        </p:nvCxnSpPr>
        <p:spPr>
          <a:xfrm>
            <a:off x="4463988" y="2348880"/>
            <a:ext cx="3312368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419872" y="4437112"/>
            <a:ext cx="2088232" cy="432048"/>
          </a:xfrm>
          <a:prstGeom prst="roundRect">
            <a:avLst/>
          </a:prstGeom>
          <a:solidFill>
            <a:srgbClr val="FDA127"/>
          </a:solidFill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Proses Disosiatif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24128" y="5589240"/>
            <a:ext cx="1584176" cy="432048"/>
          </a:xfrm>
          <a:prstGeom prst="roundRect">
            <a:avLst/>
          </a:prstGeom>
          <a:solidFill>
            <a:srgbClr val="FDA127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Kontravensi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92914" y="5589240"/>
            <a:ext cx="1512168" cy="432048"/>
          </a:xfrm>
          <a:prstGeom prst="roundRect">
            <a:avLst/>
          </a:prstGeom>
          <a:solidFill>
            <a:srgbClr val="FDA127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Konflik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91680" y="5589240"/>
            <a:ext cx="1512168" cy="432048"/>
          </a:xfrm>
          <a:prstGeom prst="roundRect">
            <a:avLst/>
          </a:prstGeom>
          <a:solidFill>
            <a:srgbClr val="FDA127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Kompetisi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16" idx="2"/>
            <a:endCxn id="21" idx="0"/>
          </p:cNvCxnSpPr>
          <p:nvPr/>
        </p:nvCxnSpPr>
        <p:spPr>
          <a:xfrm flipH="1">
            <a:off x="2447764" y="4869160"/>
            <a:ext cx="20162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2"/>
            <a:endCxn id="20" idx="0"/>
          </p:cNvCxnSpPr>
          <p:nvPr/>
        </p:nvCxnSpPr>
        <p:spPr>
          <a:xfrm flipH="1">
            <a:off x="4448998" y="4869160"/>
            <a:ext cx="1499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9" idx="0"/>
          </p:cNvCxnSpPr>
          <p:nvPr/>
        </p:nvCxnSpPr>
        <p:spPr>
          <a:xfrm>
            <a:off x="4463988" y="4869160"/>
            <a:ext cx="205222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Proses Hubungan Sosial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11" name="Round Same Side Corner Rectangle 10"/>
          <p:cNvSpPr/>
          <p:nvPr/>
        </p:nvSpPr>
        <p:spPr>
          <a:xfrm>
            <a:off x="6084168" y="1844824"/>
            <a:ext cx="2592288" cy="648072"/>
          </a:xfrm>
          <a:prstGeom prst="round2Same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Peran nilai dan norma sosial terjaga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2700000">
            <a:off x="5845025" y="2328319"/>
            <a:ext cx="262263" cy="1265257"/>
          </a:xfrm>
          <a:prstGeom prst="up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8900000" flipH="1">
            <a:off x="3036712" y="2328320"/>
            <a:ext cx="262263" cy="1265257"/>
          </a:xfrm>
          <a:prstGeom prst="up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3563888" y="2996952"/>
            <a:ext cx="2016224" cy="504056"/>
          </a:xfrm>
          <a:prstGeom prst="round2Diag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Dampak Positif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455022" y="2492896"/>
            <a:ext cx="216024" cy="504056"/>
          </a:xfrm>
          <a:prstGeom prst="up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900000" flipV="1">
            <a:off x="5917033" y="4416552"/>
            <a:ext cx="262263" cy="1265257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2700000" flipH="1" flipV="1">
            <a:off x="2964704" y="4416553"/>
            <a:ext cx="262263" cy="1265257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3491880" y="4365104"/>
            <a:ext cx="2160240" cy="432048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Dampak Negatif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899592" y="5517232"/>
            <a:ext cx="3600400" cy="576064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Timbul solidaritas sosial yang berlebihan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4716016" y="5517232"/>
            <a:ext cx="3672408" cy="576064"/>
          </a:xfrm>
          <a:prstGeom prst="flowChartTermina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Timbulnya kelompok-kelompok yang menyimpang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Dampak Hubungan Sosial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3275856" y="1844824"/>
            <a:ext cx="2592288" cy="648072"/>
          </a:xfrm>
          <a:prstGeom prst="round2Same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Muncul penemuan baru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467544" y="1844824"/>
            <a:ext cx="2592288" cy="648072"/>
          </a:xfrm>
          <a:prstGeom prst="round2Same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Terbentuk keteraturan sosial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Arrow 24">
            <a:hlinkClick r:id="rId3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2" grpId="0" animBg="1"/>
      <p:bldP spid="15" grpId="0" animBg="1"/>
      <p:bldP spid="22" grpId="0" animBg="1"/>
      <p:bldP spid="23" grpId="0" animBg="1"/>
      <p:bldP spid="17" grpId="0" animBg="1"/>
      <p:bldP spid="20" grpId="0" animBg="1"/>
      <p:bldP spid="21" grpId="0" animBg="1"/>
      <p:bldP spid="19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13" name="Diagram 12"/>
          <p:cNvGraphicFramePr/>
          <p:nvPr/>
        </p:nvGraphicFramePr>
        <p:xfrm>
          <a:off x="15240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4400" b="1" noProof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kumimoji="0" lang="en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Bentuk Hubungan Sosial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332656"/>
            <a:ext cx="6912768" cy="121014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Hubungan Antarindividu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03648" y="1916832"/>
            <a:ext cx="6336704" cy="1584176"/>
          </a:xfrm>
          <a:prstGeom prst="round2DiagRect">
            <a:avLst/>
          </a:prstGeom>
          <a:solidFill>
            <a:srgbClr val="CC66FF"/>
          </a:solidFill>
          <a:ln>
            <a:solidFill>
              <a:srgbClr val="CC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Ciri-ciri hubungan sosial antarindividu 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Dilakukan oleh dua individu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Terdapat penyampai pesan dan pemberi respons.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Cenderung membentuk komunikasi dua arah.</a:t>
            </a:r>
            <a:endParaRPr lang="en-US" dirty="0" smtClean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1403648" y="4149080"/>
            <a:ext cx="6408712" cy="1512168"/>
          </a:xfrm>
          <a:prstGeom prst="round2DiagRect">
            <a:avLst/>
          </a:prstGeom>
          <a:solidFill>
            <a:srgbClr val="CC66FF"/>
          </a:solidFill>
          <a:ln>
            <a:solidFill>
              <a:srgbClr val="CC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1475" indent="-371475">
              <a:buFont typeface="+mj-lt"/>
              <a:buAutoNum type="alphaLcPeriod" startAt="2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Realitas hubungan antarindividu dipengaruhi oleh: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Identitas individu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Status dan peran</a:t>
            </a:r>
          </a:p>
          <a:p>
            <a:pPr marL="725488" indent="-371475">
              <a:buFont typeface="+mj-lt"/>
              <a:buAutoNum type="arabicParenR"/>
            </a:pPr>
            <a:r>
              <a:rPr lang="en-ID" b="1" dirty="0" smtClean="0">
                <a:latin typeface="Arial" pitchFamily="34" charset="0"/>
                <a:cs typeface="Arial" pitchFamily="34" charset="0"/>
              </a:rPr>
              <a:t>Kondisi  alam dan lingkungan sosial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9" name="Flowchart: Terminator 8"/>
          <p:cNvSpPr/>
          <p:nvPr/>
        </p:nvSpPr>
        <p:spPr>
          <a:xfrm>
            <a:off x="3635896" y="1844824"/>
            <a:ext cx="4392488" cy="720080"/>
          </a:xfrm>
          <a:prstGeom prst="flowChartTerminator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Hubungan individu dengan kelompoknya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3635896" y="2708920"/>
            <a:ext cx="4392488" cy="720080"/>
          </a:xfrm>
          <a:prstGeom prst="flowChartTerminator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latin typeface="Arial" pitchFamily="34" charset="0"/>
                <a:cs typeface="Arial" pitchFamily="34" charset="0"/>
              </a:rPr>
              <a:t>Hubungan individu dengan kelompok lain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63688" y="404664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Hubungan Antara Individu dan Kelompok</a:t>
            </a:r>
          </a:p>
        </p:txBody>
      </p:sp>
      <p:cxnSp>
        <p:nvCxnSpPr>
          <p:cNvPr id="13" name="Straight Arrow Connector 12"/>
          <p:cNvCxnSpPr>
            <a:stCxn id="18" idx="3"/>
            <a:endCxn id="9" idx="1"/>
          </p:cNvCxnSpPr>
          <p:nvPr/>
        </p:nvCxnSpPr>
        <p:spPr>
          <a:xfrm flipV="1">
            <a:off x="2483768" y="2204864"/>
            <a:ext cx="115212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3"/>
            <a:endCxn id="10" idx="1"/>
          </p:cNvCxnSpPr>
          <p:nvPr/>
        </p:nvCxnSpPr>
        <p:spPr>
          <a:xfrm>
            <a:off x="2483768" y="2636912"/>
            <a:ext cx="115212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5608" y="621166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Sumber gambar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https://www.youtube.com/watch?v=4ngHco0ot_g, https://tinyurl.com/yy27k6uf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individu dan kelompok l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3675900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individu dg kelompok n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90753"/>
            <a:ext cx="3384376" cy="210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467544" y="1916832"/>
            <a:ext cx="2016224" cy="144016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Ragam hubungan antara individu dengan kelompok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7" name="Round Same Side Corner Rectangle 6"/>
          <p:cNvSpPr/>
          <p:nvPr/>
        </p:nvSpPr>
        <p:spPr>
          <a:xfrm>
            <a:off x="1691680" y="2780928"/>
            <a:ext cx="5832648" cy="1800200"/>
          </a:xfrm>
          <a:prstGeom prst="round2Same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Biasanya jenis hubungan ini dilakukan dari sebuah kelompok kepada seseorang yang dianggap penting dan berwenang.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979712" y="692696"/>
            <a:ext cx="5184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Hubungan antara Kelompok dan Indivi</a:t>
            </a:r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</a:t>
            </a:r>
            <a:endParaRPr lang="en-US" sz="3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8" name="Rounded Rectangle 7"/>
          <p:cNvSpPr/>
          <p:nvPr/>
        </p:nvSpPr>
        <p:spPr>
          <a:xfrm>
            <a:off x="683568" y="3356992"/>
            <a:ext cx="3456384" cy="10081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Dilakukan dalam dua cara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48680"/>
            <a:ext cx="7632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Hubungan Antarkelompok dalam Masyarakat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64088" y="2852936"/>
            <a:ext cx="2007840" cy="56768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Nonformal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4088" y="4293096"/>
            <a:ext cx="2016224" cy="5760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Formal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4139952" y="3136776"/>
            <a:ext cx="1224136" cy="7242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>
            <a:off x="4139952" y="3861048"/>
            <a:ext cx="1224136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>
            <a:hlinkClick r:id="rId3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graphicFrame>
        <p:nvGraphicFramePr>
          <p:cNvPr id="7" name="Diagram 6"/>
          <p:cNvGraphicFramePr/>
          <p:nvPr/>
        </p:nvGraphicFramePr>
        <p:xfrm>
          <a:off x="1043608" y="1916832"/>
          <a:ext cx="65527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67544" y="332656"/>
            <a:ext cx="8229600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ID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kumimoji="0" lang="en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ID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Institusi Sosial untuk Menciptakan Ketertiban Sosial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Ilmu Sosiologi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187624" y="1628800"/>
            <a:ext cx="6553200" cy="576262"/>
          </a:xfrm>
          <a:prstGeom prst="homePlate">
            <a:avLst/>
          </a:prstGeom>
          <a:solidFill>
            <a:srgbClr val="FFA14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Pengertian Sosiologi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entagon 3">
            <a:hlinkClick r:id="rId4" action="ppaction://hlinksldjump"/>
          </p:cNvPr>
          <p:cNvSpPr/>
          <p:nvPr/>
        </p:nvSpPr>
        <p:spPr>
          <a:xfrm>
            <a:off x="1187624" y="2348880"/>
            <a:ext cx="6553200" cy="576262"/>
          </a:xfrm>
          <a:prstGeom prst="homePlate">
            <a:avLst/>
          </a:prstGeom>
          <a:solidFill>
            <a:srgbClr val="FFE28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Ciri-Ciri Sosiologi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entagon 4">
            <a:hlinkClick r:id="rId5" action="ppaction://hlinksldjump"/>
          </p:cNvPr>
          <p:cNvSpPr/>
          <p:nvPr/>
        </p:nvSpPr>
        <p:spPr>
          <a:xfrm>
            <a:off x="1187624" y="3068960"/>
            <a:ext cx="6768752" cy="648072"/>
          </a:xfrm>
          <a:prstGeom prst="homePlate">
            <a:avLst/>
          </a:prstGeom>
          <a:solidFill>
            <a:srgbClr val="FFB78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3. Sejarah Munculnya Sosiologi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entagon 5">
            <a:hlinkClick r:id="rId6" action="ppaction://hlinksldjump"/>
          </p:cNvPr>
          <p:cNvSpPr/>
          <p:nvPr/>
        </p:nvSpPr>
        <p:spPr>
          <a:xfrm>
            <a:off x="1187624" y="4653136"/>
            <a:ext cx="6696744" cy="576064"/>
          </a:xfrm>
          <a:prstGeom prst="homePlate">
            <a:avLst/>
          </a:prstGeom>
          <a:solidFill>
            <a:srgbClr val="8399C5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.	Tokoh dan Teori Sosiologi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entagon 6">
            <a:hlinkClick r:id="rId7" action="ppaction://hlinksldjump"/>
          </p:cNvPr>
          <p:cNvSpPr/>
          <p:nvPr/>
        </p:nvSpPr>
        <p:spPr>
          <a:xfrm>
            <a:off x="1187624" y="3861048"/>
            <a:ext cx="6768752" cy="648072"/>
          </a:xfrm>
          <a:prstGeom prst="homePlate">
            <a:avLst/>
          </a:prstGeom>
          <a:solidFill>
            <a:srgbClr val="B197AA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. Sosiologi sebagai Ilmu Pengetahuan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entagon 7">
            <a:hlinkClick r:id="rId8" action="ppaction://hlinksldjump"/>
          </p:cNvPr>
          <p:cNvSpPr/>
          <p:nvPr/>
        </p:nvSpPr>
        <p:spPr>
          <a:xfrm>
            <a:off x="1187624" y="5373216"/>
            <a:ext cx="6696744" cy="57606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6.	Cabang-Cabang Ilmu Sosiologi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7" name="Round Diagonal Corner Rectangle 6"/>
          <p:cNvSpPr/>
          <p:nvPr/>
        </p:nvSpPr>
        <p:spPr>
          <a:xfrm>
            <a:off x="381888" y="4509120"/>
            <a:ext cx="2520280" cy="1008112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00113"/>
            <a:r>
              <a:rPr lang="en-ID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Kode Perilaku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548680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ID" sz="35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Unsur-Unsur</a:t>
            </a:r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Penting dalam Pertumbuhan Institusi Sosial</a:t>
            </a:r>
            <a:endParaRPr lang="en-US" sz="3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231144" y="4509120"/>
            <a:ext cx="2736304" cy="1008112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4288" algn="ctr" defTabSz="900113"/>
            <a:r>
              <a:rPr lang="en-ID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Simbol Kebudayaan</a:t>
            </a:r>
            <a:endParaRPr lang="en-US" sz="2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286544" y="4509120"/>
            <a:ext cx="2448272" cy="1008112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00113"/>
            <a:r>
              <a:rPr lang="en-ID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Ideologi</a:t>
            </a:r>
            <a:endParaRPr lang="en-US" sz="2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262208" y="2636912"/>
            <a:ext cx="2664296" cy="1152128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00113"/>
            <a:r>
              <a:rPr lang="en-ID" sz="25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Unsur Pertumbuhan Institusi Sosial</a:t>
            </a:r>
            <a:endParaRPr lang="en-US" sz="2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1" idx="1"/>
            <a:endCxn id="6" idx="3"/>
          </p:cNvCxnSpPr>
          <p:nvPr/>
        </p:nvCxnSpPr>
        <p:spPr>
          <a:xfrm>
            <a:off x="4594356" y="3789040"/>
            <a:ext cx="494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606024" y="4149080"/>
            <a:ext cx="3024336" cy="419348"/>
          </a:xfrm>
          <a:prstGeom prst="bentConnector3">
            <a:avLst>
              <a:gd name="adj1" fmla="val 10009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H="1" flipV="1">
            <a:off x="4630360" y="4149080"/>
            <a:ext cx="3024336" cy="419348"/>
          </a:xfrm>
          <a:prstGeom prst="bentConnector3">
            <a:avLst>
              <a:gd name="adj1" fmla="val 10009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4" name="Round Same Side Corner Rectangle 3"/>
          <p:cNvSpPr/>
          <p:nvPr/>
        </p:nvSpPr>
        <p:spPr>
          <a:xfrm>
            <a:off x="2195736" y="1412776"/>
            <a:ext cx="4824536" cy="1008112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Memberikan pedoman kepada anggota masyarakat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948" y="404664"/>
            <a:ext cx="54521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Fungsi Institusi Sosial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2195736" y="2780928"/>
            <a:ext cx="4824536" cy="936104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Menjaga keutuhan masyarakat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195736" y="4077072"/>
            <a:ext cx="4824536" cy="936104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Memberikan pegangan kepada masyarakat dalam pengendalian sosial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2195736" y="5301208"/>
            <a:ext cx="4824536" cy="1008112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Meningkatkan solidaritas masyarakat</a:t>
            </a:r>
          </a:p>
        </p:txBody>
      </p:sp>
      <p:sp>
        <p:nvSpPr>
          <p:cNvPr id="12" name="Curved Left Arrow 11"/>
          <p:cNvSpPr/>
          <p:nvPr/>
        </p:nvSpPr>
        <p:spPr>
          <a:xfrm>
            <a:off x="7092280" y="1916832"/>
            <a:ext cx="504056" cy="1440160"/>
          </a:xfrm>
          <a:prstGeom prst="curvedLeftArrow">
            <a:avLst/>
          </a:prstGeom>
          <a:solidFill>
            <a:srgbClr val="99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092280" y="4509120"/>
            <a:ext cx="504056" cy="1440160"/>
          </a:xfrm>
          <a:prstGeom prst="curvedLeftArrow">
            <a:avLst/>
          </a:prstGeom>
          <a:solidFill>
            <a:srgbClr val="99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1691680" y="3284984"/>
            <a:ext cx="432048" cy="1440160"/>
          </a:xfrm>
          <a:prstGeom prst="curvedRightArrow">
            <a:avLst/>
          </a:prstGeom>
          <a:solidFill>
            <a:srgbClr val="9933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4" name="Rounded Rectangle 3"/>
          <p:cNvSpPr/>
          <p:nvPr/>
        </p:nvSpPr>
        <p:spPr>
          <a:xfrm>
            <a:off x="2123728" y="3212976"/>
            <a:ext cx="5040560" cy="11521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Proses Menciptakan Ketertiban dalam Masyarakat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76672"/>
            <a:ext cx="7632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Ketertiban Sosial Melalui Institusi Sosial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1720" y="4653136"/>
            <a:ext cx="5040560" cy="11521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latin typeface="Arial" pitchFamily="34" charset="0"/>
                <a:cs typeface="Arial" pitchFamily="34" charset="0"/>
              </a:rPr>
              <a:t>Institusi Sosial sebagai Tolok Ukur Ketertiban dalam Masyarakat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772816"/>
            <a:ext cx="58326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300" dirty="0" smtClean="0"/>
              <a:t>Keberadaan institusi sosial dapat menjaga ketertiban sosial. Sebelum menghasilkan ketertiban perlu dipahami dahulu tentang: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nections-2099068_960_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>
          <a:xfrm>
            <a:off x="3347864" y="409186"/>
            <a:ext cx="5796136" cy="6448814"/>
          </a:xfrm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251520" y="5949280"/>
            <a:ext cx="792088" cy="57512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284984"/>
            <a:ext cx="51125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7200" b="1" i="0" u="none" strike="noStrike" kern="1200" cap="none" spc="0" normalizeH="0" baseline="0" noProof="0" dirty="0" smtClean="0">
                <a:ln w="22225">
                  <a:gradFill>
                    <a:gsLst>
                      <a:gs pos="1000">
                        <a:srgbClr val="FFC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8A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 Kasih</a:t>
            </a:r>
            <a:endParaRPr kumimoji="0" lang="en-US" sz="7200" b="0" i="0" u="none" strike="noStrike" kern="1200" cap="none" spc="0" normalizeH="0" baseline="0" noProof="0" dirty="0" smtClean="0">
              <a:ln w="22225">
                <a:gradFill>
                  <a:gsLst>
                    <a:gs pos="100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8A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Memahami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ID" dirty="0" smtClean="0"/>
              <a:t>Menurut Anda, apa yang dimaksud dengan sosiologi?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3501008"/>
            <a:ext cx="7776864" cy="2808312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3100" b="1" dirty="0" smtClean="0"/>
              <a:t>Sosiologi </a:t>
            </a:r>
            <a:r>
              <a:rPr lang="en-ID" sz="3100" dirty="0" smtClean="0"/>
              <a:t>merupakan ilmu yang mempelajari hubungan atau interaksi sosial antarmanusia, proses sosial, struktur sosial, dan perubahan sosial dalam masyarakat.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Ciri-Ciri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7E96F-057C-452E-BEED-C878E8C4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547E96F-057C-452E-BEED-C878E8C4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547E96F-057C-452E-BEED-C878E8C4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58296-6CA5-482F-8C3B-2E9BEEC4D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D858296-6CA5-482F-8C3B-2E9BEEC4D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D858296-6CA5-482F-8C3B-2E9BEEC4D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7FC3BA-9894-43EC-A67C-B0BD92A86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87FC3BA-9894-43EC-A67C-B0BD92A86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87FC3BA-9894-43EC-A67C-B0BD92A86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951E46-E358-4BF7-9271-65D777C9A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7951E46-E358-4BF7-9271-65D777C9A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7951E46-E358-4BF7-9271-65D777C9A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514B0A-4CD2-4B6F-9D9D-43824C6F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2514B0A-4CD2-4B6F-9D9D-43824C6F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2514B0A-4CD2-4B6F-9D9D-43824C6F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89E36C-7EF6-4F39-91DE-F289117D5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389E36C-7EF6-4F39-91DE-F289117D5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389E36C-7EF6-4F39-91DE-F289117D5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F2681-35A6-4BD7-85CF-330376D4F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F0F2681-35A6-4BD7-85CF-330376D4F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F0F2681-35A6-4BD7-85CF-330376D4F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0DDBE5-4821-4599-A054-05FAFFC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C0DDBE5-4821-4599-A054-05FAFFC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C0DDBE5-4821-4599-A054-05FAFFC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C1DE7-3D2E-48C2-8E1E-83E6ED186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21C1DE7-3D2E-48C2-8E1E-83E6ED186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21C1DE7-3D2E-48C2-8E1E-83E6ED186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Sejarah Munculnya Sosiologi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096344" cy="864095"/>
          </a:xfrm>
          <a:solidFill>
            <a:srgbClr val="00B050"/>
          </a:solidFill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ID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 kemunculan Sosiologi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412776"/>
          <a:ext cx="8208912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>
            <a:hlinkClick r:id="rId8" action="ppaction://hlinksldjump"/>
          </p:cNvPr>
          <p:cNvSpPr/>
          <p:nvPr/>
        </p:nvSpPr>
        <p:spPr>
          <a:xfrm flipH="1">
            <a:off x="7740352" y="6093296"/>
            <a:ext cx="900608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 smtClean="0">
                <a:solidFill>
                  <a:schemeClr val="tx1"/>
                </a:solidFill>
              </a:rPr>
              <a:t>lanjut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040" y="6093296"/>
            <a:ext cx="1296144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92280" y="5157192"/>
            <a:ext cx="1512168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/>
              <a:t>Cikal bakal sosiologi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7" idx="6"/>
            <a:endCxn id="8" idx="1"/>
          </p:cNvCxnSpPr>
          <p:nvPr/>
        </p:nvCxnSpPr>
        <p:spPr>
          <a:xfrm flipV="1">
            <a:off x="6228184" y="5553236"/>
            <a:ext cx="864096" cy="720080"/>
          </a:xfrm>
          <a:prstGeom prst="straightConnector1">
            <a:avLst/>
          </a:prstGeom>
          <a:ln w="38100">
            <a:solidFill>
              <a:srgbClr val="FE7C3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243988-23F1-473F-B1AF-076BCB116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A243988-23F1-473F-B1AF-076BCB116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AB635-81D9-45FB-B0C1-673A3C9B7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E4AB635-81D9-45FB-B0C1-673A3C9B7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B2817-D73B-455D-A4AA-35EE98FC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9AB2817-D73B-455D-A4AA-35EE98FC1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08C58-25C6-4F50-9CC4-A77F9ABE4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8208C58-25C6-4F50-9CC4-A77F9ABE4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47AD07-E4D6-4983-99A7-8D6767227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F47AD07-E4D6-4983-99A7-8D6767227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9D03A-0BCE-4634-A6F1-AF00E5D3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3B9D03A-0BCE-4634-A6F1-AF00E5D3A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0006-85F8-40A7-831C-D8831C11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E5C0006-85F8-40A7-831C-D8831C11E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5A1D5-227C-4AE5-9C38-521DBFA4F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B05A1D5-227C-4AE5-9C38-521DBFA4F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84255-0572-453C-BAA7-97D4B512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A184255-0572-453C-BAA7-97D4B5127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1F5978-C12D-416F-B5B9-13A26EA46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8A1F5978-C12D-416F-B5B9-13A26EA46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00193-26B7-4612-A55D-8FFE21E0F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C800193-26B7-4612-A55D-8FFE21E0F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BE768-9618-4B13-A7EB-6B13FDA33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4ABE768-9618-4B13-A7EB-6B13FDA33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DB3E3-96A2-4418-B757-11CF7A7BB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B4DB3E3-96A2-4418-B757-11CF7A7BB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22728-43FB-4BD3-B127-07179F28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99822728-43FB-4BD3-B127-07179F285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AC2D8F-763E-4192-96C5-A9E91B90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91AC2D8F-763E-4192-96C5-A9E91B90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3404EB-CB59-417C-BC76-7B915386E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FA3404EB-CB59-417C-BC76-7B915386E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68822E-B008-4F61-BD3A-3C38146FC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7D68822E-B008-4F61-BD3A-3C38146FC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B5F9C-B1BB-4060-A774-BD7600B60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EC9B5F9C-B1BB-4060-A774-BD7600B60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6F560-F998-4590-932A-9ECFFC519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9E6F560-F998-4590-932A-9ECFFC519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A0554-0C3C-4147-80FD-1C651C184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81EA0554-0C3C-4147-80FD-1C651C184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D844BD-FF0E-4C4B-A6AE-43739905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1CD844BD-FF0E-4C4B-A6AE-437399058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665.jpg"/>
          <p:cNvPicPr>
            <a:picLocks noChangeAspect="1"/>
          </p:cNvPicPr>
          <p:nvPr/>
        </p:nvPicPr>
        <p:blipFill>
          <a:blip r:embed="rId2" cstate="print"/>
          <a:srcRect b="31100"/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8279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195736" y="1988840"/>
            <a:ext cx="2232248" cy="1152128"/>
          </a:xfrm>
          <a:prstGeom prst="wedgeRoundRectCallout">
            <a:avLst>
              <a:gd name="adj1" fmla="val 18082"/>
              <a:gd name="adj2" fmla="val 8847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en-ID" dirty="0" smtClean="0"/>
              <a:t>Munculnya filsafat sosial</a:t>
            </a:r>
          </a:p>
          <a:p>
            <a:pPr>
              <a:buFont typeface="Arial" pitchFamily="34" charset="0"/>
              <a:buChar char="•"/>
            </a:pPr>
            <a:r>
              <a:rPr lang="en-ID" dirty="0" smtClean="0"/>
              <a:t> Lahirnya sosiologi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0" y="1124744"/>
            <a:ext cx="2304256" cy="1152128"/>
          </a:xfrm>
          <a:prstGeom prst="wedgeRoundRectCallout">
            <a:avLst>
              <a:gd name="adj1" fmla="val 18082"/>
              <a:gd name="adj2" fmla="val 88474"/>
              <a:gd name="adj3" fmla="val 16667"/>
            </a:avLst>
          </a:prstGeom>
          <a:solidFill>
            <a:srgbClr val="EB235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en-ID" dirty="0" smtClean="0"/>
              <a:t>Munculnya teori sosiologi mikro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D" dirty="0" smtClean="0"/>
              <a:t>Munculnya sosiologi modern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23528" y="3284984"/>
            <a:ext cx="2304256" cy="1152128"/>
          </a:xfrm>
          <a:prstGeom prst="wedgeRoundRectCallout">
            <a:avLst>
              <a:gd name="adj1" fmla="val 26019"/>
              <a:gd name="adj2" fmla="val 89797"/>
              <a:gd name="adj3" fmla="val 16667"/>
            </a:avLst>
          </a:prstGeom>
          <a:solidFill>
            <a:srgbClr val="F5BC4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en-ID" dirty="0" smtClean="0"/>
              <a:t>Bagian dari ilmu filsafat yang membahas tentang masyarakat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1523</Words>
  <Application>Microsoft Office PowerPoint</Application>
  <PresentationFormat>On-screen Show (4:3)</PresentationFormat>
  <Paragraphs>322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SOSIOLOGI</vt:lpstr>
      <vt:lpstr>Daftar Isi</vt:lpstr>
      <vt:lpstr>BAB I Ilmu Sosiologi dan Upaya Mengkaji Ragam Gejala Sosial dalam Masyarakat</vt:lpstr>
      <vt:lpstr>Slide 4</vt:lpstr>
      <vt:lpstr>A. Ilmu Sosiologi</vt:lpstr>
      <vt:lpstr>1. Memahami Sosiologi</vt:lpstr>
      <vt:lpstr>2. Ciri-Ciri Sosiologi</vt:lpstr>
      <vt:lpstr>3. Sejarah Munculnya Sosiologi</vt:lpstr>
      <vt:lpstr>Slide 9</vt:lpstr>
      <vt:lpstr>Sosiologi disebut sebagai ilmu pengetahuan karena . . . .</vt:lpstr>
      <vt:lpstr>Hakikat Ilmu Sosiologi</vt:lpstr>
      <vt:lpstr>5. Tokoh dan Teori Sosiologi (Klasik)</vt:lpstr>
      <vt:lpstr>6. Tokoh dan Teori Sosiologi (Modern)</vt:lpstr>
      <vt:lpstr>7. Cabang-Cabang Ilmu Sosiologi</vt:lpstr>
      <vt:lpstr>B. Gejala dan Realitas Sosial sebagai Kajian Ilmu Sosiologi</vt:lpstr>
      <vt:lpstr>1. Gejala Sosial</vt:lpstr>
      <vt:lpstr>2. Realitas Sosial sebagai Kajian Ilmu Sosiologi</vt:lpstr>
      <vt:lpstr>Slide 18</vt:lpstr>
      <vt:lpstr>Slide 19</vt:lpstr>
      <vt:lpstr>Slide 20</vt:lpstr>
      <vt:lpstr>C. Fungsi Ilmu Sosiologi dan Peran Sosiolog dalam Masyarakat</vt:lpstr>
      <vt:lpstr>1. Fungsi Ilmu Sosiologi</vt:lpstr>
      <vt:lpstr>Perencanaan Sosial</vt:lpstr>
      <vt:lpstr>Pembangunan Sosial</vt:lpstr>
      <vt:lpstr>Memecahkan Masalah Sosial</vt:lpstr>
      <vt:lpstr>Penelitian Sosial</vt:lpstr>
      <vt:lpstr>2. Peran Sosiolog dalam Masyarakat</vt:lpstr>
      <vt:lpstr>BAB II INDIVIDU KELOMPOK DAN HUBUNGAN SOSIAL</vt:lpstr>
      <vt:lpstr>Slide 29</vt:lpstr>
      <vt:lpstr>A. Individu dan Kelompok</vt:lpstr>
      <vt:lpstr>Pembentukan Identitas Individu</vt:lpstr>
      <vt:lpstr>Sistem Kepribadian</vt:lpstr>
      <vt:lpstr>Sistem Sosialisasi</vt:lpstr>
      <vt:lpstr>Sistem Tindakan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</dc:creator>
  <cp:lastModifiedBy>Azure</cp:lastModifiedBy>
  <cp:revision>246</cp:revision>
  <dcterms:created xsi:type="dcterms:W3CDTF">2019-04-18T09:27:53Z</dcterms:created>
  <dcterms:modified xsi:type="dcterms:W3CDTF">2019-06-22T02:30:43Z</dcterms:modified>
</cp:coreProperties>
</file>