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0"/>
  </p:handoutMasterIdLst>
  <p:sldIdLst>
    <p:sldId id="353" r:id="rId2"/>
    <p:sldId id="354" r:id="rId3"/>
    <p:sldId id="334" r:id="rId4"/>
    <p:sldId id="335" r:id="rId5"/>
    <p:sldId id="366" r:id="rId6"/>
    <p:sldId id="336" r:id="rId7"/>
    <p:sldId id="337" r:id="rId8"/>
    <p:sldId id="367" r:id="rId9"/>
    <p:sldId id="368" r:id="rId10"/>
    <p:sldId id="338" r:id="rId11"/>
    <p:sldId id="339" r:id="rId12"/>
    <p:sldId id="340" r:id="rId13"/>
    <p:sldId id="37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269" r:id="rId27"/>
    <p:sldId id="270" r:id="rId28"/>
    <p:sldId id="271" r:id="rId29"/>
    <p:sldId id="273" r:id="rId30"/>
    <p:sldId id="274" r:id="rId31"/>
    <p:sldId id="275" r:id="rId32"/>
    <p:sldId id="276" r:id="rId33"/>
    <p:sldId id="278" r:id="rId34"/>
    <p:sldId id="279" r:id="rId35"/>
    <p:sldId id="280" r:id="rId36"/>
    <p:sldId id="281" r:id="rId37"/>
    <p:sldId id="282" r:id="rId38"/>
    <p:sldId id="284" r:id="rId39"/>
    <p:sldId id="285" r:id="rId40"/>
    <p:sldId id="286" r:id="rId41"/>
    <p:sldId id="287" r:id="rId42"/>
    <p:sldId id="290" r:id="rId43"/>
    <p:sldId id="291" r:id="rId44"/>
    <p:sldId id="293" r:id="rId45"/>
    <p:sldId id="355" r:id="rId46"/>
    <p:sldId id="357" r:id="rId47"/>
    <p:sldId id="361" r:id="rId48"/>
    <p:sldId id="299" r:id="rId49"/>
    <p:sldId id="359" r:id="rId50"/>
    <p:sldId id="300" r:id="rId51"/>
    <p:sldId id="307" r:id="rId52"/>
    <p:sldId id="326" r:id="rId53"/>
    <p:sldId id="363" r:id="rId54"/>
    <p:sldId id="301" r:id="rId55"/>
    <p:sldId id="303" r:id="rId56"/>
    <p:sldId id="308" r:id="rId57"/>
    <p:sldId id="309" r:id="rId58"/>
    <p:sldId id="310" r:id="rId59"/>
    <p:sldId id="311" r:id="rId60"/>
    <p:sldId id="312" r:id="rId61"/>
    <p:sldId id="313" r:id="rId62"/>
    <p:sldId id="315" r:id="rId63"/>
    <p:sldId id="316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7" r:id="rId73"/>
    <p:sldId id="328" r:id="rId74"/>
    <p:sldId id="329" r:id="rId75"/>
    <p:sldId id="365" r:id="rId76"/>
    <p:sldId id="331" r:id="rId77"/>
    <p:sldId id="332" r:id="rId78"/>
    <p:sldId id="364" r:id="rId7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996633"/>
    <a:srgbClr val="CC9900"/>
    <a:srgbClr val="799D31"/>
    <a:srgbClr val="5EE4A1"/>
    <a:srgbClr val="FF8B3B"/>
    <a:srgbClr val="FFF46B"/>
    <a:srgbClr val="CCCC00"/>
    <a:srgbClr val="FDEC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9.xml"/><Relationship Id="rId1" Type="http://schemas.openxmlformats.org/officeDocument/2006/relationships/slide" Target="../slides/slide5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slide" Target="../slides/slide33.xml"/><Relationship Id="rId1" Type="http://schemas.openxmlformats.org/officeDocument/2006/relationships/slide" Target="../slides/slide28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3.xml"/><Relationship Id="rId2" Type="http://schemas.openxmlformats.org/officeDocument/2006/relationships/slide" Target="../slides/slide64.xml"/><Relationship Id="rId1" Type="http://schemas.openxmlformats.org/officeDocument/2006/relationships/slide" Target="../slides/slide4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6F1F5-0B0E-47F4-847E-72FB76C24147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2D5B54-3BF5-461D-8EAD-4D1BF3E0781E}">
      <dgm:prSet phldrT="[Text]"/>
      <dgm:spPr/>
      <dgm:t>
        <a:bodyPr/>
        <a:lstStyle/>
        <a:p>
          <a:pPr algn="l"/>
          <a:r>
            <a:rPr lang="en-ID" dirty="0" smtClean="0">
              <a:hlinkClick xmlns:r="http://schemas.openxmlformats.org/officeDocument/2006/relationships" r:id="rId1" action="ppaction://hlinksldjump"/>
            </a:rPr>
            <a:t>A. Konsep Dasar Kelompok Sosial</a:t>
          </a:r>
          <a:endParaRPr lang="en-US" dirty="0"/>
        </a:p>
      </dgm:t>
    </dgm:pt>
    <dgm:pt modelId="{3CA9216C-91C8-4E22-B6C6-28F234A4CE2D}" type="parTrans" cxnId="{F0D65652-1E1F-41D1-834C-E3A4ACB7DA2A}">
      <dgm:prSet/>
      <dgm:spPr/>
      <dgm:t>
        <a:bodyPr/>
        <a:lstStyle/>
        <a:p>
          <a:endParaRPr lang="en-US"/>
        </a:p>
      </dgm:t>
    </dgm:pt>
    <dgm:pt modelId="{87B11D4A-10B8-4D6C-9720-F84CF8FA84AE}" type="sibTrans" cxnId="{F0D65652-1E1F-41D1-834C-E3A4ACB7DA2A}">
      <dgm:prSet/>
      <dgm:spPr/>
      <dgm:t>
        <a:bodyPr/>
        <a:lstStyle/>
        <a:p>
          <a:endParaRPr lang="en-US"/>
        </a:p>
      </dgm:t>
    </dgm:pt>
    <dgm:pt modelId="{1942D5DA-B1FD-45CF-91C2-15BD15F2EC6F}">
      <dgm:prSet phldrT="[Text]"/>
      <dgm:spPr/>
      <dgm:t>
        <a:bodyPr/>
        <a:lstStyle/>
        <a:p>
          <a:pPr algn="l"/>
          <a:r>
            <a:rPr lang="en-ID" dirty="0" smtClean="0">
              <a:hlinkClick xmlns:r="http://schemas.openxmlformats.org/officeDocument/2006/relationships" r:id="rId2" action="ppaction://hlinksldjump"/>
            </a:rPr>
            <a:t>B. Pembentukan Kelompok Sosial</a:t>
          </a:r>
          <a:endParaRPr lang="en-US" dirty="0"/>
        </a:p>
      </dgm:t>
    </dgm:pt>
    <dgm:pt modelId="{2C62CDF7-F5B6-46AA-AB58-31EAEDE6AFA2}" type="parTrans" cxnId="{D2A5A505-A6D5-47D8-8BBE-67F3F2CDFBC2}">
      <dgm:prSet/>
      <dgm:spPr/>
      <dgm:t>
        <a:bodyPr/>
        <a:lstStyle/>
        <a:p>
          <a:endParaRPr lang="en-US"/>
        </a:p>
      </dgm:t>
    </dgm:pt>
    <dgm:pt modelId="{A7A2BC41-1B85-4A1E-816E-4E52BA3A1B63}" type="sibTrans" cxnId="{D2A5A505-A6D5-47D8-8BBE-67F3F2CDFBC2}">
      <dgm:prSet/>
      <dgm:spPr/>
      <dgm:t>
        <a:bodyPr/>
        <a:lstStyle/>
        <a:p>
          <a:endParaRPr lang="en-US"/>
        </a:p>
      </dgm:t>
    </dgm:pt>
    <dgm:pt modelId="{DF85E6FB-716B-4978-8DD9-9E7A9013B6D5}">
      <dgm:prSet phldrT="[Text]"/>
      <dgm:spPr/>
      <dgm:t>
        <a:bodyPr/>
        <a:lstStyle/>
        <a:p>
          <a:pPr marL="346075" indent="-346075" algn="l"/>
          <a:r>
            <a:rPr lang="en-ID" dirty="0" smtClean="0">
              <a:hlinkClick xmlns:r="http://schemas.openxmlformats.org/officeDocument/2006/relationships" r:id="rId3" action="ppaction://hlinksldjump"/>
            </a:rPr>
            <a:t>C. Ragam Kelompok Sosial serta Partikularisme dan Eksklusivisme Kelompok</a:t>
          </a:r>
          <a:endParaRPr lang="en-US" dirty="0"/>
        </a:p>
      </dgm:t>
    </dgm:pt>
    <dgm:pt modelId="{0999A648-F6F7-4CA9-B353-6AEA12E8EBA1}" type="parTrans" cxnId="{F52AAE17-3E23-4A26-B01A-83666AB47770}">
      <dgm:prSet/>
      <dgm:spPr/>
      <dgm:t>
        <a:bodyPr/>
        <a:lstStyle/>
        <a:p>
          <a:endParaRPr lang="en-US"/>
        </a:p>
      </dgm:t>
    </dgm:pt>
    <dgm:pt modelId="{3F5EA66C-BA69-4CF9-9E13-0220D285DCCD}" type="sibTrans" cxnId="{F52AAE17-3E23-4A26-B01A-83666AB47770}">
      <dgm:prSet/>
      <dgm:spPr/>
      <dgm:t>
        <a:bodyPr/>
        <a:lstStyle/>
        <a:p>
          <a:endParaRPr lang="en-US"/>
        </a:p>
      </dgm:t>
    </dgm:pt>
    <dgm:pt modelId="{B15A7F38-79C3-4B2F-B0C0-6DB8C4B8D844}" type="pres">
      <dgm:prSet presAssocID="{DAC6F1F5-0B0E-47F4-847E-72FB76C241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BFDB-EDFA-4DD2-B8D0-DA5D0E471A54}" type="pres">
      <dgm:prSet presAssocID="{AD2D5B54-3BF5-461D-8EAD-4D1BF3E0781E}" presName="circle1" presStyleLbl="node1" presStyleIdx="0" presStyleCnt="3"/>
      <dgm:spPr/>
      <dgm:t>
        <a:bodyPr/>
        <a:lstStyle/>
        <a:p>
          <a:endParaRPr lang="en-US"/>
        </a:p>
      </dgm:t>
    </dgm:pt>
    <dgm:pt modelId="{309079BC-F972-4616-9B60-CCC47816E41B}" type="pres">
      <dgm:prSet presAssocID="{AD2D5B54-3BF5-461D-8EAD-4D1BF3E0781E}" presName="space" presStyleCnt="0"/>
      <dgm:spPr/>
      <dgm:t>
        <a:bodyPr/>
        <a:lstStyle/>
        <a:p>
          <a:endParaRPr lang="en-US"/>
        </a:p>
      </dgm:t>
    </dgm:pt>
    <dgm:pt modelId="{78C6CEE2-EC2B-46E0-BD70-F703B9DDC65B}" type="pres">
      <dgm:prSet presAssocID="{AD2D5B54-3BF5-461D-8EAD-4D1BF3E0781E}" presName="rect1" presStyleLbl="alignAcc1" presStyleIdx="0" presStyleCnt="3" custLinFactNeighborX="-1351"/>
      <dgm:spPr/>
      <dgm:t>
        <a:bodyPr/>
        <a:lstStyle/>
        <a:p>
          <a:endParaRPr lang="en-US"/>
        </a:p>
      </dgm:t>
    </dgm:pt>
    <dgm:pt modelId="{033152EF-5E93-44EA-B955-6AA20935EAA1}" type="pres">
      <dgm:prSet presAssocID="{1942D5DA-B1FD-45CF-91C2-15BD15F2EC6F}" presName="vertSpace2" presStyleLbl="node1" presStyleIdx="0" presStyleCnt="3"/>
      <dgm:spPr/>
      <dgm:t>
        <a:bodyPr/>
        <a:lstStyle/>
        <a:p>
          <a:endParaRPr lang="en-US"/>
        </a:p>
      </dgm:t>
    </dgm:pt>
    <dgm:pt modelId="{B4A55749-BAE2-4946-9BA5-8ECEC978371E}" type="pres">
      <dgm:prSet presAssocID="{1942D5DA-B1FD-45CF-91C2-15BD15F2EC6F}" presName="circle2" presStyleLbl="node1" presStyleIdx="1" presStyleCnt="3"/>
      <dgm:spPr/>
      <dgm:t>
        <a:bodyPr/>
        <a:lstStyle/>
        <a:p>
          <a:endParaRPr lang="en-US"/>
        </a:p>
      </dgm:t>
    </dgm:pt>
    <dgm:pt modelId="{38F63E9D-2B49-44DF-8E7F-B5BAEB8784ED}" type="pres">
      <dgm:prSet presAssocID="{1942D5DA-B1FD-45CF-91C2-15BD15F2EC6F}" presName="rect2" presStyleLbl="alignAcc1" presStyleIdx="1" presStyleCnt="3" custLinFactNeighborX="-1351" custLinFactNeighborY="2295"/>
      <dgm:spPr/>
      <dgm:t>
        <a:bodyPr/>
        <a:lstStyle/>
        <a:p>
          <a:endParaRPr lang="en-US"/>
        </a:p>
      </dgm:t>
    </dgm:pt>
    <dgm:pt modelId="{2EF4E949-DAE4-4A24-9B73-4850BED36FFC}" type="pres">
      <dgm:prSet presAssocID="{DF85E6FB-716B-4978-8DD9-9E7A9013B6D5}" presName="vertSpace3" presStyleLbl="node1" presStyleIdx="1" presStyleCnt="3"/>
      <dgm:spPr/>
      <dgm:t>
        <a:bodyPr/>
        <a:lstStyle/>
        <a:p>
          <a:endParaRPr lang="en-US"/>
        </a:p>
      </dgm:t>
    </dgm:pt>
    <dgm:pt modelId="{5B6E4D1D-3A3E-4595-B656-225B21010F21}" type="pres">
      <dgm:prSet presAssocID="{DF85E6FB-716B-4978-8DD9-9E7A9013B6D5}" presName="circle3" presStyleLbl="node1" presStyleIdx="2" presStyleCnt="3"/>
      <dgm:spPr/>
      <dgm:t>
        <a:bodyPr/>
        <a:lstStyle/>
        <a:p>
          <a:endParaRPr lang="en-US"/>
        </a:p>
      </dgm:t>
    </dgm:pt>
    <dgm:pt modelId="{09264D17-C795-4B82-8C9A-8A9C86AA5E62}" type="pres">
      <dgm:prSet presAssocID="{DF85E6FB-716B-4978-8DD9-9E7A9013B6D5}" presName="rect3" presStyleLbl="alignAcc1" presStyleIdx="2" presStyleCnt="3" custScaleX="100000" custLinFactNeighborX="-1258" custLinFactNeighborY="2445"/>
      <dgm:spPr/>
      <dgm:t>
        <a:bodyPr/>
        <a:lstStyle/>
        <a:p>
          <a:endParaRPr lang="en-US"/>
        </a:p>
      </dgm:t>
    </dgm:pt>
    <dgm:pt modelId="{0750108E-7A71-4687-8B98-3CA1BB211F14}" type="pres">
      <dgm:prSet presAssocID="{AD2D5B54-3BF5-461D-8EAD-4D1BF3E078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7F3CA-4EB0-4BA0-8713-27BC84FAC01E}" type="pres">
      <dgm:prSet presAssocID="{1942D5DA-B1FD-45CF-91C2-15BD15F2EC6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02DBF-4D3D-4DE3-968F-D3C3E48C860B}" type="pres">
      <dgm:prSet presAssocID="{DF85E6FB-716B-4978-8DD9-9E7A9013B6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E907E-AA31-487F-8385-AB24356E94DD}" type="presOf" srcId="{DAC6F1F5-0B0E-47F4-847E-72FB76C24147}" destId="{B15A7F38-79C3-4B2F-B0C0-6DB8C4B8D844}" srcOrd="0" destOrd="0" presId="urn:microsoft.com/office/officeart/2005/8/layout/target3"/>
    <dgm:cxn modelId="{046EF1FC-2BD8-4727-A063-A06AB70819D1}" type="presOf" srcId="{AD2D5B54-3BF5-461D-8EAD-4D1BF3E0781E}" destId="{0750108E-7A71-4687-8B98-3CA1BB211F14}" srcOrd="1" destOrd="0" presId="urn:microsoft.com/office/officeart/2005/8/layout/target3"/>
    <dgm:cxn modelId="{F0D65652-1E1F-41D1-834C-E3A4ACB7DA2A}" srcId="{DAC6F1F5-0B0E-47F4-847E-72FB76C24147}" destId="{AD2D5B54-3BF5-461D-8EAD-4D1BF3E0781E}" srcOrd="0" destOrd="0" parTransId="{3CA9216C-91C8-4E22-B6C6-28F234A4CE2D}" sibTransId="{87B11D4A-10B8-4D6C-9720-F84CF8FA84AE}"/>
    <dgm:cxn modelId="{6D5089BB-0856-4D89-89A7-434DF6DE8B6D}" type="presOf" srcId="{1942D5DA-B1FD-45CF-91C2-15BD15F2EC6F}" destId="{A5F7F3CA-4EB0-4BA0-8713-27BC84FAC01E}" srcOrd="1" destOrd="0" presId="urn:microsoft.com/office/officeart/2005/8/layout/target3"/>
    <dgm:cxn modelId="{5037054A-B908-46B5-A1EA-1AB6DD2B2224}" type="presOf" srcId="{DF85E6FB-716B-4978-8DD9-9E7A9013B6D5}" destId="{D9102DBF-4D3D-4DE3-968F-D3C3E48C860B}" srcOrd="1" destOrd="0" presId="urn:microsoft.com/office/officeart/2005/8/layout/target3"/>
    <dgm:cxn modelId="{A5FE47E9-9BA7-40B0-B35F-B9A2FBE0BAC4}" type="presOf" srcId="{AD2D5B54-3BF5-461D-8EAD-4D1BF3E0781E}" destId="{78C6CEE2-EC2B-46E0-BD70-F703B9DDC65B}" srcOrd="0" destOrd="0" presId="urn:microsoft.com/office/officeart/2005/8/layout/target3"/>
    <dgm:cxn modelId="{0F6A57D1-3533-4DF8-9210-A2E91864FDCD}" type="presOf" srcId="{DF85E6FB-716B-4978-8DD9-9E7A9013B6D5}" destId="{09264D17-C795-4B82-8C9A-8A9C86AA5E62}" srcOrd="0" destOrd="0" presId="urn:microsoft.com/office/officeart/2005/8/layout/target3"/>
    <dgm:cxn modelId="{F52AAE17-3E23-4A26-B01A-83666AB47770}" srcId="{DAC6F1F5-0B0E-47F4-847E-72FB76C24147}" destId="{DF85E6FB-716B-4978-8DD9-9E7A9013B6D5}" srcOrd="2" destOrd="0" parTransId="{0999A648-F6F7-4CA9-B353-6AEA12E8EBA1}" sibTransId="{3F5EA66C-BA69-4CF9-9E13-0220D285DCCD}"/>
    <dgm:cxn modelId="{5D39153B-9076-4E86-AD5A-89A40FF6C94B}" type="presOf" srcId="{1942D5DA-B1FD-45CF-91C2-15BD15F2EC6F}" destId="{38F63E9D-2B49-44DF-8E7F-B5BAEB8784ED}" srcOrd="0" destOrd="0" presId="urn:microsoft.com/office/officeart/2005/8/layout/target3"/>
    <dgm:cxn modelId="{D2A5A505-A6D5-47D8-8BBE-67F3F2CDFBC2}" srcId="{DAC6F1F5-0B0E-47F4-847E-72FB76C24147}" destId="{1942D5DA-B1FD-45CF-91C2-15BD15F2EC6F}" srcOrd="1" destOrd="0" parTransId="{2C62CDF7-F5B6-46AA-AB58-31EAEDE6AFA2}" sibTransId="{A7A2BC41-1B85-4A1E-816E-4E52BA3A1B63}"/>
    <dgm:cxn modelId="{C31F31AD-63DC-4644-8AE5-707F1B9CE32B}" type="presParOf" srcId="{B15A7F38-79C3-4B2F-B0C0-6DB8C4B8D844}" destId="{D6E1BFDB-EDFA-4DD2-B8D0-DA5D0E471A54}" srcOrd="0" destOrd="0" presId="urn:microsoft.com/office/officeart/2005/8/layout/target3"/>
    <dgm:cxn modelId="{B7FCF17D-BCD6-4652-978D-A7274AF21860}" type="presParOf" srcId="{B15A7F38-79C3-4B2F-B0C0-6DB8C4B8D844}" destId="{309079BC-F972-4616-9B60-CCC47816E41B}" srcOrd="1" destOrd="0" presId="urn:microsoft.com/office/officeart/2005/8/layout/target3"/>
    <dgm:cxn modelId="{DC56AF87-269F-43C1-9507-591F40C4D69E}" type="presParOf" srcId="{B15A7F38-79C3-4B2F-B0C0-6DB8C4B8D844}" destId="{78C6CEE2-EC2B-46E0-BD70-F703B9DDC65B}" srcOrd="2" destOrd="0" presId="urn:microsoft.com/office/officeart/2005/8/layout/target3"/>
    <dgm:cxn modelId="{5E48223B-9823-4338-8FE9-2F73DF9FE73E}" type="presParOf" srcId="{B15A7F38-79C3-4B2F-B0C0-6DB8C4B8D844}" destId="{033152EF-5E93-44EA-B955-6AA20935EAA1}" srcOrd="3" destOrd="0" presId="urn:microsoft.com/office/officeart/2005/8/layout/target3"/>
    <dgm:cxn modelId="{D5D54D6F-F9B7-42E3-8D9C-5BFB7EE5D16D}" type="presParOf" srcId="{B15A7F38-79C3-4B2F-B0C0-6DB8C4B8D844}" destId="{B4A55749-BAE2-4946-9BA5-8ECEC978371E}" srcOrd="4" destOrd="0" presId="urn:microsoft.com/office/officeart/2005/8/layout/target3"/>
    <dgm:cxn modelId="{E4357B62-78F9-47B5-BA66-DB3E249CC129}" type="presParOf" srcId="{B15A7F38-79C3-4B2F-B0C0-6DB8C4B8D844}" destId="{38F63E9D-2B49-44DF-8E7F-B5BAEB8784ED}" srcOrd="5" destOrd="0" presId="urn:microsoft.com/office/officeart/2005/8/layout/target3"/>
    <dgm:cxn modelId="{D9315929-1B9D-4CF9-BE51-E9346D0E86DA}" type="presParOf" srcId="{B15A7F38-79C3-4B2F-B0C0-6DB8C4B8D844}" destId="{2EF4E949-DAE4-4A24-9B73-4850BED36FFC}" srcOrd="6" destOrd="0" presId="urn:microsoft.com/office/officeart/2005/8/layout/target3"/>
    <dgm:cxn modelId="{0486E997-6702-49E2-B1F0-60D3E798F2FA}" type="presParOf" srcId="{B15A7F38-79C3-4B2F-B0C0-6DB8C4B8D844}" destId="{5B6E4D1D-3A3E-4595-B656-225B21010F21}" srcOrd="7" destOrd="0" presId="urn:microsoft.com/office/officeart/2005/8/layout/target3"/>
    <dgm:cxn modelId="{238B170C-6FAC-4A54-A889-33DCAE3781E6}" type="presParOf" srcId="{B15A7F38-79C3-4B2F-B0C0-6DB8C4B8D844}" destId="{09264D17-C795-4B82-8C9A-8A9C86AA5E62}" srcOrd="8" destOrd="0" presId="urn:microsoft.com/office/officeart/2005/8/layout/target3"/>
    <dgm:cxn modelId="{1269372E-1FA3-4409-B621-62B5D6039AEF}" type="presParOf" srcId="{B15A7F38-79C3-4B2F-B0C0-6DB8C4B8D844}" destId="{0750108E-7A71-4687-8B98-3CA1BB211F14}" srcOrd="9" destOrd="0" presId="urn:microsoft.com/office/officeart/2005/8/layout/target3"/>
    <dgm:cxn modelId="{BD4D6D93-F2E5-4156-B58C-A3C7FA882191}" type="presParOf" srcId="{B15A7F38-79C3-4B2F-B0C0-6DB8C4B8D844}" destId="{A5F7F3CA-4EB0-4BA0-8713-27BC84FAC01E}" srcOrd="10" destOrd="0" presId="urn:microsoft.com/office/officeart/2005/8/layout/target3"/>
    <dgm:cxn modelId="{4F2DDB1E-78E7-4334-A19E-3AB12A9903A1}" type="presParOf" srcId="{B15A7F38-79C3-4B2F-B0C0-6DB8C4B8D844}" destId="{D9102DBF-4D3D-4DE3-968F-D3C3E48C86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C6F1F5-0B0E-47F4-847E-72FB76C24147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2D5B54-3BF5-461D-8EAD-4D1BF3E0781E}">
      <dgm:prSet phldrT="[Text]"/>
      <dgm:spPr/>
      <dgm:t>
        <a:bodyPr/>
        <a:lstStyle/>
        <a:p>
          <a:r>
            <a:rPr lang="en-ID" dirty="0" smtClean="0"/>
            <a:t>A. </a:t>
          </a:r>
          <a:r>
            <a:rPr lang="en-ID" dirty="0" smtClean="0">
              <a:hlinkClick xmlns:r="http://schemas.openxmlformats.org/officeDocument/2006/relationships" r:id="rId1" action="ppaction://hlinksldjump"/>
            </a:rPr>
            <a:t>Identifikasi dan Pencarian Permasalahan Sosial</a:t>
          </a:r>
          <a:endParaRPr lang="en-US" dirty="0"/>
        </a:p>
      </dgm:t>
    </dgm:pt>
    <dgm:pt modelId="{3CA9216C-91C8-4E22-B6C6-28F234A4CE2D}" type="parTrans" cxnId="{F0D65652-1E1F-41D1-834C-E3A4ACB7DA2A}">
      <dgm:prSet/>
      <dgm:spPr/>
      <dgm:t>
        <a:bodyPr/>
        <a:lstStyle/>
        <a:p>
          <a:endParaRPr lang="en-US"/>
        </a:p>
      </dgm:t>
    </dgm:pt>
    <dgm:pt modelId="{87B11D4A-10B8-4D6C-9720-F84CF8FA84AE}" type="sibTrans" cxnId="{F0D65652-1E1F-41D1-834C-E3A4ACB7DA2A}">
      <dgm:prSet/>
      <dgm:spPr/>
      <dgm:t>
        <a:bodyPr/>
        <a:lstStyle/>
        <a:p>
          <a:endParaRPr lang="en-US"/>
        </a:p>
      </dgm:t>
    </dgm:pt>
    <dgm:pt modelId="{1942D5DA-B1FD-45CF-91C2-15BD15F2EC6F}">
      <dgm:prSet phldrT="[Text]"/>
      <dgm:spPr/>
      <dgm:t>
        <a:bodyPr/>
        <a:lstStyle/>
        <a:p>
          <a:r>
            <a:rPr lang="en-ID" dirty="0" smtClean="0"/>
            <a:t>B. </a:t>
          </a:r>
          <a:r>
            <a:rPr lang="en-ID" dirty="0" smtClean="0">
              <a:hlinkClick xmlns:r="http://schemas.openxmlformats.org/officeDocument/2006/relationships" r:id="rId2" action="ppaction://hlinksldjump"/>
            </a:rPr>
            <a:t>Ragam Permasalahan Sosial dan Dampaknya bagi Masyarakat</a:t>
          </a:r>
          <a:endParaRPr lang="en-US" dirty="0"/>
        </a:p>
      </dgm:t>
    </dgm:pt>
    <dgm:pt modelId="{2C62CDF7-F5B6-46AA-AB58-31EAEDE6AFA2}" type="parTrans" cxnId="{D2A5A505-A6D5-47D8-8BBE-67F3F2CDFBC2}">
      <dgm:prSet/>
      <dgm:spPr/>
      <dgm:t>
        <a:bodyPr/>
        <a:lstStyle/>
        <a:p>
          <a:endParaRPr lang="en-US"/>
        </a:p>
      </dgm:t>
    </dgm:pt>
    <dgm:pt modelId="{A7A2BC41-1B85-4A1E-816E-4E52BA3A1B63}" type="sibTrans" cxnId="{D2A5A505-A6D5-47D8-8BBE-67F3F2CDFBC2}">
      <dgm:prSet/>
      <dgm:spPr/>
      <dgm:t>
        <a:bodyPr/>
        <a:lstStyle/>
        <a:p>
          <a:endParaRPr lang="en-US"/>
        </a:p>
      </dgm:t>
    </dgm:pt>
    <dgm:pt modelId="{DF85E6FB-716B-4978-8DD9-9E7A9013B6D5}">
      <dgm:prSet phldrT="[Text]"/>
      <dgm:spPr/>
      <dgm:t>
        <a:bodyPr/>
        <a:lstStyle/>
        <a:p>
          <a:r>
            <a:rPr lang="en-ID" dirty="0" smtClean="0"/>
            <a:t>C. </a:t>
          </a:r>
          <a:r>
            <a:rPr lang="en-ID" dirty="0" smtClean="0">
              <a:hlinkClick xmlns:r="http://schemas.openxmlformats.org/officeDocument/2006/relationships" r:id="rId3" action="ppaction://hlinksldjump"/>
            </a:rPr>
            <a:t>Penanganan Permasalahan Sosial dalam Masyarakat</a:t>
          </a:r>
          <a:endParaRPr lang="en-US" dirty="0"/>
        </a:p>
      </dgm:t>
    </dgm:pt>
    <dgm:pt modelId="{0999A648-F6F7-4CA9-B353-6AEA12E8EBA1}" type="parTrans" cxnId="{F52AAE17-3E23-4A26-B01A-83666AB47770}">
      <dgm:prSet/>
      <dgm:spPr/>
      <dgm:t>
        <a:bodyPr/>
        <a:lstStyle/>
        <a:p>
          <a:endParaRPr lang="en-US"/>
        </a:p>
      </dgm:t>
    </dgm:pt>
    <dgm:pt modelId="{3F5EA66C-BA69-4CF9-9E13-0220D285DCCD}" type="sibTrans" cxnId="{F52AAE17-3E23-4A26-B01A-83666AB47770}">
      <dgm:prSet/>
      <dgm:spPr/>
      <dgm:t>
        <a:bodyPr/>
        <a:lstStyle/>
        <a:p>
          <a:endParaRPr lang="en-US"/>
        </a:p>
      </dgm:t>
    </dgm:pt>
    <dgm:pt modelId="{B15A7F38-79C3-4B2F-B0C0-6DB8C4B8D844}" type="pres">
      <dgm:prSet presAssocID="{DAC6F1F5-0B0E-47F4-847E-72FB76C241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BFDB-EDFA-4DD2-B8D0-DA5D0E471A54}" type="pres">
      <dgm:prSet presAssocID="{AD2D5B54-3BF5-461D-8EAD-4D1BF3E0781E}" presName="circle1" presStyleLbl="node1" presStyleIdx="0" presStyleCnt="3"/>
      <dgm:spPr/>
      <dgm:t>
        <a:bodyPr/>
        <a:lstStyle/>
        <a:p>
          <a:endParaRPr lang="en-US"/>
        </a:p>
      </dgm:t>
    </dgm:pt>
    <dgm:pt modelId="{309079BC-F972-4616-9B60-CCC47816E41B}" type="pres">
      <dgm:prSet presAssocID="{AD2D5B54-3BF5-461D-8EAD-4D1BF3E0781E}" presName="space" presStyleCnt="0"/>
      <dgm:spPr/>
      <dgm:t>
        <a:bodyPr/>
        <a:lstStyle/>
        <a:p>
          <a:endParaRPr lang="en-US"/>
        </a:p>
      </dgm:t>
    </dgm:pt>
    <dgm:pt modelId="{78C6CEE2-EC2B-46E0-BD70-F703B9DDC65B}" type="pres">
      <dgm:prSet presAssocID="{AD2D5B54-3BF5-461D-8EAD-4D1BF3E0781E}" presName="rect1" presStyleLbl="alignAcc1" presStyleIdx="0" presStyleCnt="3" custLinFactNeighborX="-1351"/>
      <dgm:spPr/>
      <dgm:t>
        <a:bodyPr/>
        <a:lstStyle/>
        <a:p>
          <a:endParaRPr lang="en-US"/>
        </a:p>
      </dgm:t>
    </dgm:pt>
    <dgm:pt modelId="{033152EF-5E93-44EA-B955-6AA20935EAA1}" type="pres">
      <dgm:prSet presAssocID="{1942D5DA-B1FD-45CF-91C2-15BD15F2EC6F}" presName="vertSpace2" presStyleLbl="node1" presStyleIdx="0" presStyleCnt="3"/>
      <dgm:spPr/>
      <dgm:t>
        <a:bodyPr/>
        <a:lstStyle/>
        <a:p>
          <a:endParaRPr lang="en-US"/>
        </a:p>
      </dgm:t>
    </dgm:pt>
    <dgm:pt modelId="{B4A55749-BAE2-4946-9BA5-8ECEC978371E}" type="pres">
      <dgm:prSet presAssocID="{1942D5DA-B1FD-45CF-91C2-15BD15F2EC6F}" presName="circle2" presStyleLbl="node1" presStyleIdx="1" presStyleCnt="3" custLinFactNeighborX="-6159" custLinFactNeighborY="2295"/>
      <dgm:spPr/>
      <dgm:t>
        <a:bodyPr/>
        <a:lstStyle/>
        <a:p>
          <a:endParaRPr lang="en-US"/>
        </a:p>
      </dgm:t>
    </dgm:pt>
    <dgm:pt modelId="{38F63E9D-2B49-44DF-8E7F-B5BAEB8784ED}" type="pres">
      <dgm:prSet presAssocID="{1942D5DA-B1FD-45CF-91C2-15BD15F2EC6F}" presName="rect2" presStyleLbl="alignAcc1" presStyleIdx="1" presStyleCnt="3" custLinFactNeighborX="-1351" custLinFactNeighborY="2295"/>
      <dgm:spPr/>
      <dgm:t>
        <a:bodyPr/>
        <a:lstStyle/>
        <a:p>
          <a:endParaRPr lang="en-US"/>
        </a:p>
      </dgm:t>
    </dgm:pt>
    <dgm:pt modelId="{2EF4E949-DAE4-4A24-9B73-4850BED36FFC}" type="pres">
      <dgm:prSet presAssocID="{DF85E6FB-716B-4978-8DD9-9E7A9013B6D5}" presName="vertSpace3" presStyleLbl="node1" presStyleIdx="1" presStyleCnt="3"/>
      <dgm:spPr/>
      <dgm:t>
        <a:bodyPr/>
        <a:lstStyle/>
        <a:p>
          <a:endParaRPr lang="en-US"/>
        </a:p>
      </dgm:t>
    </dgm:pt>
    <dgm:pt modelId="{5B6E4D1D-3A3E-4595-B656-225B21010F21}" type="pres">
      <dgm:prSet presAssocID="{DF85E6FB-716B-4978-8DD9-9E7A9013B6D5}" presName="circle3" presStyleLbl="node1" presStyleIdx="2" presStyleCnt="3"/>
      <dgm:spPr/>
      <dgm:t>
        <a:bodyPr/>
        <a:lstStyle/>
        <a:p>
          <a:endParaRPr lang="en-US"/>
        </a:p>
      </dgm:t>
    </dgm:pt>
    <dgm:pt modelId="{09264D17-C795-4B82-8C9A-8A9C86AA5E62}" type="pres">
      <dgm:prSet presAssocID="{DF85E6FB-716B-4978-8DD9-9E7A9013B6D5}" presName="rect3" presStyleLbl="alignAcc1" presStyleIdx="2" presStyleCnt="3" custScaleX="100000" custLinFactNeighborX="-1258" custLinFactNeighborY="2445"/>
      <dgm:spPr/>
      <dgm:t>
        <a:bodyPr/>
        <a:lstStyle/>
        <a:p>
          <a:endParaRPr lang="en-US"/>
        </a:p>
      </dgm:t>
    </dgm:pt>
    <dgm:pt modelId="{0750108E-7A71-4687-8B98-3CA1BB211F14}" type="pres">
      <dgm:prSet presAssocID="{AD2D5B54-3BF5-461D-8EAD-4D1BF3E078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7F3CA-4EB0-4BA0-8713-27BC84FAC01E}" type="pres">
      <dgm:prSet presAssocID="{1942D5DA-B1FD-45CF-91C2-15BD15F2EC6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02DBF-4D3D-4DE3-968F-D3C3E48C860B}" type="pres">
      <dgm:prSet presAssocID="{DF85E6FB-716B-4978-8DD9-9E7A9013B6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ACEF7-F8D1-4CA1-AB22-B497F07B8596}" type="presOf" srcId="{AD2D5B54-3BF5-461D-8EAD-4D1BF3E0781E}" destId="{0750108E-7A71-4687-8B98-3CA1BB211F14}" srcOrd="1" destOrd="0" presId="urn:microsoft.com/office/officeart/2005/8/layout/target3"/>
    <dgm:cxn modelId="{25CDFE21-51EC-47F2-8FBE-87E3121FD6D5}" type="presOf" srcId="{1942D5DA-B1FD-45CF-91C2-15BD15F2EC6F}" destId="{A5F7F3CA-4EB0-4BA0-8713-27BC84FAC01E}" srcOrd="1" destOrd="0" presId="urn:microsoft.com/office/officeart/2005/8/layout/target3"/>
    <dgm:cxn modelId="{F0D65652-1E1F-41D1-834C-E3A4ACB7DA2A}" srcId="{DAC6F1F5-0B0E-47F4-847E-72FB76C24147}" destId="{AD2D5B54-3BF5-461D-8EAD-4D1BF3E0781E}" srcOrd="0" destOrd="0" parTransId="{3CA9216C-91C8-4E22-B6C6-28F234A4CE2D}" sibTransId="{87B11D4A-10B8-4D6C-9720-F84CF8FA84AE}"/>
    <dgm:cxn modelId="{CAA04666-9A82-47F2-8973-5931A17329A7}" type="presOf" srcId="{AD2D5B54-3BF5-461D-8EAD-4D1BF3E0781E}" destId="{78C6CEE2-EC2B-46E0-BD70-F703B9DDC65B}" srcOrd="0" destOrd="0" presId="urn:microsoft.com/office/officeart/2005/8/layout/target3"/>
    <dgm:cxn modelId="{608C9FA7-92C1-4486-9F3C-3CA506F29ED9}" type="presOf" srcId="{DF85E6FB-716B-4978-8DD9-9E7A9013B6D5}" destId="{D9102DBF-4D3D-4DE3-968F-D3C3E48C860B}" srcOrd="1" destOrd="0" presId="urn:microsoft.com/office/officeart/2005/8/layout/target3"/>
    <dgm:cxn modelId="{D764CBC8-DD68-4D64-B75D-DEBBF94FE4A0}" type="presOf" srcId="{DF85E6FB-716B-4978-8DD9-9E7A9013B6D5}" destId="{09264D17-C795-4B82-8C9A-8A9C86AA5E62}" srcOrd="0" destOrd="0" presId="urn:microsoft.com/office/officeart/2005/8/layout/target3"/>
    <dgm:cxn modelId="{E06F9BE9-7D76-4070-8BF5-39419179A21D}" type="presOf" srcId="{1942D5DA-B1FD-45CF-91C2-15BD15F2EC6F}" destId="{38F63E9D-2B49-44DF-8E7F-B5BAEB8784ED}" srcOrd="0" destOrd="0" presId="urn:microsoft.com/office/officeart/2005/8/layout/target3"/>
    <dgm:cxn modelId="{F52AAE17-3E23-4A26-B01A-83666AB47770}" srcId="{DAC6F1F5-0B0E-47F4-847E-72FB76C24147}" destId="{DF85E6FB-716B-4978-8DD9-9E7A9013B6D5}" srcOrd="2" destOrd="0" parTransId="{0999A648-F6F7-4CA9-B353-6AEA12E8EBA1}" sibTransId="{3F5EA66C-BA69-4CF9-9E13-0220D285DCCD}"/>
    <dgm:cxn modelId="{D2A5A505-A6D5-47D8-8BBE-67F3F2CDFBC2}" srcId="{DAC6F1F5-0B0E-47F4-847E-72FB76C24147}" destId="{1942D5DA-B1FD-45CF-91C2-15BD15F2EC6F}" srcOrd="1" destOrd="0" parTransId="{2C62CDF7-F5B6-46AA-AB58-31EAEDE6AFA2}" sibTransId="{A7A2BC41-1B85-4A1E-816E-4E52BA3A1B63}"/>
    <dgm:cxn modelId="{5A13473C-7748-4D3E-BD21-422B7D1A4028}" type="presOf" srcId="{DAC6F1F5-0B0E-47F4-847E-72FB76C24147}" destId="{B15A7F38-79C3-4B2F-B0C0-6DB8C4B8D844}" srcOrd="0" destOrd="0" presId="urn:microsoft.com/office/officeart/2005/8/layout/target3"/>
    <dgm:cxn modelId="{7F614C1A-E195-4C39-8731-FE786A343C6D}" type="presParOf" srcId="{B15A7F38-79C3-4B2F-B0C0-6DB8C4B8D844}" destId="{D6E1BFDB-EDFA-4DD2-B8D0-DA5D0E471A54}" srcOrd="0" destOrd="0" presId="urn:microsoft.com/office/officeart/2005/8/layout/target3"/>
    <dgm:cxn modelId="{1CB5186C-964E-42D1-93D5-D703575D9078}" type="presParOf" srcId="{B15A7F38-79C3-4B2F-B0C0-6DB8C4B8D844}" destId="{309079BC-F972-4616-9B60-CCC47816E41B}" srcOrd="1" destOrd="0" presId="urn:microsoft.com/office/officeart/2005/8/layout/target3"/>
    <dgm:cxn modelId="{66DCA3FB-2CC9-4142-A477-4374E27E2386}" type="presParOf" srcId="{B15A7F38-79C3-4B2F-B0C0-6DB8C4B8D844}" destId="{78C6CEE2-EC2B-46E0-BD70-F703B9DDC65B}" srcOrd="2" destOrd="0" presId="urn:microsoft.com/office/officeart/2005/8/layout/target3"/>
    <dgm:cxn modelId="{C2639746-452E-4CDA-9EC4-18ED6005657C}" type="presParOf" srcId="{B15A7F38-79C3-4B2F-B0C0-6DB8C4B8D844}" destId="{033152EF-5E93-44EA-B955-6AA20935EAA1}" srcOrd="3" destOrd="0" presId="urn:microsoft.com/office/officeart/2005/8/layout/target3"/>
    <dgm:cxn modelId="{6E8ED515-CB10-4F50-88EC-C0C8FD32939C}" type="presParOf" srcId="{B15A7F38-79C3-4B2F-B0C0-6DB8C4B8D844}" destId="{B4A55749-BAE2-4946-9BA5-8ECEC978371E}" srcOrd="4" destOrd="0" presId="urn:microsoft.com/office/officeart/2005/8/layout/target3"/>
    <dgm:cxn modelId="{1C2DBA1B-20D1-4273-B4F0-18BE4E15C9D0}" type="presParOf" srcId="{B15A7F38-79C3-4B2F-B0C0-6DB8C4B8D844}" destId="{38F63E9D-2B49-44DF-8E7F-B5BAEB8784ED}" srcOrd="5" destOrd="0" presId="urn:microsoft.com/office/officeart/2005/8/layout/target3"/>
    <dgm:cxn modelId="{8E294AD9-EB79-4828-B5CA-6FC749A0779E}" type="presParOf" srcId="{B15A7F38-79C3-4B2F-B0C0-6DB8C4B8D844}" destId="{2EF4E949-DAE4-4A24-9B73-4850BED36FFC}" srcOrd="6" destOrd="0" presId="urn:microsoft.com/office/officeart/2005/8/layout/target3"/>
    <dgm:cxn modelId="{2D9B8758-0CE6-4D0B-99C3-D0F8E90D4424}" type="presParOf" srcId="{B15A7F38-79C3-4B2F-B0C0-6DB8C4B8D844}" destId="{5B6E4D1D-3A3E-4595-B656-225B21010F21}" srcOrd="7" destOrd="0" presId="urn:microsoft.com/office/officeart/2005/8/layout/target3"/>
    <dgm:cxn modelId="{613ADE95-2A14-4744-B3FB-56CEC1C63E94}" type="presParOf" srcId="{B15A7F38-79C3-4B2F-B0C0-6DB8C4B8D844}" destId="{09264D17-C795-4B82-8C9A-8A9C86AA5E62}" srcOrd="8" destOrd="0" presId="urn:microsoft.com/office/officeart/2005/8/layout/target3"/>
    <dgm:cxn modelId="{DF629FBE-B3AA-4F94-9CC1-E5C6069414C4}" type="presParOf" srcId="{B15A7F38-79C3-4B2F-B0C0-6DB8C4B8D844}" destId="{0750108E-7A71-4687-8B98-3CA1BB211F14}" srcOrd="9" destOrd="0" presId="urn:microsoft.com/office/officeart/2005/8/layout/target3"/>
    <dgm:cxn modelId="{20087201-1BDE-43BD-B850-F7BF1C71BB6E}" type="presParOf" srcId="{B15A7F38-79C3-4B2F-B0C0-6DB8C4B8D844}" destId="{A5F7F3CA-4EB0-4BA0-8713-27BC84FAC01E}" srcOrd="10" destOrd="0" presId="urn:microsoft.com/office/officeart/2005/8/layout/target3"/>
    <dgm:cxn modelId="{607ECB5E-8846-46E8-B9D1-D9C71B958592}" type="presParOf" srcId="{B15A7F38-79C3-4B2F-B0C0-6DB8C4B8D844}" destId="{D9102DBF-4D3D-4DE3-968F-D3C3E48C86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DCB91A-21A9-47DC-BD17-43447375DF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F6FF8-D6E0-4247-8FF4-0156BD6C195C}">
      <dgm:prSet phldrT="[Text]" custT="1"/>
      <dgm:spPr>
        <a:solidFill>
          <a:srgbClr val="E2683C"/>
        </a:solidFill>
      </dgm:spPr>
      <dgm:t>
        <a:bodyPr/>
        <a:lstStyle/>
        <a:p>
          <a:r>
            <a:rPr lang="en-ID" sz="1800" b="1" dirty="0" smtClean="0"/>
            <a:t>Terdapat kriteria utama</a:t>
          </a:r>
          <a:endParaRPr lang="en-US" sz="1800" b="1" dirty="0"/>
        </a:p>
      </dgm:t>
    </dgm:pt>
    <dgm:pt modelId="{BDC0B7B4-6D08-4A5F-B5F0-240C9353D955}" type="parTrans" cxnId="{362B2CD5-F27A-4BE7-AEE1-DE541D802A3C}">
      <dgm:prSet/>
      <dgm:spPr/>
      <dgm:t>
        <a:bodyPr/>
        <a:lstStyle/>
        <a:p>
          <a:endParaRPr lang="en-US"/>
        </a:p>
      </dgm:t>
    </dgm:pt>
    <dgm:pt modelId="{21FC7159-7A03-4739-92BA-1CDDA911E14E}" type="sibTrans" cxnId="{362B2CD5-F27A-4BE7-AEE1-DE541D802A3C}">
      <dgm:prSet/>
      <dgm:spPr/>
      <dgm:t>
        <a:bodyPr/>
        <a:lstStyle/>
        <a:p>
          <a:endParaRPr lang="en-US"/>
        </a:p>
      </dgm:t>
    </dgm:pt>
    <dgm:pt modelId="{96CD8AA8-7C90-47E0-89A4-1AA81772D7A6}">
      <dgm:prSet phldrT="[Text]" custT="1"/>
      <dgm:spPr>
        <a:solidFill>
          <a:srgbClr val="F9AB00"/>
        </a:solidFill>
      </dgm:spPr>
      <dgm:t>
        <a:bodyPr/>
        <a:lstStyle/>
        <a:p>
          <a:r>
            <a:rPr lang="en-ID" sz="1800" b="1" dirty="0" smtClean="0"/>
            <a:t>Terdapat sumber-sumber masalah sosial</a:t>
          </a:r>
          <a:endParaRPr lang="en-US" sz="1800" b="1" dirty="0"/>
        </a:p>
      </dgm:t>
    </dgm:pt>
    <dgm:pt modelId="{633B97D6-C542-47EB-8BFB-2343C4758FBD}" type="parTrans" cxnId="{EA2C37F3-D183-4D24-B28D-31197DA31746}">
      <dgm:prSet/>
      <dgm:spPr/>
      <dgm:t>
        <a:bodyPr/>
        <a:lstStyle/>
        <a:p>
          <a:endParaRPr lang="en-US"/>
        </a:p>
      </dgm:t>
    </dgm:pt>
    <dgm:pt modelId="{45D7A8F1-625A-42ED-BCD2-5F77131AC32C}" type="sibTrans" cxnId="{EA2C37F3-D183-4D24-B28D-31197DA31746}">
      <dgm:prSet/>
      <dgm:spPr/>
      <dgm:t>
        <a:bodyPr/>
        <a:lstStyle/>
        <a:p>
          <a:endParaRPr lang="en-US"/>
        </a:p>
      </dgm:t>
    </dgm:pt>
    <dgm:pt modelId="{DE5075FC-3B56-44AB-B281-C98F6070BF3B}">
      <dgm:prSet phldrT="[Text]" custT="1"/>
      <dgm:spPr>
        <a:solidFill>
          <a:srgbClr val="F9DF7B"/>
        </a:solidFill>
      </dgm:spPr>
      <dgm:t>
        <a:bodyPr/>
        <a:lstStyle/>
        <a:p>
          <a:r>
            <a:rPr lang="en-ID" sz="1800" b="1" dirty="0" smtClean="0">
              <a:solidFill>
                <a:schemeClr val="bg2">
                  <a:lumMod val="10000"/>
                </a:schemeClr>
              </a:solidFill>
            </a:rPr>
            <a:t>Terdapat pihak -pihak penentu terjadinya permasalahan sosial</a:t>
          </a:r>
          <a:endParaRPr lang="en-US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D5D855B3-8925-46D6-8EB7-6F17450D0EF9}" type="parTrans" cxnId="{4EA7BA6C-078E-49EB-A3C0-9919E675FEAA}">
      <dgm:prSet/>
      <dgm:spPr/>
      <dgm:t>
        <a:bodyPr/>
        <a:lstStyle/>
        <a:p>
          <a:endParaRPr lang="en-US"/>
        </a:p>
      </dgm:t>
    </dgm:pt>
    <dgm:pt modelId="{C8E95303-384D-473F-B751-F736F1B30F5E}" type="sibTrans" cxnId="{4EA7BA6C-078E-49EB-A3C0-9919E675FEAA}">
      <dgm:prSet/>
      <dgm:spPr/>
      <dgm:t>
        <a:bodyPr/>
        <a:lstStyle/>
        <a:p>
          <a:endParaRPr lang="en-US"/>
        </a:p>
      </dgm:t>
    </dgm:pt>
    <dgm:pt modelId="{1E27D59B-A3E9-4DCA-B453-61EB6297EABE}">
      <dgm:prSet phldrT="[Text]" custT="1"/>
      <dgm:spPr>
        <a:solidFill>
          <a:srgbClr val="A9C45E"/>
        </a:solidFill>
      </dgm:spPr>
      <dgm:t>
        <a:bodyPr/>
        <a:lstStyle/>
        <a:p>
          <a:r>
            <a:rPr lang="en-ID" sz="1800" b="1" dirty="0" smtClean="0"/>
            <a:t>Terdapat </a:t>
          </a:r>
          <a:r>
            <a:rPr lang="en-ID" sz="1800" b="1" i="1" dirty="0" smtClean="0"/>
            <a:t>manifest social problems </a:t>
          </a:r>
          <a:r>
            <a:rPr lang="en-ID" sz="1800" b="1" dirty="0" smtClean="0"/>
            <a:t>dan </a:t>
          </a:r>
          <a:r>
            <a:rPr lang="en-ID" sz="1800" b="1" i="1" dirty="0" smtClean="0"/>
            <a:t>latent social problems</a:t>
          </a:r>
          <a:endParaRPr lang="en-US" sz="1800" b="1" i="1" dirty="0"/>
        </a:p>
      </dgm:t>
    </dgm:pt>
    <dgm:pt modelId="{D3CF0AC0-DBBE-4BC6-A9C2-32194E49D651}" type="parTrans" cxnId="{320FBA1B-67EB-4E81-B5F2-90D87516E452}">
      <dgm:prSet/>
      <dgm:spPr/>
      <dgm:t>
        <a:bodyPr/>
        <a:lstStyle/>
        <a:p>
          <a:endParaRPr lang="en-US"/>
        </a:p>
      </dgm:t>
    </dgm:pt>
    <dgm:pt modelId="{4B296339-290C-4AAD-8990-162A0B528D14}" type="sibTrans" cxnId="{320FBA1B-67EB-4E81-B5F2-90D87516E452}">
      <dgm:prSet/>
      <dgm:spPr/>
      <dgm:t>
        <a:bodyPr/>
        <a:lstStyle/>
        <a:p>
          <a:endParaRPr lang="en-US"/>
        </a:p>
      </dgm:t>
    </dgm:pt>
    <dgm:pt modelId="{08835455-429B-4FBA-AC4A-D560422E8CCE}">
      <dgm:prSet phldrT="[Text]" custT="1"/>
      <dgm:spPr>
        <a:solidFill>
          <a:srgbClr val="66921B"/>
        </a:solidFill>
      </dgm:spPr>
      <dgm:t>
        <a:bodyPr/>
        <a:lstStyle/>
        <a:p>
          <a:r>
            <a:rPr lang="en-ID" sz="1800" b="1" dirty="0" smtClean="0"/>
            <a:t>Terdapat perhatian masyarakat terhadap permasalahan sosial</a:t>
          </a:r>
          <a:endParaRPr lang="en-US" sz="1800" b="1" dirty="0"/>
        </a:p>
      </dgm:t>
    </dgm:pt>
    <dgm:pt modelId="{E3EA7D30-26C9-4736-AF44-856E188D2C1D}" type="parTrans" cxnId="{3F2BD936-353D-4690-B51D-D850356B9A7A}">
      <dgm:prSet/>
      <dgm:spPr/>
      <dgm:t>
        <a:bodyPr/>
        <a:lstStyle/>
        <a:p>
          <a:endParaRPr lang="en-US"/>
        </a:p>
      </dgm:t>
    </dgm:pt>
    <dgm:pt modelId="{CECAD6D3-0ACA-4189-9078-7BAE9E224F91}" type="sibTrans" cxnId="{3F2BD936-353D-4690-B51D-D850356B9A7A}">
      <dgm:prSet/>
      <dgm:spPr/>
      <dgm:t>
        <a:bodyPr/>
        <a:lstStyle/>
        <a:p>
          <a:endParaRPr lang="en-US"/>
        </a:p>
      </dgm:t>
    </dgm:pt>
    <dgm:pt modelId="{CD815B3E-3248-4AD3-AD87-10A382CF629F}" type="pres">
      <dgm:prSet presAssocID="{CDDCB91A-21A9-47DC-BD17-43447375DF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D6B8C5-8D2B-479C-84E0-DF054BBD2C42}" type="pres">
      <dgm:prSet presAssocID="{234F6FF8-D6E0-4247-8FF4-0156BD6C195C}" presName="parentLin" presStyleCnt="0"/>
      <dgm:spPr/>
    </dgm:pt>
    <dgm:pt modelId="{8207603D-03FB-49F9-8B1A-B2D5706B1F1E}" type="pres">
      <dgm:prSet presAssocID="{234F6FF8-D6E0-4247-8FF4-0156BD6C195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60DC8D5-E2A4-42A8-A897-E69B962C5D4B}" type="pres">
      <dgm:prSet presAssocID="{234F6FF8-D6E0-4247-8FF4-0156BD6C195C}" presName="parentText" presStyleLbl="node1" presStyleIdx="0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2F712-A664-47A6-854E-CEA75E956A5B}" type="pres">
      <dgm:prSet presAssocID="{234F6FF8-D6E0-4247-8FF4-0156BD6C195C}" presName="negativeSpace" presStyleCnt="0"/>
      <dgm:spPr/>
    </dgm:pt>
    <dgm:pt modelId="{688AFA15-C2B1-4938-82D0-B03B7DFF393F}" type="pres">
      <dgm:prSet presAssocID="{234F6FF8-D6E0-4247-8FF4-0156BD6C195C}" presName="childText" presStyleLbl="conFgAcc1" presStyleIdx="0" presStyleCnt="5">
        <dgm:presLayoutVars>
          <dgm:bulletEnabled val="1"/>
        </dgm:presLayoutVars>
      </dgm:prSet>
      <dgm:spPr/>
    </dgm:pt>
    <dgm:pt modelId="{E540451F-B00B-4777-889A-65D63723A179}" type="pres">
      <dgm:prSet presAssocID="{21FC7159-7A03-4739-92BA-1CDDA911E14E}" presName="spaceBetweenRectangles" presStyleCnt="0"/>
      <dgm:spPr/>
    </dgm:pt>
    <dgm:pt modelId="{30477120-CEDC-4C17-ADB4-BF9E4D48C74E}" type="pres">
      <dgm:prSet presAssocID="{96CD8AA8-7C90-47E0-89A4-1AA81772D7A6}" presName="parentLin" presStyleCnt="0"/>
      <dgm:spPr/>
    </dgm:pt>
    <dgm:pt modelId="{3F3418AF-089C-4DC5-AA7D-261852BCB42F}" type="pres">
      <dgm:prSet presAssocID="{96CD8AA8-7C90-47E0-89A4-1AA81772D7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2345169-DA62-4E90-84D9-7BE034B38623}" type="pres">
      <dgm:prSet presAssocID="{96CD8AA8-7C90-47E0-89A4-1AA81772D7A6}" presName="parentText" presStyleLbl="node1" presStyleIdx="1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8C4D-BC87-450C-98DB-5DE054FC6164}" type="pres">
      <dgm:prSet presAssocID="{96CD8AA8-7C90-47E0-89A4-1AA81772D7A6}" presName="negativeSpace" presStyleCnt="0"/>
      <dgm:spPr/>
    </dgm:pt>
    <dgm:pt modelId="{6D1454BF-29D3-4B3D-9E67-1F06921B41C3}" type="pres">
      <dgm:prSet presAssocID="{96CD8AA8-7C90-47E0-89A4-1AA81772D7A6}" presName="childText" presStyleLbl="conFgAcc1" presStyleIdx="1" presStyleCnt="5">
        <dgm:presLayoutVars>
          <dgm:bulletEnabled val="1"/>
        </dgm:presLayoutVars>
      </dgm:prSet>
      <dgm:spPr/>
    </dgm:pt>
    <dgm:pt modelId="{B0FE0CE7-401A-4010-838D-F94DA3A1CE06}" type="pres">
      <dgm:prSet presAssocID="{45D7A8F1-625A-42ED-BCD2-5F77131AC32C}" presName="spaceBetweenRectangles" presStyleCnt="0"/>
      <dgm:spPr/>
    </dgm:pt>
    <dgm:pt modelId="{C527BE6F-3C12-42B7-9591-059DD8251DB0}" type="pres">
      <dgm:prSet presAssocID="{DE5075FC-3B56-44AB-B281-C98F6070BF3B}" presName="parentLin" presStyleCnt="0"/>
      <dgm:spPr/>
    </dgm:pt>
    <dgm:pt modelId="{CB08E8CF-3A90-4667-9D44-3D3792324B7A}" type="pres">
      <dgm:prSet presAssocID="{DE5075FC-3B56-44AB-B281-C98F6070BF3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4FB19AA-3B96-4D43-854C-4445342E8B26}" type="pres">
      <dgm:prSet presAssocID="{DE5075FC-3B56-44AB-B281-C98F6070BF3B}" presName="parentText" presStyleLbl="node1" presStyleIdx="2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81B34-7343-4636-A975-D16B17183448}" type="pres">
      <dgm:prSet presAssocID="{DE5075FC-3B56-44AB-B281-C98F6070BF3B}" presName="negativeSpace" presStyleCnt="0"/>
      <dgm:spPr/>
    </dgm:pt>
    <dgm:pt modelId="{CF2544E7-0ED6-4840-B477-4863DDF42B8B}" type="pres">
      <dgm:prSet presAssocID="{DE5075FC-3B56-44AB-B281-C98F6070BF3B}" presName="childText" presStyleLbl="conFgAcc1" presStyleIdx="2" presStyleCnt="5">
        <dgm:presLayoutVars>
          <dgm:bulletEnabled val="1"/>
        </dgm:presLayoutVars>
      </dgm:prSet>
      <dgm:spPr/>
    </dgm:pt>
    <dgm:pt modelId="{C907E043-9F22-401B-8E58-DF30B2BF608C}" type="pres">
      <dgm:prSet presAssocID="{C8E95303-384D-473F-B751-F736F1B30F5E}" presName="spaceBetweenRectangles" presStyleCnt="0"/>
      <dgm:spPr/>
    </dgm:pt>
    <dgm:pt modelId="{AC87E0D0-EFB1-4C82-90F3-113A3C5CE3C6}" type="pres">
      <dgm:prSet presAssocID="{1E27D59B-A3E9-4DCA-B453-61EB6297EABE}" presName="parentLin" presStyleCnt="0"/>
      <dgm:spPr/>
    </dgm:pt>
    <dgm:pt modelId="{7EE54C11-614A-4204-98C9-28884F18E4DA}" type="pres">
      <dgm:prSet presAssocID="{1E27D59B-A3E9-4DCA-B453-61EB6297EAB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8337354-FBDD-4F88-8478-9A541D3FE876}" type="pres">
      <dgm:prSet presAssocID="{1E27D59B-A3E9-4DCA-B453-61EB6297EABE}" presName="parentText" presStyleLbl="node1" presStyleIdx="3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05AEB-C51C-42E4-A559-3DC8498AC198}" type="pres">
      <dgm:prSet presAssocID="{1E27D59B-A3E9-4DCA-B453-61EB6297EABE}" presName="negativeSpace" presStyleCnt="0"/>
      <dgm:spPr/>
    </dgm:pt>
    <dgm:pt modelId="{C074248F-A1A5-4EBF-9584-8ED6267F9574}" type="pres">
      <dgm:prSet presAssocID="{1E27D59B-A3E9-4DCA-B453-61EB6297EABE}" presName="childText" presStyleLbl="conFgAcc1" presStyleIdx="3" presStyleCnt="5">
        <dgm:presLayoutVars>
          <dgm:bulletEnabled val="1"/>
        </dgm:presLayoutVars>
      </dgm:prSet>
      <dgm:spPr/>
    </dgm:pt>
    <dgm:pt modelId="{204A496C-DD00-443A-96E7-D892BF8F351F}" type="pres">
      <dgm:prSet presAssocID="{4B296339-290C-4AAD-8990-162A0B528D14}" presName="spaceBetweenRectangles" presStyleCnt="0"/>
      <dgm:spPr/>
    </dgm:pt>
    <dgm:pt modelId="{9E17B227-90EA-421B-8CA5-3BF4664B18B4}" type="pres">
      <dgm:prSet presAssocID="{08835455-429B-4FBA-AC4A-D560422E8CCE}" presName="parentLin" presStyleCnt="0"/>
      <dgm:spPr/>
    </dgm:pt>
    <dgm:pt modelId="{C6D07058-6760-426C-9E2E-FA4837AE617A}" type="pres">
      <dgm:prSet presAssocID="{08835455-429B-4FBA-AC4A-D560422E8CC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97CA6CE-6C25-47B0-922E-E87BD9213F2B}" type="pres">
      <dgm:prSet presAssocID="{08835455-429B-4FBA-AC4A-D560422E8CCE}" presName="parentText" presStyleLbl="node1" presStyleIdx="4" presStyleCnt="5" custScaleX="12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303A1-0319-4CFF-B9A8-712667CD6E85}" type="pres">
      <dgm:prSet presAssocID="{08835455-429B-4FBA-AC4A-D560422E8CCE}" presName="negativeSpace" presStyleCnt="0"/>
      <dgm:spPr/>
    </dgm:pt>
    <dgm:pt modelId="{9C15D7BE-E232-4A61-8CB1-9CB4601B75A7}" type="pres">
      <dgm:prSet presAssocID="{08835455-429B-4FBA-AC4A-D560422E8CC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33E3066-DA2E-4F73-9DA5-0E099F3D19BB}" type="presOf" srcId="{1E27D59B-A3E9-4DCA-B453-61EB6297EABE}" destId="{98337354-FBDD-4F88-8478-9A541D3FE876}" srcOrd="1" destOrd="0" presId="urn:microsoft.com/office/officeart/2005/8/layout/list1"/>
    <dgm:cxn modelId="{45BD2343-26CB-4750-BF39-A756CE8C2AE1}" type="presOf" srcId="{DE5075FC-3B56-44AB-B281-C98F6070BF3B}" destId="{E4FB19AA-3B96-4D43-854C-4445342E8B26}" srcOrd="1" destOrd="0" presId="urn:microsoft.com/office/officeart/2005/8/layout/list1"/>
    <dgm:cxn modelId="{D482D27E-7899-4344-94F8-19DE6E332C2F}" type="presOf" srcId="{234F6FF8-D6E0-4247-8FF4-0156BD6C195C}" destId="{460DC8D5-E2A4-42A8-A897-E69B962C5D4B}" srcOrd="1" destOrd="0" presId="urn:microsoft.com/office/officeart/2005/8/layout/list1"/>
    <dgm:cxn modelId="{320FBA1B-67EB-4E81-B5F2-90D87516E452}" srcId="{CDDCB91A-21A9-47DC-BD17-43447375DF2D}" destId="{1E27D59B-A3E9-4DCA-B453-61EB6297EABE}" srcOrd="3" destOrd="0" parTransId="{D3CF0AC0-DBBE-4BC6-A9C2-32194E49D651}" sibTransId="{4B296339-290C-4AAD-8990-162A0B528D14}"/>
    <dgm:cxn modelId="{485217B8-E854-4841-994C-EA5DCAEAB4FB}" type="presOf" srcId="{234F6FF8-D6E0-4247-8FF4-0156BD6C195C}" destId="{8207603D-03FB-49F9-8B1A-B2D5706B1F1E}" srcOrd="0" destOrd="0" presId="urn:microsoft.com/office/officeart/2005/8/layout/list1"/>
    <dgm:cxn modelId="{58A32F01-F07A-4D15-8D01-71B9664DB393}" type="presOf" srcId="{1E27D59B-A3E9-4DCA-B453-61EB6297EABE}" destId="{7EE54C11-614A-4204-98C9-28884F18E4DA}" srcOrd="0" destOrd="0" presId="urn:microsoft.com/office/officeart/2005/8/layout/list1"/>
    <dgm:cxn modelId="{6813EB06-5282-4C96-B25B-2C9A1B6353E6}" type="presOf" srcId="{CDDCB91A-21A9-47DC-BD17-43447375DF2D}" destId="{CD815B3E-3248-4AD3-AD87-10A382CF629F}" srcOrd="0" destOrd="0" presId="urn:microsoft.com/office/officeart/2005/8/layout/list1"/>
    <dgm:cxn modelId="{14130BE6-3E6B-466B-B67A-EF43E3455E4C}" type="presOf" srcId="{08835455-429B-4FBA-AC4A-D560422E8CCE}" destId="{897CA6CE-6C25-47B0-922E-E87BD9213F2B}" srcOrd="1" destOrd="0" presId="urn:microsoft.com/office/officeart/2005/8/layout/list1"/>
    <dgm:cxn modelId="{DDED0BE3-42A2-4A52-8779-21E620406881}" type="presOf" srcId="{DE5075FC-3B56-44AB-B281-C98F6070BF3B}" destId="{CB08E8CF-3A90-4667-9D44-3D3792324B7A}" srcOrd="0" destOrd="0" presId="urn:microsoft.com/office/officeart/2005/8/layout/list1"/>
    <dgm:cxn modelId="{365BB161-3C1C-4CD3-A5B1-630486B50F0B}" type="presOf" srcId="{08835455-429B-4FBA-AC4A-D560422E8CCE}" destId="{C6D07058-6760-426C-9E2E-FA4837AE617A}" srcOrd="0" destOrd="0" presId="urn:microsoft.com/office/officeart/2005/8/layout/list1"/>
    <dgm:cxn modelId="{72C904A1-F718-4F49-8E7A-0BFFADEBB94D}" type="presOf" srcId="{96CD8AA8-7C90-47E0-89A4-1AA81772D7A6}" destId="{A2345169-DA62-4E90-84D9-7BE034B38623}" srcOrd="1" destOrd="0" presId="urn:microsoft.com/office/officeart/2005/8/layout/list1"/>
    <dgm:cxn modelId="{3F2BD936-353D-4690-B51D-D850356B9A7A}" srcId="{CDDCB91A-21A9-47DC-BD17-43447375DF2D}" destId="{08835455-429B-4FBA-AC4A-D560422E8CCE}" srcOrd="4" destOrd="0" parTransId="{E3EA7D30-26C9-4736-AF44-856E188D2C1D}" sibTransId="{CECAD6D3-0ACA-4189-9078-7BAE9E224F91}"/>
    <dgm:cxn modelId="{4EA7BA6C-078E-49EB-A3C0-9919E675FEAA}" srcId="{CDDCB91A-21A9-47DC-BD17-43447375DF2D}" destId="{DE5075FC-3B56-44AB-B281-C98F6070BF3B}" srcOrd="2" destOrd="0" parTransId="{D5D855B3-8925-46D6-8EB7-6F17450D0EF9}" sibTransId="{C8E95303-384D-473F-B751-F736F1B30F5E}"/>
    <dgm:cxn modelId="{6EF63CD8-61AD-4213-A82C-6BBF11036AE9}" type="presOf" srcId="{96CD8AA8-7C90-47E0-89A4-1AA81772D7A6}" destId="{3F3418AF-089C-4DC5-AA7D-261852BCB42F}" srcOrd="0" destOrd="0" presId="urn:microsoft.com/office/officeart/2005/8/layout/list1"/>
    <dgm:cxn modelId="{362B2CD5-F27A-4BE7-AEE1-DE541D802A3C}" srcId="{CDDCB91A-21A9-47DC-BD17-43447375DF2D}" destId="{234F6FF8-D6E0-4247-8FF4-0156BD6C195C}" srcOrd="0" destOrd="0" parTransId="{BDC0B7B4-6D08-4A5F-B5F0-240C9353D955}" sibTransId="{21FC7159-7A03-4739-92BA-1CDDA911E14E}"/>
    <dgm:cxn modelId="{EA2C37F3-D183-4D24-B28D-31197DA31746}" srcId="{CDDCB91A-21A9-47DC-BD17-43447375DF2D}" destId="{96CD8AA8-7C90-47E0-89A4-1AA81772D7A6}" srcOrd="1" destOrd="0" parTransId="{633B97D6-C542-47EB-8BFB-2343C4758FBD}" sibTransId="{45D7A8F1-625A-42ED-BCD2-5F77131AC32C}"/>
    <dgm:cxn modelId="{14994B5D-3A63-466F-932B-31E2035F2C6E}" type="presParOf" srcId="{CD815B3E-3248-4AD3-AD87-10A382CF629F}" destId="{C3D6B8C5-8D2B-479C-84E0-DF054BBD2C42}" srcOrd="0" destOrd="0" presId="urn:microsoft.com/office/officeart/2005/8/layout/list1"/>
    <dgm:cxn modelId="{776A0A1F-7EBA-42FE-82BF-425CC9C426CB}" type="presParOf" srcId="{C3D6B8C5-8D2B-479C-84E0-DF054BBD2C42}" destId="{8207603D-03FB-49F9-8B1A-B2D5706B1F1E}" srcOrd="0" destOrd="0" presId="urn:microsoft.com/office/officeart/2005/8/layout/list1"/>
    <dgm:cxn modelId="{BC4A3DBA-FEF7-42AE-A902-5A2810075312}" type="presParOf" srcId="{C3D6B8C5-8D2B-479C-84E0-DF054BBD2C42}" destId="{460DC8D5-E2A4-42A8-A897-E69B962C5D4B}" srcOrd="1" destOrd="0" presId="urn:microsoft.com/office/officeart/2005/8/layout/list1"/>
    <dgm:cxn modelId="{2898C37D-EDFF-4A70-86ED-E110D0BD7040}" type="presParOf" srcId="{CD815B3E-3248-4AD3-AD87-10A382CF629F}" destId="{FEB2F712-A664-47A6-854E-CEA75E956A5B}" srcOrd="1" destOrd="0" presId="urn:microsoft.com/office/officeart/2005/8/layout/list1"/>
    <dgm:cxn modelId="{B4E4D724-ACBF-4A63-BF68-5636DD055FFE}" type="presParOf" srcId="{CD815B3E-3248-4AD3-AD87-10A382CF629F}" destId="{688AFA15-C2B1-4938-82D0-B03B7DFF393F}" srcOrd="2" destOrd="0" presId="urn:microsoft.com/office/officeart/2005/8/layout/list1"/>
    <dgm:cxn modelId="{BDE68C82-7D0B-4D81-B57B-E889F7553A46}" type="presParOf" srcId="{CD815B3E-3248-4AD3-AD87-10A382CF629F}" destId="{E540451F-B00B-4777-889A-65D63723A179}" srcOrd="3" destOrd="0" presId="urn:microsoft.com/office/officeart/2005/8/layout/list1"/>
    <dgm:cxn modelId="{3B83D8E4-B99C-42CB-8710-E27AB602936E}" type="presParOf" srcId="{CD815B3E-3248-4AD3-AD87-10A382CF629F}" destId="{30477120-CEDC-4C17-ADB4-BF9E4D48C74E}" srcOrd="4" destOrd="0" presId="urn:microsoft.com/office/officeart/2005/8/layout/list1"/>
    <dgm:cxn modelId="{974E347F-BA53-45A0-B155-2C2994A0F98D}" type="presParOf" srcId="{30477120-CEDC-4C17-ADB4-BF9E4D48C74E}" destId="{3F3418AF-089C-4DC5-AA7D-261852BCB42F}" srcOrd="0" destOrd="0" presId="urn:microsoft.com/office/officeart/2005/8/layout/list1"/>
    <dgm:cxn modelId="{36D86241-5EBD-4115-9A62-083F941208CD}" type="presParOf" srcId="{30477120-CEDC-4C17-ADB4-BF9E4D48C74E}" destId="{A2345169-DA62-4E90-84D9-7BE034B38623}" srcOrd="1" destOrd="0" presId="urn:microsoft.com/office/officeart/2005/8/layout/list1"/>
    <dgm:cxn modelId="{E2F70049-E595-4673-AB2F-25B02B8CEF13}" type="presParOf" srcId="{CD815B3E-3248-4AD3-AD87-10A382CF629F}" destId="{548A8C4D-BC87-450C-98DB-5DE054FC6164}" srcOrd="5" destOrd="0" presId="urn:microsoft.com/office/officeart/2005/8/layout/list1"/>
    <dgm:cxn modelId="{B2BF9B1B-C47C-4A95-9739-8F2978265FCC}" type="presParOf" srcId="{CD815B3E-3248-4AD3-AD87-10A382CF629F}" destId="{6D1454BF-29D3-4B3D-9E67-1F06921B41C3}" srcOrd="6" destOrd="0" presId="urn:microsoft.com/office/officeart/2005/8/layout/list1"/>
    <dgm:cxn modelId="{125F0EF0-B4AA-4073-BFD5-F9159BCBBD14}" type="presParOf" srcId="{CD815B3E-3248-4AD3-AD87-10A382CF629F}" destId="{B0FE0CE7-401A-4010-838D-F94DA3A1CE06}" srcOrd="7" destOrd="0" presId="urn:microsoft.com/office/officeart/2005/8/layout/list1"/>
    <dgm:cxn modelId="{25669AA9-7BDA-4992-8EBA-159DD5860365}" type="presParOf" srcId="{CD815B3E-3248-4AD3-AD87-10A382CF629F}" destId="{C527BE6F-3C12-42B7-9591-059DD8251DB0}" srcOrd="8" destOrd="0" presId="urn:microsoft.com/office/officeart/2005/8/layout/list1"/>
    <dgm:cxn modelId="{BE694C50-AE8C-4298-9C0F-6CD079F959A6}" type="presParOf" srcId="{C527BE6F-3C12-42B7-9591-059DD8251DB0}" destId="{CB08E8CF-3A90-4667-9D44-3D3792324B7A}" srcOrd="0" destOrd="0" presId="urn:microsoft.com/office/officeart/2005/8/layout/list1"/>
    <dgm:cxn modelId="{309A0412-3F7F-4D80-BDEA-70B584904D9B}" type="presParOf" srcId="{C527BE6F-3C12-42B7-9591-059DD8251DB0}" destId="{E4FB19AA-3B96-4D43-854C-4445342E8B26}" srcOrd="1" destOrd="0" presId="urn:microsoft.com/office/officeart/2005/8/layout/list1"/>
    <dgm:cxn modelId="{82CF6586-BE9A-4B41-B8FE-1122D030F29C}" type="presParOf" srcId="{CD815B3E-3248-4AD3-AD87-10A382CF629F}" destId="{1B781B34-7343-4636-A975-D16B17183448}" srcOrd="9" destOrd="0" presId="urn:microsoft.com/office/officeart/2005/8/layout/list1"/>
    <dgm:cxn modelId="{1068B0B8-ED37-4C40-81D3-00254180C87B}" type="presParOf" srcId="{CD815B3E-3248-4AD3-AD87-10A382CF629F}" destId="{CF2544E7-0ED6-4840-B477-4863DDF42B8B}" srcOrd="10" destOrd="0" presId="urn:microsoft.com/office/officeart/2005/8/layout/list1"/>
    <dgm:cxn modelId="{5BBD501F-5E42-4F29-8B14-B68DB0703138}" type="presParOf" srcId="{CD815B3E-3248-4AD3-AD87-10A382CF629F}" destId="{C907E043-9F22-401B-8E58-DF30B2BF608C}" srcOrd="11" destOrd="0" presId="urn:microsoft.com/office/officeart/2005/8/layout/list1"/>
    <dgm:cxn modelId="{ADAEAA80-E39C-42C5-BB31-A51406CE1C97}" type="presParOf" srcId="{CD815B3E-3248-4AD3-AD87-10A382CF629F}" destId="{AC87E0D0-EFB1-4C82-90F3-113A3C5CE3C6}" srcOrd="12" destOrd="0" presId="urn:microsoft.com/office/officeart/2005/8/layout/list1"/>
    <dgm:cxn modelId="{F3D12A80-9D88-4A31-85E3-83032C567E53}" type="presParOf" srcId="{AC87E0D0-EFB1-4C82-90F3-113A3C5CE3C6}" destId="{7EE54C11-614A-4204-98C9-28884F18E4DA}" srcOrd="0" destOrd="0" presId="urn:microsoft.com/office/officeart/2005/8/layout/list1"/>
    <dgm:cxn modelId="{742E200B-32D9-4080-A7AE-7DB7D01F1013}" type="presParOf" srcId="{AC87E0D0-EFB1-4C82-90F3-113A3C5CE3C6}" destId="{98337354-FBDD-4F88-8478-9A541D3FE876}" srcOrd="1" destOrd="0" presId="urn:microsoft.com/office/officeart/2005/8/layout/list1"/>
    <dgm:cxn modelId="{96C37FC0-8889-4FC0-862E-E5A982915512}" type="presParOf" srcId="{CD815B3E-3248-4AD3-AD87-10A382CF629F}" destId="{B5905AEB-C51C-42E4-A559-3DC8498AC198}" srcOrd="13" destOrd="0" presId="urn:microsoft.com/office/officeart/2005/8/layout/list1"/>
    <dgm:cxn modelId="{6D2FC609-F5BF-4A6F-B5DE-D102AA6BA2B5}" type="presParOf" srcId="{CD815B3E-3248-4AD3-AD87-10A382CF629F}" destId="{C074248F-A1A5-4EBF-9584-8ED6267F9574}" srcOrd="14" destOrd="0" presId="urn:microsoft.com/office/officeart/2005/8/layout/list1"/>
    <dgm:cxn modelId="{CBAB9CD1-E90A-47A5-AC15-29C85DB694C8}" type="presParOf" srcId="{CD815B3E-3248-4AD3-AD87-10A382CF629F}" destId="{204A496C-DD00-443A-96E7-D892BF8F351F}" srcOrd="15" destOrd="0" presId="urn:microsoft.com/office/officeart/2005/8/layout/list1"/>
    <dgm:cxn modelId="{0D8A217E-1099-48A1-B9E3-E29AE8633BBA}" type="presParOf" srcId="{CD815B3E-3248-4AD3-AD87-10A382CF629F}" destId="{9E17B227-90EA-421B-8CA5-3BF4664B18B4}" srcOrd="16" destOrd="0" presId="urn:microsoft.com/office/officeart/2005/8/layout/list1"/>
    <dgm:cxn modelId="{9FF79074-62E1-4A11-A187-4F52377B7553}" type="presParOf" srcId="{9E17B227-90EA-421B-8CA5-3BF4664B18B4}" destId="{C6D07058-6760-426C-9E2E-FA4837AE617A}" srcOrd="0" destOrd="0" presId="urn:microsoft.com/office/officeart/2005/8/layout/list1"/>
    <dgm:cxn modelId="{D3FCBC83-69DD-4735-A465-3029A43BE9A8}" type="presParOf" srcId="{9E17B227-90EA-421B-8CA5-3BF4664B18B4}" destId="{897CA6CE-6C25-47B0-922E-E87BD9213F2B}" srcOrd="1" destOrd="0" presId="urn:microsoft.com/office/officeart/2005/8/layout/list1"/>
    <dgm:cxn modelId="{5E7A21CA-CA06-4625-B779-0C05A9301999}" type="presParOf" srcId="{CD815B3E-3248-4AD3-AD87-10A382CF629F}" destId="{70E303A1-0319-4CFF-B9A8-712667CD6E85}" srcOrd="17" destOrd="0" presId="urn:microsoft.com/office/officeart/2005/8/layout/list1"/>
    <dgm:cxn modelId="{F6618771-E47E-4A25-802E-919EA34F0EB0}" type="presParOf" srcId="{CD815B3E-3248-4AD3-AD87-10A382CF629F}" destId="{9C15D7BE-E232-4A61-8CB1-9CB4601B75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CFFDD1-C00B-4301-BA01-4B4D1A73ECA5}" type="doc">
      <dgm:prSet loTypeId="urn:microsoft.com/office/officeart/2005/8/layout/cycle4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063BD-9376-4AEA-B60A-CFCC2131D9FE}">
      <dgm:prSet phldrT="[Text]" custT="1"/>
      <dgm:spPr>
        <a:solidFill>
          <a:srgbClr val="D6F58E"/>
        </a:solidFill>
      </dgm:spPr>
      <dgm:t>
        <a:bodyPr/>
        <a:lstStyle/>
        <a:p>
          <a:r>
            <a:rPr lang="en-ID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Ekonomis</a:t>
          </a:r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879AC84-DA42-4628-90E4-4C71899E5E95}" type="parTrans" cxnId="{72BDACED-1496-45A3-824F-FE2740AD60B3}">
      <dgm:prSet/>
      <dgm:spPr/>
      <dgm:t>
        <a:bodyPr/>
        <a:lstStyle/>
        <a:p>
          <a:endParaRPr lang="en-US"/>
        </a:p>
      </dgm:t>
    </dgm:pt>
    <dgm:pt modelId="{28B1BD8A-F9B5-4278-842C-92C0EE284A78}" type="sibTrans" cxnId="{72BDACED-1496-45A3-824F-FE2740AD60B3}">
      <dgm:prSet/>
      <dgm:spPr/>
      <dgm:t>
        <a:bodyPr/>
        <a:lstStyle/>
        <a:p>
          <a:endParaRPr lang="en-US"/>
        </a:p>
      </dgm:t>
    </dgm:pt>
    <dgm:pt modelId="{83870661-5B30-468E-9655-7211134B5DC9}">
      <dgm:prSet phldrT="[Text]"/>
      <dgm:spPr>
        <a:solidFill>
          <a:srgbClr val="82B21E"/>
        </a:solidFill>
      </dgm:spPr>
      <dgm:t>
        <a:bodyPr/>
        <a:lstStyle/>
        <a:p>
          <a:r>
            <a:rPr lang="en-ID" b="1" dirty="0" smtClean="0">
              <a:solidFill>
                <a:schemeClr val="bg1"/>
              </a:solidFill>
            </a:rPr>
            <a:t>Biologis</a:t>
          </a:r>
          <a:endParaRPr lang="en-US" b="1" dirty="0">
            <a:solidFill>
              <a:schemeClr val="bg1"/>
            </a:solidFill>
          </a:endParaRPr>
        </a:p>
      </dgm:t>
    </dgm:pt>
    <dgm:pt modelId="{13AB2C4E-2ADA-47F9-A17A-1D3A7124215B}" type="parTrans" cxnId="{9C72ED19-08DB-46C0-BEE7-D405800A4829}">
      <dgm:prSet/>
      <dgm:spPr/>
      <dgm:t>
        <a:bodyPr/>
        <a:lstStyle/>
        <a:p>
          <a:endParaRPr lang="en-US"/>
        </a:p>
      </dgm:t>
    </dgm:pt>
    <dgm:pt modelId="{E18DC87E-EA85-4219-9064-5D129FB07A23}" type="sibTrans" cxnId="{9C72ED19-08DB-46C0-BEE7-D405800A4829}">
      <dgm:prSet/>
      <dgm:spPr/>
      <dgm:t>
        <a:bodyPr/>
        <a:lstStyle/>
        <a:p>
          <a:endParaRPr lang="en-US"/>
        </a:p>
      </dgm:t>
    </dgm:pt>
    <dgm:pt modelId="{CEF34151-D1DD-4C18-8335-9BECE2D4BBB4}">
      <dgm:prSet phldrT="[Text]"/>
      <dgm:spPr>
        <a:solidFill>
          <a:srgbClr val="5C8A03"/>
        </a:solidFill>
      </dgm:spPr>
      <dgm:t>
        <a:bodyPr/>
        <a:lstStyle/>
        <a:p>
          <a:r>
            <a:rPr lang="en-ID" b="1" dirty="0" smtClean="0">
              <a:solidFill>
                <a:schemeClr val="bg1"/>
              </a:solidFill>
            </a:rPr>
            <a:t>Psikologis</a:t>
          </a:r>
          <a:endParaRPr lang="en-US" b="1" dirty="0">
            <a:solidFill>
              <a:schemeClr val="bg1"/>
            </a:solidFill>
          </a:endParaRPr>
        </a:p>
      </dgm:t>
    </dgm:pt>
    <dgm:pt modelId="{36602EC8-161F-4CCF-893D-7AA5C714DCB1}" type="parTrans" cxnId="{8429E19D-1DF0-40C9-9757-4015BA679889}">
      <dgm:prSet/>
      <dgm:spPr/>
      <dgm:t>
        <a:bodyPr/>
        <a:lstStyle/>
        <a:p>
          <a:endParaRPr lang="en-US"/>
        </a:p>
      </dgm:t>
    </dgm:pt>
    <dgm:pt modelId="{A0DB5A19-ECC4-4C70-9AFD-70D7EAA97AEC}" type="sibTrans" cxnId="{8429E19D-1DF0-40C9-9757-4015BA679889}">
      <dgm:prSet/>
      <dgm:spPr/>
      <dgm:t>
        <a:bodyPr/>
        <a:lstStyle/>
        <a:p>
          <a:endParaRPr lang="en-US"/>
        </a:p>
      </dgm:t>
    </dgm:pt>
    <dgm:pt modelId="{F7E8C624-04F8-42C5-92E9-F25C1F41C744}">
      <dgm:prSet phldrT="[Text]"/>
      <dgm:spPr>
        <a:solidFill>
          <a:srgbClr val="264301"/>
        </a:solidFill>
      </dgm:spPr>
      <dgm:t>
        <a:bodyPr/>
        <a:lstStyle/>
        <a:p>
          <a:r>
            <a:rPr lang="en-ID" b="1" dirty="0" smtClean="0"/>
            <a:t>Kebudayaan</a:t>
          </a:r>
          <a:endParaRPr lang="en-US" b="1" dirty="0"/>
        </a:p>
      </dgm:t>
    </dgm:pt>
    <dgm:pt modelId="{89941600-CDB0-4EC2-A945-77D6570AE551}" type="parTrans" cxnId="{67D29DF2-88F0-45F7-BAAF-05E3CA0982BE}">
      <dgm:prSet/>
      <dgm:spPr/>
      <dgm:t>
        <a:bodyPr/>
        <a:lstStyle/>
        <a:p>
          <a:endParaRPr lang="en-US"/>
        </a:p>
      </dgm:t>
    </dgm:pt>
    <dgm:pt modelId="{A8210614-57B6-4DF8-AB92-29B6BD87AFA6}" type="sibTrans" cxnId="{67D29DF2-88F0-45F7-BAAF-05E3CA0982BE}">
      <dgm:prSet/>
      <dgm:spPr/>
      <dgm:t>
        <a:bodyPr/>
        <a:lstStyle/>
        <a:p>
          <a:endParaRPr lang="en-US"/>
        </a:p>
      </dgm:t>
    </dgm:pt>
    <dgm:pt modelId="{412112CC-A941-4AB5-85D7-BFB4837863CE}">
      <dgm:prSet phldrT="[Text]"/>
      <dgm:spPr/>
      <dgm:t>
        <a:bodyPr/>
        <a:lstStyle/>
        <a:p>
          <a:endParaRPr lang="en-US" dirty="0"/>
        </a:p>
      </dgm:t>
    </dgm:pt>
    <dgm:pt modelId="{8C03120D-43A2-447C-9D7D-FDC37FB41DF1}" type="parTrans" cxnId="{98D297E2-ACD3-4426-B4C0-76BF442F92F3}">
      <dgm:prSet/>
      <dgm:spPr/>
      <dgm:t>
        <a:bodyPr/>
        <a:lstStyle/>
        <a:p>
          <a:endParaRPr lang="en-US"/>
        </a:p>
      </dgm:t>
    </dgm:pt>
    <dgm:pt modelId="{E436A690-4EE5-4312-B378-775F4D74CC84}" type="sibTrans" cxnId="{98D297E2-ACD3-4426-B4C0-76BF442F92F3}">
      <dgm:prSet/>
      <dgm:spPr/>
      <dgm:t>
        <a:bodyPr/>
        <a:lstStyle/>
        <a:p>
          <a:endParaRPr lang="en-US"/>
        </a:p>
      </dgm:t>
    </dgm:pt>
    <dgm:pt modelId="{EA38DE26-E6DB-457E-99BD-CE430EA080A8}">
      <dgm:prSet phldrT="[Text]" phldr="1"/>
      <dgm:spPr/>
      <dgm:t>
        <a:bodyPr/>
        <a:lstStyle/>
        <a:p>
          <a:endParaRPr lang="en-US" dirty="0"/>
        </a:p>
      </dgm:t>
    </dgm:pt>
    <dgm:pt modelId="{5C134628-77BA-42C0-A5C0-B3D2B98815B5}" type="parTrans" cxnId="{AC6B4492-177A-4B4C-9F76-65F217FFC30F}">
      <dgm:prSet/>
      <dgm:spPr/>
      <dgm:t>
        <a:bodyPr/>
        <a:lstStyle/>
        <a:p>
          <a:endParaRPr lang="en-US"/>
        </a:p>
      </dgm:t>
    </dgm:pt>
    <dgm:pt modelId="{2D1617A3-AC1D-4850-90E0-5C95DF3EBFB4}" type="sibTrans" cxnId="{AC6B4492-177A-4B4C-9F76-65F217FFC30F}">
      <dgm:prSet/>
      <dgm:spPr/>
      <dgm:t>
        <a:bodyPr/>
        <a:lstStyle/>
        <a:p>
          <a:endParaRPr lang="en-US"/>
        </a:p>
      </dgm:t>
    </dgm:pt>
    <dgm:pt modelId="{FACD251E-2A18-4FAF-97C9-D681335D2379}">
      <dgm:prSet phldrT="[Text]" phldr="1"/>
      <dgm:spPr/>
      <dgm:t>
        <a:bodyPr/>
        <a:lstStyle/>
        <a:p>
          <a:endParaRPr lang="en-US" dirty="0"/>
        </a:p>
      </dgm:t>
    </dgm:pt>
    <dgm:pt modelId="{BF1E62FB-02B6-4A8F-840B-8BD4FC07A73B}" type="parTrans" cxnId="{A29D6ADF-CA40-4CFB-A4CD-C8A826439D39}">
      <dgm:prSet/>
      <dgm:spPr/>
      <dgm:t>
        <a:bodyPr/>
        <a:lstStyle/>
        <a:p>
          <a:endParaRPr lang="en-US"/>
        </a:p>
      </dgm:t>
    </dgm:pt>
    <dgm:pt modelId="{BAAB71B6-3449-4F3C-8526-AEFCF94EEE6B}" type="sibTrans" cxnId="{A29D6ADF-CA40-4CFB-A4CD-C8A826439D39}">
      <dgm:prSet/>
      <dgm:spPr/>
      <dgm:t>
        <a:bodyPr/>
        <a:lstStyle/>
        <a:p>
          <a:endParaRPr lang="en-US"/>
        </a:p>
      </dgm:t>
    </dgm:pt>
    <dgm:pt modelId="{4A228BBA-116F-40FB-AE8C-9B0415EA63C8}">
      <dgm:prSet phldrT="[Text]"/>
      <dgm:spPr/>
      <dgm:t>
        <a:bodyPr/>
        <a:lstStyle/>
        <a:p>
          <a:endParaRPr lang="en-US" dirty="0"/>
        </a:p>
      </dgm:t>
    </dgm:pt>
    <dgm:pt modelId="{C399444F-FF9B-421B-9450-D0137F48FF37}" type="sibTrans" cxnId="{A9DE3578-9BFE-4DD5-A455-829A6EC3B7BE}">
      <dgm:prSet/>
      <dgm:spPr/>
      <dgm:t>
        <a:bodyPr/>
        <a:lstStyle/>
        <a:p>
          <a:endParaRPr lang="en-US"/>
        </a:p>
      </dgm:t>
    </dgm:pt>
    <dgm:pt modelId="{61A5EDDF-F390-44DC-A072-BA1FCBBD23D7}" type="parTrans" cxnId="{A9DE3578-9BFE-4DD5-A455-829A6EC3B7BE}">
      <dgm:prSet/>
      <dgm:spPr/>
      <dgm:t>
        <a:bodyPr/>
        <a:lstStyle/>
        <a:p>
          <a:endParaRPr lang="en-US"/>
        </a:p>
      </dgm:t>
    </dgm:pt>
    <dgm:pt modelId="{A46FB9EC-AC3C-4BD8-B140-C4B325C44544}" type="pres">
      <dgm:prSet presAssocID="{16CFFDD1-C00B-4301-BA01-4B4D1A73EC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48959-C4E2-4B41-8389-BCC697188717}" type="pres">
      <dgm:prSet presAssocID="{16CFFDD1-C00B-4301-BA01-4B4D1A73ECA5}" presName="children" presStyleCnt="0"/>
      <dgm:spPr/>
    </dgm:pt>
    <dgm:pt modelId="{677ACAC5-92F4-4CFE-B6BE-9CA4E6FBC2C7}" type="pres">
      <dgm:prSet presAssocID="{16CFFDD1-C00B-4301-BA01-4B4D1A73ECA5}" presName="childPlaceholder" presStyleCnt="0"/>
      <dgm:spPr/>
    </dgm:pt>
    <dgm:pt modelId="{95DE11E5-6C0F-49EF-AEF5-74248EE4AC52}" type="pres">
      <dgm:prSet presAssocID="{16CFFDD1-C00B-4301-BA01-4B4D1A73ECA5}" presName="circle" presStyleCnt="0"/>
      <dgm:spPr/>
    </dgm:pt>
    <dgm:pt modelId="{4B08A517-DA8B-44BD-A362-FA2CCFFBF9D1}" type="pres">
      <dgm:prSet presAssocID="{16CFFDD1-C00B-4301-BA01-4B4D1A73EC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6F0EC-C340-46E7-A36B-B712F6C20E2A}" type="pres">
      <dgm:prSet presAssocID="{16CFFDD1-C00B-4301-BA01-4B4D1A73ECA5}" presName="quadrant2" presStyleLbl="node1" presStyleIdx="1" presStyleCnt="4" custLinFactNeighborX="4530" custLinFactNeighborY="-8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DEF75-A515-40DC-A809-9524607F6345}" type="pres">
      <dgm:prSet presAssocID="{16CFFDD1-C00B-4301-BA01-4B4D1A73ECA5}" presName="quadrant3" presStyleLbl="node1" presStyleIdx="2" presStyleCnt="4" custLinFactNeighborX="4530" custLinFactNeighborY="90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9B056-98DA-4A02-BD4B-3E08EEE6BAD1}" type="pres">
      <dgm:prSet presAssocID="{16CFFDD1-C00B-4301-BA01-4B4D1A73ECA5}" presName="quadrant4" presStyleLbl="node1" presStyleIdx="3" presStyleCnt="4" custLinFactNeighborX="-1336" custLinFactNeighborY="90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62C03-DB76-4B2A-A366-04E6BFA99A7F}" type="pres">
      <dgm:prSet presAssocID="{16CFFDD1-C00B-4301-BA01-4B4D1A73ECA5}" presName="quadrantPlaceholder" presStyleCnt="0"/>
      <dgm:spPr/>
    </dgm:pt>
    <dgm:pt modelId="{ECDB8C27-D0B6-4973-B973-9D7FD01C05B2}" type="pres">
      <dgm:prSet presAssocID="{16CFFDD1-C00B-4301-BA01-4B4D1A73ECA5}" presName="center1" presStyleLbl="fgShp" presStyleIdx="0" presStyleCnt="2"/>
      <dgm:spPr/>
    </dgm:pt>
    <dgm:pt modelId="{9908B07E-0A0B-4EB0-A4DE-40412596E353}" type="pres">
      <dgm:prSet presAssocID="{16CFFDD1-C00B-4301-BA01-4B4D1A73ECA5}" presName="center2" presStyleLbl="fgShp" presStyleIdx="1" presStyleCnt="2"/>
      <dgm:spPr/>
    </dgm:pt>
  </dgm:ptLst>
  <dgm:cxnLst>
    <dgm:cxn modelId="{AC6B4492-177A-4B4C-9F76-65F217FFC30F}" srcId="{16CFFDD1-C00B-4301-BA01-4B4D1A73ECA5}" destId="{EA38DE26-E6DB-457E-99BD-CE430EA080A8}" srcOrd="6" destOrd="0" parTransId="{5C134628-77BA-42C0-A5C0-B3D2B98815B5}" sibTransId="{2D1617A3-AC1D-4850-90E0-5C95DF3EBFB4}"/>
    <dgm:cxn modelId="{67D29DF2-88F0-45F7-BAAF-05E3CA0982BE}" srcId="{16CFFDD1-C00B-4301-BA01-4B4D1A73ECA5}" destId="{F7E8C624-04F8-42C5-92E9-F25C1F41C744}" srcOrd="3" destOrd="0" parTransId="{89941600-CDB0-4EC2-A945-77D6570AE551}" sibTransId="{A8210614-57B6-4DF8-AB92-29B6BD87AFA6}"/>
    <dgm:cxn modelId="{98D297E2-ACD3-4426-B4C0-76BF442F92F3}" srcId="{16CFFDD1-C00B-4301-BA01-4B4D1A73ECA5}" destId="{412112CC-A941-4AB5-85D7-BFB4837863CE}" srcOrd="5" destOrd="0" parTransId="{8C03120D-43A2-447C-9D7D-FDC37FB41DF1}" sibTransId="{E436A690-4EE5-4312-B378-775F4D74CC84}"/>
    <dgm:cxn modelId="{A29D6ADF-CA40-4CFB-A4CD-C8A826439D39}" srcId="{EA38DE26-E6DB-457E-99BD-CE430EA080A8}" destId="{FACD251E-2A18-4FAF-97C9-D681335D2379}" srcOrd="0" destOrd="0" parTransId="{BF1E62FB-02B6-4A8F-840B-8BD4FC07A73B}" sibTransId="{BAAB71B6-3449-4F3C-8526-AEFCF94EEE6B}"/>
    <dgm:cxn modelId="{8429E19D-1DF0-40C9-9757-4015BA679889}" srcId="{16CFFDD1-C00B-4301-BA01-4B4D1A73ECA5}" destId="{CEF34151-D1DD-4C18-8335-9BECE2D4BBB4}" srcOrd="2" destOrd="0" parTransId="{36602EC8-161F-4CCF-893D-7AA5C714DCB1}" sibTransId="{A0DB5A19-ECC4-4C70-9AFD-70D7EAA97AEC}"/>
    <dgm:cxn modelId="{026B76AF-8CCC-41BF-BFC9-27794E96A75E}" type="presOf" srcId="{83870661-5B30-468E-9655-7211134B5DC9}" destId="{9DE6F0EC-C340-46E7-A36B-B712F6C20E2A}" srcOrd="0" destOrd="0" presId="urn:microsoft.com/office/officeart/2005/8/layout/cycle4"/>
    <dgm:cxn modelId="{F07A66AC-6755-4EE8-8D0C-A51B7BD87BC4}" type="presOf" srcId="{F7E8C624-04F8-42C5-92E9-F25C1F41C744}" destId="{6729B056-98DA-4A02-BD4B-3E08EEE6BAD1}" srcOrd="0" destOrd="0" presId="urn:microsoft.com/office/officeart/2005/8/layout/cycle4"/>
    <dgm:cxn modelId="{A9DE3578-9BFE-4DD5-A455-829A6EC3B7BE}" srcId="{16CFFDD1-C00B-4301-BA01-4B4D1A73ECA5}" destId="{4A228BBA-116F-40FB-AE8C-9B0415EA63C8}" srcOrd="4" destOrd="0" parTransId="{61A5EDDF-F390-44DC-A072-BA1FCBBD23D7}" sibTransId="{C399444F-FF9B-421B-9450-D0137F48FF37}"/>
    <dgm:cxn modelId="{19659B63-80FD-41EA-855D-98FB0DB1BA77}" type="presOf" srcId="{16CFFDD1-C00B-4301-BA01-4B4D1A73ECA5}" destId="{A46FB9EC-AC3C-4BD8-B140-C4B325C44544}" srcOrd="0" destOrd="0" presId="urn:microsoft.com/office/officeart/2005/8/layout/cycle4"/>
    <dgm:cxn modelId="{F5C8D375-1760-47DC-96E2-1A103834EC33}" type="presOf" srcId="{CEF34151-D1DD-4C18-8335-9BECE2D4BBB4}" destId="{1D7DEF75-A515-40DC-A809-9524607F6345}" srcOrd="0" destOrd="0" presId="urn:microsoft.com/office/officeart/2005/8/layout/cycle4"/>
    <dgm:cxn modelId="{72BDACED-1496-45A3-824F-FE2740AD60B3}" srcId="{16CFFDD1-C00B-4301-BA01-4B4D1A73ECA5}" destId="{578063BD-9376-4AEA-B60A-CFCC2131D9FE}" srcOrd="0" destOrd="0" parTransId="{D879AC84-DA42-4628-90E4-4C71899E5E95}" sibTransId="{28B1BD8A-F9B5-4278-842C-92C0EE284A78}"/>
    <dgm:cxn modelId="{9C72ED19-08DB-46C0-BEE7-D405800A4829}" srcId="{16CFFDD1-C00B-4301-BA01-4B4D1A73ECA5}" destId="{83870661-5B30-468E-9655-7211134B5DC9}" srcOrd="1" destOrd="0" parTransId="{13AB2C4E-2ADA-47F9-A17A-1D3A7124215B}" sibTransId="{E18DC87E-EA85-4219-9064-5D129FB07A23}"/>
    <dgm:cxn modelId="{25D39AB2-5670-400B-A7A7-CAA73F0164E7}" type="presOf" srcId="{578063BD-9376-4AEA-B60A-CFCC2131D9FE}" destId="{4B08A517-DA8B-44BD-A362-FA2CCFFBF9D1}" srcOrd="0" destOrd="0" presId="urn:microsoft.com/office/officeart/2005/8/layout/cycle4"/>
    <dgm:cxn modelId="{38C0E846-B758-407A-BC32-397202E54AF4}" type="presParOf" srcId="{A46FB9EC-AC3C-4BD8-B140-C4B325C44544}" destId="{82F48959-C4E2-4B41-8389-BCC697188717}" srcOrd="0" destOrd="0" presId="urn:microsoft.com/office/officeart/2005/8/layout/cycle4"/>
    <dgm:cxn modelId="{EAAF00EA-7B2C-45D2-936C-B1E3BB7B7123}" type="presParOf" srcId="{82F48959-C4E2-4B41-8389-BCC697188717}" destId="{677ACAC5-92F4-4CFE-B6BE-9CA4E6FBC2C7}" srcOrd="0" destOrd="0" presId="urn:microsoft.com/office/officeart/2005/8/layout/cycle4"/>
    <dgm:cxn modelId="{6547CF11-7A88-44B5-9221-3F38B6B6BFA0}" type="presParOf" srcId="{A46FB9EC-AC3C-4BD8-B140-C4B325C44544}" destId="{95DE11E5-6C0F-49EF-AEF5-74248EE4AC52}" srcOrd="1" destOrd="0" presId="urn:microsoft.com/office/officeart/2005/8/layout/cycle4"/>
    <dgm:cxn modelId="{B984DE0D-1A10-4E02-A0AC-3B2D0D87DCEB}" type="presParOf" srcId="{95DE11E5-6C0F-49EF-AEF5-74248EE4AC52}" destId="{4B08A517-DA8B-44BD-A362-FA2CCFFBF9D1}" srcOrd="0" destOrd="0" presId="urn:microsoft.com/office/officeart/2005/8/layout/cycle4"/>
    <dgm:cxn modelId="{46681D45-0581-454F-9781-F266276B0F39}" type="presParOf" srcId="{95DE11E5-6C0F-49EF-AEF5-74248EE4AC52}" destId="{9DE6F0EC-C340-46E7-A36B-B712F6C20E2A}" srcOrd="1" destOrd="0" presId="urn:microsoft.com/office/officeart/2005/8/layout/cycle4"/>
    <dgm:cxn modelId="{05C19DE6-706A-4D15-B570-5F2B5FC4697A}" type="presParOf" srcId="{95DE11E5-6C0F-49EF-AEF5-74248EE4AC52}" destId="{1D7DEF75-A515-40DC-A809-9524607F6345}" srcOrd="2" destOrd="0" presId="urn:microsoft.com/office/officeart/2005/8/layout/cycle4"/>
    <dgm:cxn modelId="{2F602F5C-2FE7-4EAB-81C3-31A75A7D9C23}" type="presParOf" srcId="{95DE11E5-6C0F-49EF-AEF5-74248EE4AC52}" destId="{6729B056-98DA-4A02-BD4B-3E08EEE6BAD1}" srcOrd="3" destOrd="0" presId="urn:microsoft.com/office/officeart/2005/8/layout/cycle4"/>
    <dgm:cxn modelId="{E9557B5A-1DC4-4520-B4F8-682608A443BA}" type="presParOf" srcId="{95DE11E5-6C0F-49EF-AEF5-74248EE4AC52}" destId="{BBF62C03-DB76-4B2A-A366-04E6BFA99A7F}" srcOrd="4" destOrd="0" presId="urn:microsoft.com/office/officeart/2005/8/layout/cycle4"/>
    <dgm:cxn modelId="{CC685BDD-24E5-4695-98AB-5D2B503004CE}" type="presParOf" srcId="{A46FB9EC-AC3C-4BD8-B140-C4B325C44544}" destId="{ECDB8C27-D0B6-4973-B973-9D7FD01C05B2}" srcOrd="2" destOrd="0" presId="urn:microsoft.com/office/officeart/2005/8/layout/cycle4"/>
    <dgm:cxn modelId="{A75A5236-720C-4395-8C3A-42677D2E5EE6}" type="presParOf" srcId="{A46FB9EC-AC3C-4BD8-B140-C4B325C44544}" destId="{9908B07E-0A0B-4EB0-A4DE-40412596E3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1D7040-948B-458F-9E9A-E4F844AC3DD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8E4A00-2CE0-4C67-B0A0-FC4B1A6DCC71}">
      <dgm:prSet phldrT="[Text]"/>
      <dgm:spPr/>
      <dgm:t>
        <a:bodyPr/>
        <a:lstStyle/>
        <a:p>
          <a:r>
            <a:rPr lang="en-ID" dirty="0" smtClean="0"/>
            <a:t>Ragam permasalahan sosial sebagai berikut.</a:t>
          </a:r>
          <a:endParaRPr lang="en-US" dirty="0"/>
        </a:p>
      </dgm:t>
    </dgm:pt>
    <dgm:pt modelId="{634FF49B-91AC-498E-AF24-9FE4CFCCF7CC}" type="parTrans" cxnId="{199627B1-1791-4C9B-BED6-312CF0F2407A}">
      <dgm:prSet/>
      <dgm:spPr/>
      <dgm:t>
        <a:bodyPr/>
        <a:lstStyle/>
        <a:p>
          <a:endParaRPr lang="en-US"/>
        </a:p>
      </dgm:t>
    </dgm:pt>
    <dgm:pt modelId="{DF6DA76C-0EA3-4AB7-856E-2F8F5A5C3550}" type="sibTrans" cxnId="{199627B1-1791-4C9B-BED6-312CF0F2407A}">
      <dgm:prSet/>
      <dgm:spPr/>
      <dgm:t>
        <a:bodyPr/>
        <a:lstStyle/>
        <a:p>
          <a:endParaRPr lang="en-US"/>
        </a:p>
      </dgm:t>
    </dgm:pt>
    <dgm:pt modelId="{7B6DA694-BB80-4D2D-9657-FA6173ECCCD7}">
      <dgm:prSet phldrT="[Text]"/>
      <dgm:spPr/>
      <dgm:t>
        <a:bodyPr/>
        <a:lstStyle/>
        <a:p>
          <a:pPr algn="l"/>
          <a:r>
            <a:rPr lang="en-ID" dirty="0" smtClean="0"/>
            <a:t>Kemiskinan</a:t>
          </a:r>
          <a:endParaRPr lang="en-US" dirty="0"/>
        </a:p>
      </dgm:t>
    </dgm:pt>
    <dgm:pt modelId="{9778F0A2-B036-42B4-AF3D-1EB9F90497EB}" type="parTrans" cxnId="{DE8ED831-A5EB-438A-81B1-C24DC20AB5AE}">
      <dgm:prSet/>
      <dgm:spPr/>
      <dgm:t>
        <a:bodyPr/>
        <a:lstStyle/>
        <a:p>
          <a:endParaRPr lang="en-US"/>
        </a:p>
      </dgm:t>
    </dgm:pt>
    <dgm:pt modelId="{1C7B7AB1-BEBD-485A-BFC7-7A1121B13B08}" type="sibTrans" cxnId="{DE8ED831-A5EB-438A-81B1-C24DC20AB5AE}">
      <dgm:prSet/>
      <dgm:spPr/>
      <dgm:t>
        <a:bodyPr/>
        <a:lstStyle/>
        <a:p>
          <a:endParaRPr lang="en-US"/>
        </a:p>
      </dgm:t>
    </dgm:pt>
    <dgm:pt modelId="{B16C3462-653D-45DA-9A6E-AAFAEC959CF1}">
      <dgm:prSet phldrT="[Text]"/>
      <dgm:spPr/>
      <dgm:t>
        <a:bodyPr/>
        <a:lstStyle/>
        <a:p>
          <a:pPr algn="l"/>
          <a:r>
            <a:rPr lang="en-ID" dirty="0" smtClean="0"/>
            <a:t>Kriminalitas</a:t>
          </a:r>
          <a:endParaRPr lang="en-US" dirty="0"/>
        </a:p>
      </dgm:t>
    </dgm:pt>
    <dgm:pt modelId="{1B8777B8-711B-4DEA-A57E-244F197E1401}" type="parTrans" cxnId="{8448265B-3684-4F94-B054-EA939A6DF33C}">
      <dgm:prSet/>
      <dgm:spPr/>
      <dgm:t>
        <a:bodyPr/>
        <a:lstStyle/>
        <a:p>
          <a:endParaRPr lang="en-US"/>
        </a:p>
      </dgm:t>
    </dgm:pt>
    <dgm:pt modelId="{A8D821BD-5949-4284-9874-E62B14565E58}" type="sibTrans" cxnId="{8448265B-3684-4F94-B054-EA939A6DF33C}">
      <dgm:prSet/>
      <dgm:spPr/>
      <dgm:t>
        <a:bodyPr/>
        <a:lstStyle/>
        <a:p>
          <a:endParaRPr lang="en-US"/>
        </a:p>
      </dgm:t>
    </dgm:pt>
    <dgm:pt modelId="{B1A21288-005C-4116-9BB1-8EFAD028F74A}">
      <dgm:prSet phldrT="[Text]"/>
      <dgm:spPr/>
      <dgm:t>
        <a:bodyPr/>
        <a:lstStyle/>
        <a:p>
          <a:pPr algn="l"/>
          <a:r>
            <a:rPr lang="en-ID" dirty="0" smtClean="0"/>
            <a:t>Korupsi</a:t>
          </a:r>
          <a:endParaRPr lang="en-US" dirty="0"/>
        </a:p>
      </dgm:t>
    </dgm:pt>
    <dgm:pt modelId="{C971C600-A132-4321-8126-589269B635E7}" type="parTrans" cxnId="{6FDFFDB2-7849-4108-B694-3B543EE0B3B7}">
      <dgm:prSet/>
      <dgm:spPr/>
      <dgm:t>
        <a:bodyPr/>
        <a:lstStyle/>
        <a:p>
          <a:endParaRPr lang="en-US"/>
        </a:p>
      </dgm:t>
    </dgm:pt>
    <dgm:pt modelId="{75B96463-8E4E-442B-92CA-434757D3F0A3}" type="sibTrans" cxnId="{6FDFFDB2-7849-4108-B694-3B543EE0B3B7}">
      <dgm:prSet/>
      <dgm:spPr/>
      <dgm:t>
        <a:bodyPr/>
        <a:lstStyle/>
        <a:p>
          <a:endParaRPr lang="en-US"/>
        </a:p>
      </dgm:t>
    </dgm:pt>
    <dgm:pt modelId="{D324CF12-F084-4D4C-BCEA-5675CCA79C54}">
      <dgm:prSet phldrT="[Text]"/>
      <dgm:spPr/>
      <dgm:t>
        <a:bodyPr/>
        <a:lstStyle/>
        <a:p>
          <a:pPr algn="l"/>
          <a:r>
            <a:rPr lang="en-ID" dirty="0" smtClean="0"/>
            <a:t>Kesenjangan sosial</a:t>
          </a:r>
          <a:endParaRPr lang="en-US" dirty="0"/>
        </a:p>
      </dgm:t>
    </dgm:pt>
    <dgm:pt modelId="{56613078-B810-46D1-A5BE-0462FC6754EE}" type="parTrans" cxnId="{500C94AA-9EA1-4726-83CD-52BB16FA53B0}">
      <dgm:prSet/>
      <dgm:spPr/>
      <dgm:t>
        <a:bodyPr/>
        <a:lstStyle/>
        <a:p>
          <a:endParaRPr lang="en-US"/>
        </a:p>
      </dgm:t>
    </dgm:pt>
    <dgm:pt modelId="{E1BF889E-0A20-48E0-8342-F43E93A9D749}" type="sibTrans" cxnId="{500C94AA-9EA1-4726-83CD-52BB16FA53B0}">
      <dgm:prSet/>
      <dgm:spPr/>
      <dgm:t>
        <a:bodyPr/>
        <a:lstStyle/>
        <a:p>
          <a:endParaRPr lang="en-US"/>
        </a:p>
      </dgm:t>
    </dgm:pt>
    <dgm:pt modelId="{DDF6CB58-28BD-4C66-A3E1-09FB829A11C5}">
      <dgm:prSet phldrT="[Text]"/>
      <dgm:spPr/>
      <dgm:t>
        <a:bodyPr/>
        <a:lstStyle/>
        <a:p>
          <a:pPr algn="l"/>
          <a:r>
            <a:rPr lang="en-ID" dirty="0" smtClean="0"/>
            <a:t>Konflik sosial</a:t>
          </a:r>
          <a:endParaRPr lang="en-US" dirty="0"/>
        </a:p>
      </dgm:t>
    </dgm:pt>
    <dgm:pt modelId="{7C5456CB-F4A5-4D70-92D8-51D25326567D}" type="parTrans" cxnId="{A3F37C5E-FAF8-4829-9A5B-D26148710D44}">
      <dgm:prSet/>
      <dgm:spPr/>
      <dgm:t>
        <a:bodyPr/>
        <a:lstStyle/>
        <a:p>
          <a:endParaRPr lang="en-US"/>
        </a:p>
      </dgm:t>
    </dgm:pt>
    <dgm:pt modelId="{C7AF5189-7D91-4B36-A7AB-F02F385D3168}" type="sibTrans" cxnId="{A3F37C5E-FAF8-4829-9A5B-D26148710D44}">
      <dgm:prSet/>
      <dgm:spPr/>
      <dgm:t>
        <a:bodyPr/>
        <a:lstStyle/>
        <a:p>
          <a:endParaRPr lang="en-US"/>
        </a:p>
      </dgm:t>
    </dgm:pt>
    <dgm:pt modelId="{3090F208-9191-419C-9762-28DC6D427414}">
      <dgm:prSet phldrT="[Text]"/>
      <dgm:spPr/>
      <dgm:t>
        <a:bodyPr/>
        <a:lstStyle/>
        <a:p>
          <a:pPr algn="l"/>
          <a:r>
            <a:rPr lang="en-ID" dirty="0" smtClean="0"/>
            <a:t>Disorganisasi keluarga</a:t>
          </a:r>
          <a:endParaRPr lang="en-US" dirty="0"/>
        </a:p>
      </dgm:t>
    </dgm:pt>
    <dgm:pt modelId="{8B09A67B-9671-49FB-8F76-B072B2E82308}" type="parTrans" cxnId="{BC510FC7-128F-494F-BE2C-BF3D05FE546D}">
      <dgm:prSet/>
      <dgm:spPr/>
      <dgm:t>
        <a:bodyPr/>
        <a:lstStyle/>
        <a:p>
          <a:endParaRPr lang="en-US"/>
        </a:p>
      </dgm:t>
    </dgm:pt>
    <dgm:pt modelId="{297F4551-9595-4458-AFAE-62F7956A3C16}" type="sibTrans" cxnId="{BC510FC7-128F-494F-BE2C-BF3D05FE546D}">
      <dgm:prSet/>
      <dgm:spPr/>
      <dgm:t>
        <a:bodyPr/>
        <a:lstStyle/>
        <a:p>
          <a:endParaRPr lang="en-US"/>
        </a:p>
      </dgm:t>
    </dgm:pt>
    <dgm:pt modelId="{2289D729-A68E-467E-8AD4-5D09ACE4189F}">
      <dgm:prSet phldrT="[Text]"/>
      <dgm:spPr/>
      <dgm:t>
        <a:bodyPr/>
        <a:lstStyle/>
        <a:p>
          <a:pPr algn="l"/>
          <a:r>
            <a:rPr lang="en-ID" dirty="0" smtClean="0"/>
            <a:t>Masalah lingkungan hidup</a:t>
          </a:r>
          <a:endParaRPr lang="en-US" dirty="0"/>
        </a:p>
      </dgm:t>
    </dgm:pt>
    <dgm:pt modelId="{926EA8C1-02B2-44BA-87D2-5BD88496C6F7}" type="parTrans" cxnId="{B7CEA759-260F-48C3-AFE6-F274C902C1F6}">
      <dgm:prSet/>
      <dgm:spPr/>
      <dgm:t>
        <a:bodyPr/>
        <a:lstStyle/>
        <a:p>
          <a:endParaRPr lang="en-US"/>
        </a:p>
      </dgm:t>
    </dgm:pt>
    <dgm:pt modelId="{6BCA4F86-24DD-42C0-8580-CDC0EDAC356D}" type="sibTrans" cxnId="{B7CEA759-260F-48C3-AFE6-F274C902C1F6}">
      <dgm:prSet/>
      <dgm:spPr/>
      <dgm:t>
        <a:bodyPr/>
        <a:lstStyle/>
        <a:p>
          <a:endParaRPr lang="en-US"/>
        </a:p>
      </dgm:t>
    </dgm:pt>
    <dgm:pt modelId="{8B29185B-6B19-4736-8E83-58F0D55358F7}">
      <dgm:prSet phldrT="[Text]"/>
      <dgm:spPr/>
      <dgm:t>
        <a:bodyPr/>
        <a:lstStyle/>
        <a:p>
          <a:pPr algn="l"/>
          <a:r>
            <a:rPr lang="en-ID" dirty="0" smtClean="0"/>
            <a:t>Permasalahan pelanggaran nilai</a:t>
          </a:r>
          <a:endParaRPr lang="en-US" dirty="0"/>
        </a:p>
      </dgm:t>
    </dgm:pt>
    <dgm:pt modelId="{962D54D6-C92A-4573-8494-E8DFB74A957C}" type="parTrans" cxnId="{18FEC614-0E46-4917-A521-24F60226A9AF}">
      <dgm:prSet/>
      <dgm:spPr/>
      <dgm:t>
        <a:bodyPr/>
        <a:lstStyle/>
        <a:p>
          <a:endParaRPr lang="en-US"/>
        </a:p>
      </dgm:t>
    </dgm:pt>
    <dgm:pt modelId="{97BD0A8C-9603-4BFB-9B2F-5E93D4258CAC}" type="sibTrans" cxnId="{18FEC614-0E46-4917-A521-24F60226A9AF}">
      <dgm:prSet/>
      <dgm:spPr/>
      <dgm:t>
        <a:bodyPr/>
        <a:lstStyle/>
        <a:p>
          <a:endParaRPr lang="en-US"/>
        </a:p>
      </dgm:t>
    </dgm:pt>
    <dgm:pt modelId="{19AD7FA8-9BD4-4D1F-B220-8AFCEAABB755}" type="pres">
      <dgm:prSet presAssocID="{631D7040-948B-458F-9E9A-E4F844AC3D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B324EE-99AA-4D78-8E64-610365AD5A93}" type="pres">
      <dgm:prSet presAssocID="{218E4A00-2CE0-4C67-B0A0-FC4B1A6DCC71}" presName="root" presStyleCnt="0"/>
      <dgm:spPr/>
      <dgm:t>
        <a:bodyPr/>
        <a:lstStyle/>
        <a:p>
          <a:endParaRPr lang="en-US"/>
        </a:p>
      </dgm:t>
    </dgm:pt>
    <dgm:pt modelId="{54933C78-86CE-467E-B5B7-80F5AAC71276}" type="pres">
      <dgm:prSet presAssocID="{218E4A00-2CE0-4C67-B0A0-FC4B1A6DCC71}" presName="rootComposite" presStyleCnt="0"/>
      <dgm:spPr/>
      <dgm:t>
        <a:bodyPr/>
        <a:lstStyle/>
        <a:p>
          <a:endParaRPr lang="en-US"/>
        </a:p>
      </dgm:t>
    </dgm:pt>
    <dgm:pt modelId="{545EA1C0-A210-47FF-BE0A-3B7D06E0C6A0}" type="pres">
      <dgm:prSet presAssocID="{218E4A00-2CE0-4C67-B0A0-FC4B1A6DCC71}" presName="rootText" presStyleLbl="node1" presStyleIdx="0" presStyleCnt="1" custScaleX="539394"/>
      <dgm:spPr/>
      <dgm:t>
        <a:bodyPr/>
        <a:lstStyle/>
        <a:p>
          <a:endParaRPr lang="en-US"/>
        </a:p>
      </dgm:t>
    </dgm:pt>
    <dgm:pt modelId="{9007ACF8-1CCB-4553-BF17-FFECB085D6EF}" type="pres">
      <dgm:prSet presAssocID="{218E4A00-2CE0-4C67-B0A0-FC4B1A6DCC7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FB7EEB7-35EA-45DE-B7F4-8FD6A80EC372}" type="pres">
      <dgm:prSet presAssocID="{218E4A00-2CE0-4C67-B0A0-FC4B1A6DCC71}" presName="childShape" presStyleCnt="0"/>
      <dgm:spPr/>
      <dgm:t>
        <a:bodyPr/>
        <a:lstStyle/>
        <a:p>
          <a:endParaRPr lang="en-US"/>
        </a:p>
      </dgm:t>
    </dgm:pt>
    <dgm:pt modelId="{F7825F97-BC87-46AA-9002-D575E8653BF9}" type="pres">
      <dgm:prSet presAssocID="{9778F0A2-B036-42B4-AF3D-1EB9F90497E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FE9AB058-DDA2-4358-8FDA-F09A6CBDB971}" type="pres">
      <dgm:prSet presAssocID="{7B6DA694-BB80-4D2D-9657-FA6173ECCCD7}" presName="childText" presStyleLbl="bgAcc1" presStyleIdx="0" presStyleCnt="8" custScaleX="54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C8DBC-EFDA-4CC5-BD91-3FF0DEB4525C}" type="pres">
      <dgm:prSet presAssocID="{1B8777B8-711B-4DEA-A57E-244F197E1401}" presName="Name13" presStyleLbl="parChTrans1D2" presStyleIdx="1" presStyleCnt="8"/>
      <dgm:spPr/>
      <dgm:t>
        <a:bodyPr/>
        <a:lstStyle/>
        <a:p>
          <a:endParaRPr lang="en-US"/>
        </a:p>
      </dgm:t>
    </dgm:pt>
    <dgm:pt modelId="{B20ECD45-AD18-4B63-9C94-FDEA6CC177D2}" type="pres">
      <dgm:prSet presAssocID="{B16C3462-653D-45DA-9A6E-AAFAEC959CF1}" presName="childText" presStyleLbl="bgAcc1" presStyleIdx="1" presStyleCnt="8" custScaleX="53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469D4-C862-415A-842A-08CD26705A6B}" type="pres">
      <dgm:prSet presAssocID="{C971C600-A132-4321-8126-589269B635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7FB564CC-4D6E-4F83-A756-A3A327257509}" type="pres">
      <dgm:prSet presAssocID="{B1A21288-005C-4116-9BB1-8EFAD028F74A}" presName="childText" presStyleLbl="bgAcc1" presStyleIdx="2" presStyleCnt="8" custScaleX="54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34EC8-35D4-4F74-AACB-C9D1CCBBBA63}" type="pres">
      <dgm:prSet presAssocID="{56613078-B810-46D1-A5BE-0462FC6754EE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797DC3A-7F07-4BA9-BF84-3773E4013244}" type="pres">
      <dgm:prSet presAssocID="{D324CF12-F084-4D4C-BCEA-5675CCA79C54}" presName="childText" presStyleLbl="bgAcc1" presStyleIdx="3" presStyleCnt="8" custScaleX="54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EF98-EE0D-48BA-A3DA-7BFFAA9ACF1E}" type="pres">
      <dgm:prSet presAssocID="{7C5456CB-F4A5-4D70-92D8-51D25326567D}" presName="Name13" presStyleLbl="parChTrans1D2" presStyleIdx="4" presStyleCnt="8"/>
      <dgm:spPr/>
      <dgm:t>
        <a:bodyPr/>
        <a:lstStyle/>
        <a:p>
          <a:endParaRPr lang="en-US"/>
        </a:p>
      </dgm:t>
    </dgm:pt>
    <dgm:pt modelId="{9F5787D3-BB6E-4D8D-900E-9652DB2C65BE}" type="pres">
      <dgm:prSet presAssocID="{DDF6CB58-28BD-4C66-A3E1-09FB829A11C5}" presName="childText" presStyleLbl="bgAcc1" presStyleIdx="4" presStyleCnt="8" custScaleX="54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D83F9-C9DD-45DE-8118-6139D6FBD720}" type="pres">
      <dgm:prSet presAssocID="{8B09A67B-9671-49FB-8F76-B072B2E82308}" presName="Name13" presStyleLbl="parChTrans1D2" presStyleIdx="5" presStyleCnt="8"/>
      <dgm:spPr/>
      <dgm:t>
        <a:bodyPr/>
        <a:lstStyle/>
        <a:p>
          <a:endParaRPr lang="en-US"/>
        </a:p>
      </dgm:t>
    </dgm:pt>
    <dgm:pt modelId="{C71908E9-1202-4E37-984D-F9364ADCD0A5}" type="pres">
      <dgm:prSet presAssocID="{3090F208-9191-419C-9762-28DC6D427414}" presName="childText" presStyleLbl="bgAcc1" presStyleIdx="5" presStyleCnt="8" custScaleX="54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D107-0411-4DD9-A8CF-CDAFE2334390}" type="pres">
      <dgm:prSet presAssocID="{926EA8C1-02B2-44BA-87D2-5BD88496C6F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1FF2CF7-76D3-446A-A314-8362A63917CF}" type="pres">
      <dgm:prSet presAssocID="{2289D729-A68E-467E-8AD4-5D09ACE4189F}" presName="childText" presStyleLbl="bgAcc1" presStyleIdx="6" presStyleCnt="8" custScaleX="54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A93D-A6D4-45B9-9CB0-50A704E4FF6B}" type="pres">
      <dgm:prSet presAssocID="{962D54D6-C92A-4573-8494-E8DFB74A957C}" presName="Name13" presStyleLbl="parChTrans1D2" presStyleIdx="7" presStyleCnt="8"/>
      <dgm:spPr/>
      <dgm:t>
        <a:bodyPr/>
        <a:lstStyle/>
        <a:p>
          <a:endParaRPr lang="en-US"/>
        </a:p>
      </dgm:t>
    </dgm:pt>
    <dgm:pt modelId="{E4A79FE7-A878-4C2F-B2A6-8A97C5E948A6}" type="pres">
      <dgm:prSet presAssocID="{8B29185B-6B19-4736-8E83-58F0D55358F7}" presName="childText" presStyleLbl="bgAcc1" presStyleIdx="7" presStyleCnt="8" custScaleX="54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627B1-1791-4C9B-BED6-312CF0F2407A}" srcId="{631D7040-948B-458F-9E9A-E4F844AC3DD0}" destId="{218E4A00-2CE0-4C67-B0A0-FC4B1A6DCC71}" srcOrd="0" destOrd="0" parTransId="{634FF49B-91AC-498E-AF24-9FE4CFCCF7CC}" sibTransId="{DF6DA76C-0EA3-4AB7-856E-2F8F5A5C3550}"/>
    <dgm:cxn modelId="{BC510FC7-128F-494F-BE2C-BF3D05FE546D}" srcId="{218E4A00-2CE0-4C67-B0A0-FC4B1A6DCC71}" destId="{3090F208-9191-419C-9762-28DC6D427414}" srcOrd="5" destOrd="0" parTransId="{8B09A67B-9671-49FB-8F76-B072B2E82308}" sibTransId="{297F4551-9595-4458-AFAE-62F7956A3C16}"/>
    <dgm:cxn modelId="{EF06EEB3-081E-4CE0-9A9D-79FDF44F869D}" type="presOf" srcId="{DDF6CB58-28BD-4C66-A3E1-09FB829A11C5}" destId="{9F5787D3-BB6E-4D8D-900E-9652DB2C65BE}" srcOrd="0" destOrd="0" presId="urn:microsoft.com/office/officeart/2005/8/layout/hierarchy3"/>
    <dgm:cxn modelId="{CAD1DC6E-16D3-4A5A-A767-D0D73E73D8A0}" type="presOf" srcId="{B1A21288-005C-4116-9BB1-8EFAD028F74A}" destId="{7FB564CC-4D6E-4F83-A756-A3A327257509}" srcOrd="0" destOrd="0" presId="urn:microsoft.com/office/officeart/2005/8/layout/hierarchy3"/>
    <dgm:cxn modelId="{941BC613-CED1-462A-918E-6BB0737E2545}" type="presOf" srcId="{D324CF12-F084-4D4C-BCEA-5675CCA79C54}" destId="{4797DC3A-7F07-4BA9-BF84-3773E4013244}" srcOrd="0" destOrd="0" presId="urn:microsoft.com/office/officeart/2005/8/layout/hierarchy3"/>
    <dgm:cxn modelId="{B7CEA759-260F-48C3-AFE6-F274C902C1F6}" srcId="{218E4A00-2CE0-4C67-B0A0-FC4B1A6DCC71}" destId="{2289D729-A68E-467E-8AD4-5D09ACE4189F}" srcOrd="6" destOrd="0" parTransId="{926EA8C1-02B2-44BA-87D2-5BD88496C6F7}" sibTransId="{6BCA4F86-24DD-42C0-8580-CDC0EDAC356D}"/>
    <dgm:cxn modelId="{9077554D-8585-48AC-BD37-B846CC0549B7}" type="presOf" srcId="{926EA8C1-02B2-44BA-87D2-5BD88496C6F7}" destId="{8C2FD107-0411-4DD9-A8CF-CDAFE2334390}" srcOrd="0" destOrd="0" presId="urn:microsoft.com/office/officeart/2005/8/layout/hierarchy3"/>
    <dgm:cxn modelId="{1AF4A7B8-A712-42DB-923A-11A88483F32E}" type="presOf" srcId="{962D54D6-C92A-4573-8494-E8DFB74A957C}" destId="{2904A93D-A6D4-45B9-9CB0-50A704E4FF6B}" srcOrd="0" destOrd="0" presId="urn:microsoft.com/office/officeart/2005/8/layout/hierarchy3"/>
    <dgm:cxn modelId="{DE8ED831-A5EB-438A-81B1-C24DC20AB5AE}" srcId="{218E4A00-2CE0-4C67-B0A0-FC4B1A6DCC71}" destId="{7B6DA694-BB80-4D2D-9657-FA6173ECCCD7}" srcOrd="0" destOrd="0" parTransId="{9778F0A2-B036-42B4-AF3D-1EB9F90497EB}" sibTransId="{1C7B7AB1-BEBD-485A-BFC7-7A1121B13B08}"/>
    <dgm:cxn modelId="{8DFF2B8F-8CDB-4F29-AA82-E8BA56794E1C}" type="presOf" srcId="{631D7040-948B-458F-9E9A-E4F844AC3DD0}" destId="{19AD7FA8-9BD4-4D1F-B220-8AFCEAABB755}" srcOrd="0" destOrd="0" presId="urn:microsoft.com/office/officeart/2005/8/layout/hierarchy3"/>
    <dgm:cxn modelId="{6FDFFDB2-7849-4108-B694-3B543EE0B3B7}" srcId="{218E4A00-2CE0-4C67-B0A0-FC4B1A6DCC71}" destId="{B1A21288-005C-4116-9BB1-8EFAD028F74A}" srcOrd="2" destOrd="0" parTransId="{C971C600-A132-4321-8126-589269B635E7}" sibTransId="{75B96463-8E4E-442B-92CA-434757D3F0A3}"/>
    <dgm:cxn modelId="{0DBE2246-FC40-46E4-9375-79BFCCB719F1}" type="presOf" srcId="{3090F208-9191-419C-9762-28DC6D427414}" destId="{C71908E9-1202-4E37-984D-F9364ADCD0A5}" srcOrd="0" destOrd="0" presId="urn:microsoft.com/office/officeart/2005/8/layout/hierarchy3"/>
    <dgm:cxn modelId="{02E574D1-131B-411F-A1E6-EA7054D863AE}" type="presOf" srcId="{1B8777B8-711B-4DEA-A57E-244F197E1401}" destId="{26CC8DBC-EFDA-4CC5-BD91-3FF0DEB4525C}" srcOrd="0" destOrd="0" presId="urn:microsoft.com/office/officeart/2005/8/layout/hierarchy3"/>
    <dgm:cxn modelId="{4035F49A-D179-4B17-B243-56F54F69288C}" type="presOf" srcId="{7C5456CB-F4A5-4D70-92D8-51D25326567D}" destId="{3E7DEF98-EE0D-48BA-A3DA-7BFFAA9ACF1E}" srcOrd="0" destOrd="0" presId="urn:microsoft.com/office/officeart/2005/8/layout/hierarchy3"/>
    <dgm:cxn modelId="{7CC2C503-77A8-446F-8BE2-2CAEBDD5A261}" type="presOf" srcId="{218E4A00-2CE0-4C67-B0A0-FC4B1A6DCC71}" destId="{9007ACF8-1CCB-4553-BF17-FFECB085D6EF}" srcOrd="1" destOrd="0" presId="urn:microsoft.com/office/officeart/2005/8/layout/hierarchy3"/>
    <dgm:cxn modelId="{206CBE40-0404-4199-B911-57AB41A4974F}" type="presOf" srcId="{B16C3462-653D-45DA-9A6E-AAFAEC959CF1}" destId="{B20ECD45-AD18-4B63-9C94-FDEA6CC177D2}" srcOrd="0" destOrd="0" presId="urn:microsoft.com/office/officeart/2005/8/layout/hierarchy3"/>
    <dgm:cxn modelId="{BA40C913-5FBB-44DE-A379-09DF28251967}" type="presOf" srcId="{218E4A00-2CE0-4C67-B0A0-FC4B1A6DCC71}" destId="{545EA1C0-A210-47FF-BE0A-3B7D06E0C6A0}" srcOrd="0" destOrd="0" presId="urn:microsoft.com/office/officeart/2005/8/layout/hierarchy3"/>
    <dgm:cxn modelId="{4CA19948-EF62-4378-BCA8-43010DA12C05}" type="presOf" srcId="{2289D729-A68E-467E-8AD4-5D09ACE4189F}" destId="{A1FF2CF7-76D3-446A-A314-8362A63917CF}" srcOrd="0" destOrd="0" presId="urn:microsoft.com/office/officeart/2005/8/layout/hierarchy3"/>
    <dgm:cxn modelId="{18FEC614-0E46-4917-A521-24F60226A9AF}" srcId="{218E4A00-2CE0-4C67-B0A0-FC4B1A6DCC71}" destId="{8B29185B-6B19-4736-8E83-58F0D55358F7}" srcOrd="7" destOrd="0" parTransId="{962D54D6-C92A-4573-8494-E8DFB74A957C}" sibTransId="{97BD0A8C-9603-4BFB-9B2F-5E93D4258CAC}"/>
    <dgm:cxn modelId="{C72C71F3-CFA4-4AD4-A28E-137E4030A432}" type="presOf" srcId="{7B6DA694-BB80-4D2D-9657-FA6173ECCCD7}" destId="{FE9AB058-DDA2-4358-8FDA-F09A6CBDB971}" srcOrd="0" destOrd="0" presId="urn:microsoft.com/office/officeart/2005/8/layout/hierarchy3"/>
    <dgm:cxn modelId="{A3F37C5E-FAF8-4829-9A5B-D26148710D44}" srcId="{218E4A00-2CE0-4C67-B0A0-FC4B1A6DCC71}" destId="{DDF6CB58-28BD-4C66-A3E1-09FB829A11C5}" srcOrd="4" destOrd="0" parTransId="{7C5456CB-F4A5-4D70-92D8-51D25326567D}" sibTransId="{C7AF5189-7D91-4B36-A7AB-F02F385D3168}"/>
    <dgm:cxn modelId="{50104DDE-9481-4098-A81A-DACE8FCC3CC3}" type="presOf" srcId="{8B09A67B-9671-49FB-8F76-B072B2E82308}" destId="{9A8D83F9-C9DD-45DE-8118-6139D6FBD720}" srcOrd="0" destOrd="0" presId="urn:microsoft.com/office/officeart/2005/8/layout/hierarchy3"/>
    <dgm:cxn modelId="{6B1455E7-129A-401A-A1BB-296F4A3D27B1}" type="presOf" srcId="{8B29185B-6B19-4736-8E83-58F0D55358F7}" destId="{E4A79FE7-A878-4C2F-B2A6-8A97C5E948A6}" srcOrd="0" destOrd="0" presId="urn:microsoft.com/office/officeart/2005/8/layout/hierarchy3"/>
    <dgm:cxn modelId="{EC78D0A4-5AB9-40A0-AE46-1AF1C76DF19A}" type="presOf" srcId="{56613078-B810-46D1-A5BE-0462FC6754EE}" destId="{32934EC8-35D4-4F74-AACB-C9D1CCBBBA63}" srcOrd="0" destOrd="0" presId="urn:microsoft.com/office/officeart/2005/8/layout/hierarchy3"/>
    <dgm:cxn modelId="{804E67F8-72C2-4BAB-8D83-4431BEE6228A}" type="presOf" srcId="{C971C600-A132-4321-8126-589269B635E7}" destId="{4C0469D4-C862-415A-842A-08CD26705A6B}" srcOrd="0" destOrd="0" presId="urn:microsoft.com/office/officeart/2005/8/layout/hierarchy3"/>
    <dgm:cxn modelId="{500C94AA-9EA1-4726-83CD-52BB16FA53B0}" srcId="{218E4A00-2CE0-4C67-B0A0-FC4B1A6DCC71}" destId="{D324CF12-F084-4D4C-BCEA-5675CCA79C54}" srcOrd="3" destOrd="0" parTransId="{56613078-B810-46D1-A5BE-0462FC6754EE}" sibTransId="{E1BF889E-0A20-48E0-8342-F43E93A9D749}"/>
    <dgm:cxn modelId="{8448265B-3684-4F94-B054-EA939A6DF33C}" srcId="{218E4A00-2CE0-4C67-B0A0-FC4B1A6DCC71}" destId="{B16C3462-653D-45DA-9A6E-AAFAEC959CF1}" srcOrd="1" destOrd="0" parTransId="{1B8777B8-711B-4DEA-A57E-244F197E1401}" sibTransId="{A8D821BD-5949-4284-9874-E62B14565E58}"/>
    <dgm:cxn modelId="{E524CAD2-F994-48B3-9B5A-612B60FDD5B3}" type="presOf" srcId="{9778F0A2-B036-42B4-AF3D-1EB9F90497EB}" destId="{F7825F97-BC87-46AA-9002-D575E8653BF9}" srcOrd="0" destOrd="0" presId="urn:microsoft.com/office/officeart/2005/8/layout/hierarchy3"/>
    <dgm:cxn modelId="{38F7846E-02CF-4A37-9A39-98CDF6248866}" type="presParOf" srcId="{19AD7FA8-9BD4-4D1F-B220-8AFCEAABB755}" destId="{30B324EE-99AA-4D78-8E64-610365AD5A93}" srcOrd="0" destOrd="0" presId="urn:microsoft.com/office/officeart/2005/8/layout/hierarchy3"/>
    <dgm:cxn modelId="{74F80EFE-AA2B-453A-9BF4-2DE19CE6C983}" type="presParOf" srcId="{30B324EE-99AA-4D78-8E64-610365AD5A93}" destId="{54933C78-86CE-467E-B5B7-80F5AAC71276}" srcOrd="0" destOrd="0" presId="urn:microsoft.com/office/officeart/2005/8/layout/hierarchy3"/>
    <dgm:cxn modelId="{0FD9564E-D1CB-48C4-AB59-8A326277ED37}" type="presParOf" srcId="{54933C78-86CE-467E-B5B7-80F5AAC71276}" destId="{545EA1C0-A210-47FF-BE0A-3B7D06E0C6A0}" srcOrd="0" destOrd="0" presId="urn:microsoft.com/office/officeart/2005/8/layout/hierarchy3"/>
    <dgm:cxn modelId="{A547CAE1-A31E-4082-8237-475AE8D0180B}" type="presParOf" srcId="{54933C78-86CE-467E-B5B7-80F5AAC71276}" destId="{9007ACF8-1CCB-4553-BF17-FFECB085D6EF}" srcOrd="1" destOrd="0" presId="urn:microsoft.com/office/officeart/2005/8/layout/hierarchy3"/>
    <dgm:cxn modelId="{A909E936-DF87-4542-A061-FC6E78EB442A}" type="presParOf" srcId="{30B324EE-99AA-4D78-8E64-610365AD5A93}" destId="{0FB7EEB7-35EA-45DE-B7F4-8FD6A80EC372}" srcOrd="1" destOrd="0" presId="urn:microsoft.com/office/officeart/2005/8/layout/hierarchy3"/>
    <dgm:cxn modelId="{4F0AAB74-2D8D-4233-83F5-0BD2AD702688}" type="presParOf" srcId="{0FB7EEB7-35EA-45DE-B7F4-8FD6A80EC372}" destId="{F7825F97-BC87-46AA-9002-D575E8653BF9}" srcOrd="0" destOrd="0" presId="urn:microsoft.com/office/officeart/2005/8/layout/hierarchy3"/>
    <dgm:cxn modelId="{CEDDE1DC-723A-46A5-834D-58681AE1C3BC}" type="presParOf" srcId="{0FB7EEB7-35EA-45DE-B7F4-8FD6A80EC372}" destId="{FE9AB058-DDA2-4358-8FDA-F09A6CBDB971}" srcOrd="1" destOrd="0" presId="urn:microsoft.com/office/officeart/2005/8/layout/hierarchy3"/>
    <dgm:cxn modelId="{71ABB508-979A-4451-9D82-93C59C957EEE}" type="presParOf" srcId="{0FB7EEB7-35EA-45DE-B7F4-8FD6A80EC372}" destId="{26CC8DBC-EFDA-4CC5-BD91-3FF0DEB4525C}" srcOrd="2" destOrd="0" presId="urn:microsoft.com/office/officeart/2005/8/layout/hierarchy3"/>
    <dgm:cxn modelId="{AFDBD92C-2CCE-40AE-8BD3-86C35696DCBF}" type="presParOf" srcId="{0FB7EEB7-35EA-45DE-B7F4-8FD6A80EC372}" destId="{B20ECD45-AD18-4B63-9C94-FDEA6CC177D2}" srcOrd="3" destOrd="0" presId="urn:microsoft.com/office/officeart/2005/8/layout/hierarchy3"/>
    <dgm:cxn modelId="{55C8C8E5-5450-43E8-8AD3-B1EB91DFD439}" type="presParOf" srcId="{0FB7EEB7-35EA-45DE-B7F4-8FD6A80EC372}" destId="{4C0469D4-C862-415A-842A-08CD26705A6B}" srcOrd="4" destOrd="0" presId="urn:microsoft.com/office/officeart/2005/8/layout/hierarchy3"/>
    <dgm:cxn modelId="{21910409-5222-4156-9001-29FF5710CCC4}" type="presParOf" srcId="{0FB7EEB7-35EA-45DE-B7F4-8FD6A80EC372}" destId="{7FB564CC-4D6E-4F83-A756-A3A327257509}" srcOrd="5" destOrd="0" presId="urn:microsoft.com/office/officeart/2005/8/layout/hierarchy3"/>
    <dgm:cxn modelId="{C47A0DFB-47EC-477D-BB0B-C9BE246DB726}" type="presParOf" srcId="{0FB7EEB7-35EA-45DE-B7F4-8FD6A80EC372}" destId="{32934EC8-35D4-4F74-AACB-C9D1CCBBBA63}" srcOrd="6" destOrd="0" presId="urn:microsoft.com/office/officeart/2005/8/layout/hierarchy3"/>
    <dgm:cxn modelId="{138FDC6B-134E-42AC-92AD-70F35273CC74}" type="presParOf" srcId="{0FB7EEB7-35EA-45DE-B7F4-8FD6A80EC372}" destId="{4797DC3A-7F07-4BA9-BF84-3773E4013244}" srcOrd="7" destOrd="0" presId="urn:microsoft.com/office/officeart/2005/8/layout/hierarchy3"/>
    <dgm:cxn modelId="{67E150C4-DFC9-45AD-AF6C-5D8603F7B9A7}" type="presParOf" srcId="{0FB7EEB7-35EA-45DE-B7F4-8FD6A80EC372}" destId="{3E7DEF98-EE0D-48BA-A3DA-7BFFAA9ACF1E}" srcOrd="8" destOrd="0" presId="urn:microsoft.com/office/officeart/2005/8/layout/hierarchy3"/>
    <dgm:cxn modelId="{F4250955-2392-49E9-9C0B-42F40F446CC7}" type="presParOf" srcId="{0FB7EEB7-35EA-45DE-B7F4-8FD6A80EC372}" destId="{9F5787D3-BB6E-4D8D-900E-9652DB2C65BE}" srcOrd="9" destOrd="0" presId="urn:microsoft.com/office/officeart/2005/8/layout/hierarchy3"/>
    <dgm:cxn modelId="{FCD678CD-B813-41B0-B59F-53D7991B8BDF}" type="presParOf" srcId="{0FB7EEB7-35EA-45DE-B7F4-8FD6A80EC372}" destId="{9A8D83F9-C9DD-45DE-8118-6139D6FBD720}" srcOrd="10" destOrd="0" presId="urn:microsoft.com/office/officeart/2005/8/layout/hierarchy3"/>
    <dgm:cxn modelId="{0D1E39E9-E7AC-4061-B5A7-4C792A46FF9D}" type="presParOf" srcId="{0FB7EEB7-35EA-45DE-B7F4-8FD6A80EC372}" destId="{C71908E9-1202-4E37-984D-F9364ADCD0A5}" srcOrd="11" destOrd="0" presId="urn:microsoft.com/office/officeart/2005/8/layout/hierarchy3"/>
    <dgm:cxn modelId="{3220A4FE-1F3E-49CB-B7D1-FE4C4BA64B14}" type="presParOf" srcId="{0FB7EEB7-35EA-45DE-B7F4-8FD6A80EC372}" destId="{8C2FD107-0411-4DD9-A8CF-CDAFE2334390}" srcOrd="12" destOrd="0" presId="urn:microsoft.com/office/officeart/2005/8/layout/hierarchy3"/>
    <dgm:cxn modelId="{D5A19E15-5E08-4E4B-A60D-EADA25762EB6}" type="presParOf" srcId="{0FB7EEB7-35EA-45DE-B7F4-8FD6A80EC372}" destId="{A1FF2CF7-76D3-446A-A314-8362A63917CF}" srcOrd="13" destOrd="0" presId="urn:microsoft.com/office/officeart/2005/8/layout/hierarchy3"/>
    <dgm:cxn modelId="{47A7DF78-2BB5-4A7F-884E-CD715D474441}" type="presParOf" srcId="{0FB7EEB7-35EA-45DE-B7F4-8FD6A80EC372}" destId="{2904A93D-A6D4-45B9-9CB0-50A704E4FF6B}" srcOrd="14" destOrd="0" presId="urn:microsoft.com/office/officeart/2005/8/layout/hierarchy3"/>
    <dgm:cxn modelId="{306706C5-50E5-4A59-8A38-7C7615FCD3ED}" type="presParOf" srcId="{0FB7EEB7-35EA-45DE-B7F4-8FD6A80EC372}" destId="{E4A79FE7-A878-4C2F-B2A6-8A97C5E948A6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F609E2-6F6A-4199-9AE2-EC6FE558318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933AC9-4B23-4BDF-9625-E1ED7B543AFF}">
      <dgm:prSet phldrT="[Text]"/>
      <dgm:spPr/>
      <dgm:t>
        <a:bodyPr/>
        <a:lstStyle/>
        <a:p>
          <a:r>
            <a:rPr lang="en-ID" dirty="0" smtClean="0"/>
            <a:t>Ragam masalah sosial akibat pelanggaran nilai dan norma</a:t>
          </a:r>
          <a:endParaRPr lang="en-US" dirty="0"/>
        </a:p>
      </dgm:t>
    </dgm:pt>
    <dgm:pt modelId="{6281C363-8295-4A66-9BAF-C4845943B174}" type="parTrans" cxnId="{DEDDB6F7-FC3D-4B56-86CF-BE28FE8FCD93}">
      <dgm:prSet/>
      <dgm:spPr/>
      <dgm:t>
        <a:bodyPr/>
        <a:lstStyle/>
        <a:p>
          <a:endParaRPr lang="en-US"/>
        </a:p>
      </dgm:t>
    </dgm:pt>
    <dgm:pt modelId="{A1B40379-9EE2-4822-84EB-D995A20536B5}" type="sibTrans" cxnId="{DEDDB6F7-FC3D-4B56-86CF-BE28FE8FCD93}">
      <dgm:prSet/>
      <dgm:spPr/>
      <dgm:t>
        <a:bodyPr/>
        <a:lstStyle/>
        <a:p>
          <a:endParaRPr lang="en-US"/>
        </a:p>
      </dgm:t>
    </dgm:pt>
    <dgm:pt modelId="{2B993CE3-006D-480C-8356-CFE5CDEC4B3A}">
      <dgm:prSet phldrT="[Text]"/>
      <dgm:spPr/>
      <dgm:t>
        <a:bodyPr/>
        <a:lstStyle/>
        <a:p>
          <a:r>
            <a:rPr lang="en-ID" dirty="0" smtClean="0"/>
            <a:t>Prostitusi</a:t>
          </a:r>
          <a:endParaRPr lang="en-US" dirty="0"/>
        </a:p>
      </dgm:t>
    </dgm:pt>
    <dgm:pt modelId="{FF01D258-A36D-4F96-9B39-027988DCB17C}" type="parTrans" cxnId="{3D468D77-4FED-48F0-9C1C-FDD884ED8C4C}">
      <dgm:prSet/>
      <dgm:spPr/>
      <dgm:t>
        <a:bodyPr/>
        <a:lstStyle/>
        <a:p>
          <a:endParaRPr lang="en-US"/>
        </a:p>
      </dgm:t>
    </dgm:pt>
    <dgm:pt modelId="{B9ADBB6B-9C0B-4AED-A407-09A4FF32A4FB}" type="sibTrans" cxnId="{3D468D77-4FED-48F0-9C1C-FDD884ED8C4C}">
      <dgm:prSet/>
      <dgm:spPr/>
      <dgm:t>
        <a:bodyPr/>
        <a:lstStyle/>
        <a:p>
          <a:endParaRPr lang="en-US"/>
        </a:p>
      </dgm:t>
    </dgm:pt>
    <dgm:pt modelId="{EC269D13-92F7-4667-8F4A-D9AA8D40B371}">
      <dgm:prSet phldrT="[Text]"/>
      <dgm:spPr/>
      <dgm:t>
        <a:bodyPr/>
        <a:lstStyle/>
        <a:p>
          <a:r>
            <a:rPr lang="en-ID" dirty="0" smtClean="0"/>
            <a:t>Delinkuensi anak</a:t>
          </a:r>
          <a:endParaRPr lang="en-US" dirty="0"/>
        </a:p>
      </dgm:t>
    </dgm:pt>
    <dgm:pt modelId="{D7D436A4-0915-4071-807E-3EE4F0B458DB}" type="parTrans" cxnId="{232E1C42-A375-4B56-9E6A-481228F23C56}">
      <dgm:prSet/>
      <dgm:spPr/>
      <dgm:t>
        <a:bodyPr/>
        <a:lstStyle/>
        <a:p>
          <a:endParaRPr lang="en-US"/>
        </a:p>
      </dgm:t>
    </dgm:pt>
    <dgm:pt modelId="{C8A9300A-979F-491E-A3BD-DA154155DFF0}" type="sibTrans" cxnId="{232E1C42-A375-4B56-9E6A-481228F23C56}">
      <dgm:prSet/>
      <dgm:spPr/>
      <dgm:t>
        <a:bodyPr/>
        <a:lstStyle/>
        <a:p>
          <a:endParaRPr lang="en-US"/>
        </a:p>
      </dgm:t>
    </dgm:pt>
    <dgm:pt modelId="{692E71E2-0C97-4D71-A0E3-E9364B354FB4}">
      <dgm:prSet phldrT="[Text]"/>
      <dgm:spPr/>
      <dgm:t>
        <a:bodyPr/>
        <a:lstStyle/>
        <a:p>
          <a:r>
            <a:rPr lang="en-ID" dirty="0" smtClean="0"/>
            <a:t>Alkoholisme</a:t>
          </a:r>
          <a:endParaRPr lang="en-US" dirty="0"/>
        </a:p>
      </dgm:t>
    </dgm:pt>
    <dgm:pt modelId="{B30F9DE6-E989-4650-B36C-F0AE5E112C07}" type="parTrans" cxnId="{2FD8EDCB-751F-489B-91E7-2F808011DB84}">
      <dgm:prSet/>
      <dgm:spPr/>
      <dgm:t>
        <a:bodyPr/>
        <a:lstStyle/>
        <a:p>
          <a:endParaRPr lang="en-US"/>
        </a:p>
      </dgm:t>
    </dgm:pt>
    <dgm:pt modelId="{B25DAF94-78A5-4625-9AA5-C8297892A78A}" type="sibTrans" cxnId="{2FD8EDCB-751F-489B-91E7-2F808011DB84}">
      <dgm:prSet/>
      <dgm:spPr/>
      <dgm:t>
        <a:bodyPr/>
        <a:lstStyle/>
        <a:p>
          <a:endParaRPr lang="en-US"/>
        </a:p>
      </dgm:t>
    </dgm:pt>
    <dgm:pt modelId="{B48D227E-0B32-4CED-AB0C-DAFE1EE6C5B5}">
      <dgm:prSet phldrT="[Text]"/>
      <dgm:spPr/>
      <dgm:t>
        <a:bodyPr/>
        <a:lstStyle/>
        <a:p>
          <a:r>
            <a:rPr lang="en-ID" dirty="0" smtClean="0"/>
            <a:t>Penyimpangan seksual</a:t>
          </a:r>
          <a:endParaRPr lang="en-US" dirty="0"/>
        </a:p>
      </dgm:t>
    </dgm:pt>
    <dgm:pt modelId="{2E12094B-60CB-45B9-967A-A4B43B895CC9}" type="parTrans" cxnId="{D122C74C-CFDF-4AE3-BA57-111F07B0B891}">
      <dgm:prSet/>
      <dgm:spPr/>
      <dgm:t>
        <a:bodyPr/>
        <a:lstStyle/>
        <a:p>
          <a:endParaRPr lang="en-US"/>
        </a:p>
      </dgm:t>
    </dgm:pt>
    <dgm:pt modelId="{A2E0A6C9-D57B-42D1-B20D-69A15AC71E12}" type="sibTrans" cxnId="{D122C74C-CFDF-4AE3-BA57-111F07B0B891}">
      <dgm:prSet/>
      <dgm:spPr/>
      <dgm:t>
        <a:bodyPr/>
        <a:lstStyle/>
        <a:p>
          <a:endParaRPr lang="en-US"/>
        </a:p>
      </dgm:t>
    </dgm:pt>
    <dgm:pt modelId="{DDF3418A-D3E3-4BA7-8E3B-9CD706A5DB03}" type="pres">
      <dgm:prSet presAssocID="{88F609E2-6F6A-4199-9AE2-EC6FE55831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D36E3E-CE1C-4DE7-8524-60F9DAC95D7C}" type="pres">
      <dgm:prSet presAssocID="{33933AC9-4B23-4BDF-9625-E1ED7B543AFF}" presName="root" presStyleCnt="0"/>
      <dgm:spPr/>
      <dgm:t>
        <a:bodyPr/>
        <a:lstStyle/>
        <a:p>
          <a:endParaRPr lang="en-US"/>
        </a:p>
      </dgm:t>
    </dgm:pt>
    <dgm:pt modelId="{41FB7545-1996-469F-8CA4-E1BE83CA0A74}" type="pres">
      <dgm:prSet presAssocID="{33933AC9-4B23-4BDF-9625-E1ED7B543AFF}" presName="rootComposite" presStyleCnt="0"/>
      <dgm:spPr/>
      <dgm:t>
        <a:bodyPr/>
        <a:lstStyle/>
        <a:p>
          <a:endParaRPr lang="en-US"/>
        </a:p>
      </dgm:t>
    </dgm:pt>
    <dgm:pt modelId="{4CB768C6-C67F-4A88-BE4D-E72E344CE037}" type="pres">
      <dgm:prSet presAssocID="{33933AC9-4B23-4BDF-9625-E1ED7B543AFF}" presName="rootText" presStyleLbl="node1" presStyleIdx="0" presStyleCnt="1" custScaleX="279120"/>
      <dgm:spPr/>
      <dgm:t>
        <a:bodyPr/>
        <a:lstStyle/>
        <a:p>
          <a:endParaRPr lang="en-US"/>
        </a:p>
      </dgm:t>
    </dgm:pt>
    <dgm:pt modelId="{ED46FC47-1C8A-47B9-A6E7-420A3BF88502}" type="pres">
      <dgm:prSet presAssocID="{33933AC9-4B23-4BDF-9625-E1ED7B543AFF}" presName="rootConnector" presStyleLbl="node1" presStyleIdx="0" presStyleCnt="1"/>
      <dgm:spPr/>
      <dgm:t>
        <a:bodyPr/>
        <a:lstStyle/>
        <a:p>
          <a:endParaRPr lang="en-US"/>
        </a:p>
      </dgm:t>
    </dgm:pt>
    <dgm:pt modelId="{7394A269-33E5-4094-8357-4048EB4B185D}" type="pres">
      <dgm:prSet presAssocID="{33933AC9-4B23-4BDF-9625-E1ED7B543AFF}" presName="childShape" presStyleCnt="0"/>
      <dgm:spPr/>
      <dgm:t>
        <a:bodyPr/>
        <a:lstStyle/>
        <a:p>
          <a:endParaRPr lang="en-US"/>
        </a:p>
      </dgm:t>
    </dgm:pt>
    <dgm:pt modelId="{229F8898-71C8-4DC6-90F9-791FED26BAAB}" type="pres">
      <dgm:prSet presAssocID="{FF01D258-A36D-4F96-9B39-027988DCB17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5AF69CD4-F22D-4331-B86E-9F6CCADCA903}" type="pres">
      <dgm:prSet presAssocID="{2B993CE3-006D-480C-8356-CFE5CDEC4B3A}" presName="childText" presStyleLbl="bgAcc1" presStyleIdx="0" presStyleCnt="4" custScaleX="205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736CD-E675-48EE-AE24-18A46638082B}" type="pres">
      <dgm:prSet presAssocID="{D7D436A4-0915-4071-807E-3EE4F0B458D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B50FB8CA-6C3C-432E-A8AF-66D2902FC89A}" type="pres">
      <dgm:prSet presAssocID="{EC269D13-92F7-4667-8F4A-D9AA8D40B371}" presName="childText" presStyleLbl="bgAcc1" presStyleIdx="1" presStyleCnt="4" custScaleX="20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2F678-C852-41A1-8027-754382412B04}" type="pres">
      <dgm:prSet presAssocID="{B30F9DE6-E989-4650-B36C-F0AE5E112C0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EFC669D-1CCC-463E-BF1B-031E96A81CC4}" type="pres">
      <dgm:prSet presAssocID="{692E71E2-0C97-4D71-A0E3-E9364B354FB4}" presName="childText" presStyleLbl="bgAcc1" presStyleIdx="2" presStyleCnt="4" custScaleX="20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1A612-2424-457C-A185-A672A6EFA37E}" type="pres">
      <dgm:prSet presAssocID="{2E12094B-60CB-45B9-967A-A4B43B895CC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8D255A6-46E3-42C5-9888-57E083C699D9}" type="pres">
      <dgm:prSet presAssocID="{B48D227E-0B32-4CED-AB0C-DAFE1EE6C5B5}" presName="childText" presStyleLbl="bgAcc1" presStyleIdx="3" presStyleCnt="4" custScaleX="20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DB6F7-FC3D-4B56-86CF-BE28FE8FCD93}" srcId="{88F609E2-6F6A-4199-9AE2-EC6FE5583183}" destId="{33933AC9-4B23-4BDF-9625-E1ED7B543AFF}" srcOrd="0" destOrd="0" parTransId="{6281C363-8295-4A66-9BAF-C4845943B174}" sibTransId="{A1B40379-9EE2-4822-84EB-D995A20536B5}"/>
    <dgm:cxn modelId="{485399B0-876C-4B09-8174-A02EE7F88CBD}" type="presOf" srcId="{D7D436A4-0915-4071-807E-3EE4F0B458DB}" destId="{30B736CD-E675-48EE-AE24-18A46638082B}" srcOrd="0" destOrd="0" presId="urn:microsoft.com/office/officeart/2005/8/layout/hierarchy3"/>
    <dgm:cxn modelId="{C310749A-85F3-4BE2-BA93-7DA850FA9820}" type="presOf" srcId="{2B993CE3-006D-480C-8356-CFE5CDEC4B3A}" destId="{5AF69CD4-F22D-4331-B86E-9F6CCADCA903}" srcOrd="0" destOrd="0" presId="urn:microsoft.com/office/officeart/2005/8/layout/hierarchy3"/>
    <dgm:cxn modelId="{65F21897-3F12-4097-A98C-A0138E4CCDCC}" type="presOf" srcId="{2E12094B-60CB-45B9-967A-A4B43B895CC9}" destId="{D091A612-2424-457C-A185-A672A6EFA37E}" srcOrd="0" destOrd="0" presId="urn:microsoft.com/office/officeart/2005/8/layout/hierarchy3"/>
    <dgm:cxn modelId="{1EB87F9A-E424-43C9-9BE9-BE34BA60B1EB}" type="presOf" srcId="{33933AC9-4B23-4BDF-9625-E1ED7B543AFF}" destId="{4CB768C6-C67F-4A88-BE4D-E72E344CE037}" srcOrd="0" destOrd="0" presId="urn:microsoft.com/office/officeart/2005/8/layout/hierarchy3"/>
    <dgm:cxn modelId="{A097CC71-C8E4-44A9-A901-3482E0C71D00}" type="presOf" srcId="{33933AC9-4B23-4BDF-9625-E1ED7B543AFF}" destId="{ED46FC47-1C8A-47B9-A6E7-420A3BF88502}" srcOrd="1" destOrd="0" presId="urn:microsoft.com/office/officeart/2005/8/layout/hierarchy3"/>
    <dgm:cxn modelId="{232E1C42-A375-4B56-9E6A-481228F23C56}" srcId="{33933AC9-4B23-4BDF-9625-E1ED7B543AFF}" destId="{EC269D13-92F7-4667-8F4A-D9AA8D40B371}" srcOrd="1" destOrd="0" parTransId="{D7D436A4-0915-4071-807E-3EE4F0B458DB}" sibTransId="{C8A9300A-979F-491E-A3BD-DA154155DFF0}"/>
    <dgm:cxn modelId="{AB6D6506-FF62-47B2-A302-2CE5551491A2}" type="presOf" srcId="{88F609E2-6F6A-4199-9AE2-EC6FE5583183}" destId="{DDF3418A-D3E3-4BA7-8E3B-9CD706A5DB03}" srcOrd="0" destOrd="0" presId="urn:microsoft.com/office/officeart/2005/8/layout/hierarchy3"/>
    <dgm:cxn modelId="{B15CB148-0042-4F19-AE41-AA8ED42946AD}" type="presOf" srcId="{692E71E2-0C97-4D71-A0E3-E9364B354FB4}" destId="{7EFC669D-1CCC-463E-BF1B-031E96A81CC4}" srcOrd="0" destOrd="0" presId="urn:microsoft.com/office/officeart/2005/8/layout/hierarchy3"/>
    <dgm:cxn modelId="{B6AECD2C-53E9-4CDA-AA68-4A6A24C33C97}" type="presOf" srcId="{B48D227E-0B32-4CED-AB0C-DAFE1EE6C5B5}" destId="{08D255A6-46E3-42C5-9888-57E083C699D9}" srcOrd="0" destOrd="0" presId="urn:microsoft.com/office/officeart/2005/8/layout/hierarchy3"/>
    <dgm:cxn modelId="{16D9DC2B-5714-4C34-8DAB-B56081EF944B}" type="presOf" srcId="{FF01D258-A36D-4F96-9B39-027988DCB17C}" destId="{229F8898-71C8-4DC6-90F9-791FED26BAAB}" srcOrd="0" destOrd="0" presId="urn:microsoft.com/office/officeart/2005/8/layout/hierarchy3"/>
    <dgm:cxn modelId="{002B359C-093C-4627-8BB5-0CE9C311C2C2}" type="presOf" srcId="{EC269D13-92F7-4667-8F4A-D9AA8D40B371}" destId="{B50FB8CA-6C3C-432E-A8AF-66D2902FC89A}" srcOrd="0" destOrd="0" presId="urn:microsoft.com/office/officeart/2005/8/layout/hierarchy3"/>
    <dgm:cxn modelId="{6EF4950B-8266-48A6-98BC-ABFF910C9D65}" type="presOf" srcId="{B30F9DE6-E989-4650-B36C-F0AE5E112C07}" destId="{0B72F678-C852-41A1-8027-754382412B04}" srcOrd="0" destOrd="0" presId="urn:microsoft.com/office/officeart/2005/8/layout/hierarchy3"/>
    <dgm:cxn modelId="{3D468D77-4FED-48F0-9C1C-FDD884ED8C4C}" srcId="{33933AC9-4B23-4BDF-9625-E1ED7B543AFF}" destId="{2B993CE3-006D-480C-8356-CFE5CDEC4B3A}" srcOrd="0" destOrd="0" parTransId="{FF01D258-A36D-4F96-9B39-027988DCB17C}" sibTransId="{B9ADBB6B-9C0B-4AED-A407-09A4FF32A4FB}"/>
    <dgm:cxn modelId="{D122C74C-CFDF-4AE3-BA57-111F07B0B891}" srcId="{33933AC9-4B23-4BDF-9625-E1ED7B543AFF}" destId="{B48D227E-0B32-4CED-AB0C-DAFE1EE6C5B5}" srcOrd="3" destOrd="0" parTransId="{2E12094B-60CB-45B9-967A-A4B43B895CC9}" sibTransId="{A2E0A6C9-D57B-42D1-B20D-69A15AC71E12}"/>
    <dgm:cxn modelId="{2FD8EDCB-751F-489B-91E7-2F808011DB84}" srcId="{33933AC9-4B23-4BDF-9625-E1ED7B543AFF}" destId="{692E71E2-0C97-4D71-A0E3-E9364B354FB4}" srcOrd="2" destOrd="0" parTransId="{B30F9DE6-E989-4650-B36C-F0AE5E112C07}" sibTransId="{B25DAF94-78A5-4625-9AA5-C8297892A78A}"/>
    <dgm:cxn modelId="{82AD6B77-9DBA-45D5-A773-48379E31A3DC}" type="presParOf" srcId="{DDF3418A-D3E3-4BA7-8E3B-9CD706A5DB03}" destId="{78D36E3E-CE1C-4DE7-8524-60F9DAC95D7C}" srcOrd="0" destOrd="0" presId="urn:microsoft.com/office/officeart/2005/8/layout/hierarchy3"/>
    <dgm:cxn modelId="{35F26189-D765-440D-917B-96D75225A8A4}" type="presParOf" srcId="{78D36E3E-CE1C-4DE7-8524-60F9DAC95D7C}" destId="{41FB7545-1996-469F-8CA4-E1BE83CA0A74}" srcOrd="0" destOrd="0" presId="urn:microsoft.com/office/officeart/2005/8/layout/hierarchy3"/>
    <dgm:cxn modelId="{40F94365-E133-434E-A920-D3C141FFFC9A}" type="presParOf" srcId="{41FB7545-1996-469F-8CA4-E1BE83CA0A74}" destId="{4CB768C6-C67F-4A88-BE4D-E72E344CE037}" srcOrd="0" destOrd="0" presId="urn:microsoft.com/office/officeart/2005/8/layout/hierarchy3"/>
    <dgm:cxn modelId="{787A70DD-8189-4352-B6FC-227838A68DD2}" type="presParOf" srcId="{41FB7545-1996-469F-8CA4-E1BE83CA0A74}" destId="{ED46FC47-1C8A-47B9-A6E7-420A3BF88502}" srcOrd="1" destOrd="0" presId="urn:microsoft.com/office/officeart/2005/8/layout/hierarchy3"/>
    <dgm:cxn modelId="{A7785605-AF88-434B-80AB-66911A368043}" type="presParOf" srcId="{78D36E3E-CE1C-4DE7-8524-60F9DAC95D7C}" destId="{7394A269-33E5-4094-8357-4048EB4B185D}" srcOrd="1" destOrd="0" presId="urn:microsoft.com/office/officeart/2005/8/layout/hierarchy3"/>
    <dgm:cxn modelId="{740338EA-C9BA-40AD-852A-9148A742733F}" type="presParOf" srcId="{7394A269-33E5-4094-8357-4048EB4B185D}" destId="{229F8898-71C8-4DC6-90F9-791FED26BAAB}" srcOrd="0" destOrd="0" presId="urn:microsoft.com/office/officeart/2005/8/layout/hierarchy3"/>
    <dgm:cxn modelId="{9072A09F-13F7-4B16-AC33-6116462E7F84}" type="presParOf" srcId="{7394A269-33E5-4094-8357-4048EB4B185D}" destId="{5AF69CD4-F22D-4331-B86E-9F6CCADCA903}" srcOrd="1" destOrd="0" presId="urn:microsoft.com/office/officeart/2005/8/layout/hierarchy3"/>
    <dgm:cxn modelId="{7BD0BF13-C070-42B4-A1F0-ADE81084B247}" type="presParOf" srcId="{7394A269-33E5-4094-8357-4048EB4B185D}" destId="{30B736CD-E675-48EE-AE24-18A46638082B}" srcOrd="2" destOrd="0" presId="urn:microsoft.com/office/officeart/2005/8/layout/hierarchy3"/>
    <dgm:cxn modelId="{76248F77-C248-4426-870D-0694CF0777F4}" type="presParOf" srcId="{7394A269-33E5-4094-8357-4048EB4B185D}" destId="{B50FB8CA-6C3C-432E-A8AF-66D2902FC89A}" srcOrd="3" destOrd="0" presId="urn:microsoft.com/office/officeart/2005/8/layout/hierarchy3"/>
    <dgm:cxn modelId="{AE8E3E63-FDAA-46D9-8206-6B1D3A043D58}" type="presParOf" srcId="{7394A269-33E5-4094-8357-4048EB4B185D}" destId="{0B72F678-C852-41A1-8027-754382412B04}" srcOrd="4" destOrd="0" presId="urn:microsoft.com/office/officeart/2005/8/layout/hierarchy3"/>
    <dgm:cxn modelId="{352B8222-53BA-40B1-96C2-D9BF8D85AA81}" type="presParOf" srcId="{7394A269-33E5-4094-8357-4048EB4B185D}" destId="{7EFC669D-1CCC-463E-BF1B-031E96A81CC4}" srcOrd="5" destOrd="0" presId="urn:microsoft.com/office/officeart/2005/8/layout/hierarchy3"/>
    <dgm:cxn modelId="{71F1C18C-E54E-48AF-A87F-7B7E8950EF35}" type="presParOf" srcId="{7394A269-33E5-4094-8357-4048EB4B185D}" destId="{D091A612-2424-457C-A185-A672A6EFA37E}" srcOrd="6" destOrd="0" presId="urn:microsoft.com/office/officeart/2005/8/layout/hierarchy3"/>
    <dgm:cxn modelId="{52D9A2CE-3798-4224-83CC-2713C7DF1DD8}" type="presParOf" srcId="{7394A269-33E5-4094-8357-4048EB4B185D}" destId="{08D255A6-46E3-42C5-9888-57E083C699D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F0F52A-7811-4F9B-B5E8-78F7B1A5A25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E5221B-A08C-4EFE-8F6D-9E20257AEF0A}">
      <dgm:prSet phldrT="[Text]"/>
      <dgm:spPr>
        <a:solidFill>
          <a:srgbClr val="FE7C34"/>
        </a:solidFill>
      </dgm:spPr>
      <dgm:t>
        <a:bodyPr/>
        <a:lstStyle/>
        <a:p>
          <a:r>
            <a:rPr lang="en-ID" dirty="0" smtClean="0"/>
            <a:t>Peningkatan angka kriminalitas</a:t>
          </a:r>
          <a:endParaRPr lang="en-US" dirty="0"/>
        </a:p>
      </dgm:t>
    </dgm:pt>
    <dgm:pt modelId="{C4FF557B-E947-4B87-9372-ADAED6B290DB}" type="parTrans" cxnId="{510E0C0C-8A03-4A9C-889C-7AE9222E00AB}">
      <dgm:prSet/>
      <dgm:spPr/>
      <dgm:t>
        <a:bodyPr/>
        <a:lstStyle/>
        <a:p>
          <a:endParaRPr lang="en-US"/>
        </a:p>
      </dgm:t>
    </dgm:pt>
    <dgm:pt modelId="{378FF9E8-5357-4254-81A2-31626F73E722}" type="sibTrans" cxnId="{510E0C0C-8A03-4A9C-889C-7AE9222E00AB}">
      <dgm:prSet/>
      <dgm:spPr/>
      <dgm:t>
        <a:bodyPr/>
        <a:lstStyle/>
        <a:p>
          <a:endParaRPr lang="en-US"/>
        </a:p>
      </dgm:t>
    </dgm:pt>
    <dgm:pt modelId="{104F2E02-C548-4DD5-A607-3F5CE5AE973B}">
      <dgm:prSet phldrT="[Text]"/>
      <dgm:spPr>
        <a:solidFill>
          <a:srgbClr val="FDA127"/>
        </a:solidFill>
      </dgm:spPr>
      <dgm:t>
        <a:bodyPr/>
        <a:lstStyle/>
        <a:p>
          <a:r>
            <a:rPr lang="en-ID" dirty="0" smtClean="0"/>
            <a:t>Terjadi disorganisasi sosial</a:t>
          </a:r>
          <a:endParaRPr lang="en-US" dirty="0"/>
        </a:p>
      </dgm:t>
    </dgm:pt>
    <dgm:pt modelId="{CA6E8AE7-2A2B-44A5-B225-58A2095E2762}" type="parTrans" cxnId="{611BCFB7-6634-4515-BA94-7B86E1F70D87}">
      <dgm:prSet/>
      <dgm:spPr/>
      <dgm:t>
        <a:bodyPr/>
        <a:lstStyle/>
        <a:p>
          <a:endParaRPr lang="en-US"/>
        </a:p>
      </dgm:t>
    </dgm:pt>
    <dgm:pt modelId="{45A08CE7-25E8-467F-ADE1-6C16F54434E2}" type="sibTrans" cxnId="{611BCFB7-6634-4515-BA94-7B86E1F70D87}">
      <dgm:prSet/>
      <dgm:spPr/>
      <dgm:t>
        <a:bodyPr/>
        <a:lstStyle/>
        <a:p>
          <a:endParaRPr lang="en-US"/>
        </a:p>
      </dgm:t>
    </dgm:pt>
    <dgm:pt modelId="{3723E206-F541-4059-86AC-14C6D72F8DD0}">
      <dgm:prSet phldrT="[Text]"/>
      <dgm:spPr>
        <a:solidFill>
          <a:srgbClr val="4F2E65"/>
        </a:solidFill>
      </dgm:spPr>
      <dgm:t>
        <a:bodyPr/>
        <a:lstStyle/>
        <a:p>
          <a:r>
            <a:rPr lang="en-ID" dirty="0" smtClean="0"/>
            <a:t>Terjadi keresahan dalam masyarakat</a:t>
          </a:r>
          <a:endParaRPr lang="en-US" dirty="0"/>
        </a:p>
      </dgm:t>
    </dgm:pt>
    <dgm:pt modelId="{B02C9343-E529-4F91-8FDA-33CE903C0B8D}" type="parTrans" cxnId="{7E443B7C-7CB0-4BBD-8CED-3BF71BF86F67}">
      <dgm:prSet/>
      <dgm:spPr/>
      <dgm:t>
        <a:bodyPr/>
        <a:lstStyle/>
        <a:p>
          <a:endParaRPr lang="en-US"/>
        </a:p>
      </dgm:t>
    </dgm:pt>
    <dgm:pt modelId="{040E5261-737A-4DEC-835F-5D7D21EB717E}" type="sibTrans" cxnId="{7E443B7C-7CB0-4BBD-8CED-3BF71BF86F67}">
      <dgm:prSet/>
      <dgm:spPr/>
      <dgm:t>
        <a:bodyPr/>
        <a:lstStyle/>
        <a:p>
          <a:endParaRPr lang="en-US"/>
        </a:p>
      </dgm:t>
    </dgm:pt>
    <dgm:pt modelId="{E3519F01-A0CE-44E7-B8AC-F36280056E64}">
      <dgm:prSet phldrT="[Text]"/>
      <dgm:spPr>
        <a:solidFill>
          <a:srgbClr val="4F2E65"/>
        </a:solidFill>
      </dgm:spPr>
      <dgm:t>
        <a:bodyPr/>
        <a:lstStyle/>
        <a:p>
          <a:r>
            <a:rPr lang="en-ID" dirty="0" smtClean="0"/>
            <a:t>Terjadi peningkatan kesenjangan sosial </a:t>
          </a:r>
          <a:endParaRPr lang="en-US" dirty="0"/>
        </a:p>
      </dgm:t>
    </dgm:pt>
    <dgm:pt modelId="{3F723C6D-82CA-43B6-9D57-19F2A702159B}" type="parTrans" cxnId="{9633D756-BF0A-4926-B84F-2F5A2042D5BF}">
      <dgm:prSet/>
      <dgm:spPr/>
      <dgm:t>
        <a:bodyPr/>
        <a:lstStyle/>
        <a:p>
          <a:endParaRPr lang="en-US"/>
        </a:p>
      </dgm:t>
    </dgm:pt>
    <dgm:pt modelId="{3ACA2242-A429-4A70-8F08-2FE2B5D9ACF4}" type="sibTrans" cxnId="{9633D756-BF0A-4926-B84F-2F5A2042D5BF}">
      <dgm:prSet/>
      <dgm:spPr/>
      <dgm:t>
        <a:bodyPr/>
        <a:lstStyle/>
        <a:p>
          <a:endParaRPr lang="en-US"/>
        </a:p>
      </dgm:t>
    </dgm:pt>
    <dgm:pt modelId="{D8D43192-928D-4EDE-B65C-85044083F1B5}">
      <dgm:prSet phldrT="[Text]"/>
      <dgm:spPr>
        <a:solidFill>
          <a:srgbClr val="4F2E65"/>
        </a:solidFill>
      </dgm:spPr>
      <dgm:t>
        <a:bodyPr/>
        <a:lstStyle/>
        <a:p>
          <a:r>
            <a:rPr lang="en-ID" dirty="0" smtClean="0"/>
            <a:t>Peningkatan angka pengangguran</a:t>
          </a:r>
          <a:endParaRPr lang="en-US" dirty="0"/>
        </a:p>
      </dgm:t>
    </dgm:pt>
    <dgm:pt modelId="{0CB255B5-B932-4D92-B62C-D6E6BBE874E6}" type="parTrans" cxnId="{53D08C51-79D9-4B66-83D5-AA6E508C834C}">
      <dgm:prSet/>
      <dgm:spPr/>
      <dgm:t>
        <a:bodyPr/>
        <a:lstStyle/>
        <a:p>
          <a:endParaRPr lang="en-US"/>
        </a:p>
      </dgm:t>
    </dgm:pt>
    <dgm:pt modelId="{5B4D9D11-8918-46D0-ADDF-2B198A9A8D59}" type="sibTrans" cxnId="{53D08C51-79D9-4B66-83D5-AA6E508C834C}">
      <dgm:prSet/>
      <dgm:spPr/>
      <dgm:t>
        <a:bodyPr/>
        <a:lstStyle/>
        <a:p>
          <a:endParaRPr lang="en-US"/>
        </a:p>
      </dgm:t>
    </dgm:pt>
    <dgm:pt modelId="{0F9BF148-1D05-4827-8849-5A4C2C0139BE}" type="pres">
      <dgm:prSet presAssocID="{3DF0F52A-7811-4F9B-B5E8-78F7B1A5A2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6CB46-4047-4CFB-BAF3-437D45896D09}" type="pres">
      <dgm:prSet presAssocID="{3DF0F52A-7811-4F9B-B5E8-78F7B1A5A254}" presName="dummyMaxCanvas" presStyleCnt="0">
        <dgm:presLayoutVars/>
      </dgm:prSet>
      <dgm:spPr/>
    </dgm:pt>
    <dgm:pt modelId="{5E9F70E4-DA8E-43ED-9323-50167E231A97}" type="pres">
      <dgm:prSet presAssocID="{3DF0F52A-7811-4F9B-B5E8-78F7B1A5A25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08AF8-3FC5-4BE5-A2D7-EE743A401666}" type="pres">
      <dgm:prSet presAssocID="{3DF0F52A-7811-4F9B-B5E8-78F7B1A5A25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BFC2A-A064-4136-A82F-BF8A81ED234F}" type="pres">
      <dgm:prSet presAssocID="{3DF0F52A-7811-4F9B-B5E8-78F7B1A5A254}" presName="FiveNodes_3" presStyleLbl="node1" presStyleIdx="2" presStyleCnt="5">
        <dgm:presLayoutVars>
          <dgm:bulletEnabled val="1"/>
        </dgm:presLayoutVars>
      </dgm:prSet>
      <dgm:spPr>
        <a:solidFill>
          <a:srgbClr val="6D336F"/>
        </a:solidFill>
      </dgm:spPr>
      <dgm:t>
        <a:bodyPr/>
        <a:lstStyle/>
        <a:p>
          <a:endParaRPr lang="en-US"/>
        </a:p>
      </dgm:t>
    </dgm:pt>
    <dgm:pt modelId="{096B5303-BCE1-4E0F-BC55-D9E94AF7B025}" type="pres">
      <dgm:prSet presAssocID="{3DF0F52A-7811-4F9B-B5E8-78F7B1A5A25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00633-BC10-4E60-A9DC-332B452AA0EE}" type="pres">
      <dgm:prSet presAssocID="{3DF0F52A-7811-4F9B-B5E8-78F7B1A5A25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C2443-AF39-45B0-9813-C7CEA605834A}" type="pres">
      <dgm:prSet presAssocID="{3DF0F52A-7811-4F9B-B5E8-78F7B1A5A25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AF87-8A58-43BC-9B95-FB6E6CC65811}" type="pres">
      <dgm:prSet presAssocID="{3DF0F52A-7811-4F9B-B5E8-78F7B1A5A25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2D959-3957-4C3F-B717-C3D112153713}" type="pres">
      <dgm:prSet presAssocID="{3DF0F52A-7811-4F9B-B5E8-78F7B1A5A25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9697D-0816-4F7E-A772-32106E8A9B51}" type="pres">
      <dgm:prSet presAssocID="{3DF0F52A-7811-4F9B-B5E8-78F7B1A5A25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6A918-EB75-4B41-8B51-5FECB85BA09B}" type="pres">
      <dgm:prSet presAssocID="{3DF0F52A-7811-4F9B-B5E8-78F7B1A5A25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FB5E9-653B-4F52-8B6B-75DF18C3F771}" type="pres">
      <dgm:prSet presAssocID="{3DF0F52A-7811-4F9B-B5E8-78F7B1A5A25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AD479-F939-468F-82D4-3DD748FB2BE7}" type="pres">
      <dgm:prSet presAssocID="{3DF0F52A-7811-4F9B-B5E8-78F7B1A5A25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03AE0-AECD-4C4F-9864-D216B243506F}" type="pres">
      <dgm:prSet presAssocID="{3DF0F52A-7811-4F9B-B5E8-78F7B1A5A25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8EDC3-C6E5-43DE-8C86-FA6A67D75CD9}" type="pres">
      <dgm:prSet presAssocID="{3DF0F52A-7811-4F9B-B5E8-78F7B1A5A25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6AACB-71CB-4275-A410-7F9CE2D04770}" type="presOf" srcId="{378FF9E8-5357-4254-81A2-31626F73E722}" destId="{DAAC2443-AF39-45B0-9813-C7CEA605834A}" srcOrd="0" destOrd="0" presId="urn:microsoft.com/office/officeart/2005/8/layout/vProcess5"/>
    <dgm:cxn modelId="{D4FB34E0-B686-4DEB-A6B1-04BB5FBF560C}" type="presOf" srcId="{E3519F01-A0CE-44E7-B8AC-F36280056E64}" destId="{89603AE0-AECD-4C4F-9864-D216B243506F}" srcOrd="1" destOrd="0" presId="urn:microsoft.com/office/officeart/2005/8/layout/vProcess5"/>
    <dgm:cxn modelId="{21C8659E-C7A7-444C-A406-9FEDEADD2609}" type="presOf" srcId="{3DF0F52A-7811-4F9B-B5E8-78F7B1A5A254}" destId="{0F9BF148-1D05-4827-8849-5A4C2C0139BE}" srcOrd="0" destOrd="0" presId="urn:microsoft.com/office/officeart/2005/8/layout/vProcess5"/>
    <dgm:cxn modelId="{A8609D5F-FAEC-46A8-B2BF-31E873CE00A2}" type="presOf" srcId="{104F2E02-C548-4DD5-A607-3F5CE5AE973B}" destId="{699FB5E9-653B-4F52-8B6B-75DF18C3F771}" srcOrd="1" destOrd="0" presId="urn:microsoft.com/office/officeart/2005/8/layout/vProcess5"/>
    <dgm:cxn modelId="{EB560F85-4107-4C77-BD16-235CEBBC1B96}" type="presOf" srcId="{D8D43192-928D-4EDE-B65C-85044083F1B5}" destId="{8D98EDC3-C6E5-43DE-8C86-FA6A67D75CD9}" srcOrd="1" destOrd="0" presId="urn:microsoft.com/office/officeart/2005/8/layout/vProcess5"/>
    <dgm:cxn modelId="{06BC5ABA-D9A4-44AD-94AB-145EDFAE70F6}" type="presOf" srcId="{E3519F01-A0CE-44E7-B8AC-F36280056E64}" destId="{096B5303-BCE1-4E0F-BC55-D9E94AF7B025}" srcOrd="0" destOrd="0" presId="urn:microsoft.com/office/officeart/2005/8/layout/vProcess5"/>
    <dgm:cxn modelId="{7E443B7C-7CB0-4BBD-8CED-3BF71BF86F67}" srcId="{3DF0F52A-7811-4F9B-B5E8-78F7B1A5A254}" destId="{3723E206-F541-4059-86AC-14C6D72F8DD0}" srcOrd="2" destOrd="0" parTransId="{B02C9343-E529-4F91-8FDA-33CE903C0B8D}" sibTransId="{040E5261-737A-4DEC-835F-5D7D21EB717E}"/>
    <dgm:cxn modelId="{29561E8A-C8A7-4833-8D83-D39ABEC651AE}" type="presOf" srcId="{48E5221B-A08C-4EFE-8F6D-9E20257AEF0A}" destId="{E166A918-EB75-4B41-8B51-5FECB85BA09B}" srcOrd="1" destOrd="0" presId="urn:microsoft.com/office/officeart/2005/8/layout/vProcess5"/>
    <dgm:cxn modelId="{B9DE49A3-2B08-4913-8C49-63A66424D293}" type="presOf" srcId="{104F2E02-C548-4DD5-A607-3F5CE5AE973B}" destId="{17908AF8-3FC5-4BE5-A2D7-EE743A401666}" srcOrd="0" destOrd="0" presId="urn:microsoft.com/office/officeart/2005/8/layout/vProcess5"/>
    <dgm:cxn modelId="{35011584-0D9C-4ABE-AD13-B0AC5DEB1DA2}" type="presOf" srcId="{3723E206-F541-4059-86AC-14C6D72F8DD0}" destId="{47FAD479-F939-468F-82D4-3DD748FB2BE7}" srcOrd="1" destOrd="0" presId="urn:microsoft.com/office/officeart/2005/8/layout/vProcess5"/>
    <dgm:cxn modelId="{9633D756-BF0A-4926-B84F-2F5A2042D5BF}" srcId="{3DF0F52A-7811-4F9B-B5E8-78F7B1A5A254}" destId="{E3519F01-A0CE-44E7-B8AC-F36280056E64}" srcOrd="3" destOrd="0" parTransId="{3F723C6D-82CA-43B6-9D57-19F2A702159B}" sibTransId="{3ACA2242-A429-4A70-8F08-2FE2B5D9ACF4}"/>
    <dgm:cxn modelId="{49EE3AB5-C70C-4532-8BE9-3BFFB115EDFC}" type="presOf" srcId="{D8D43192-928D-4EDE-B65C-85044083F1B5}" destId="{33200633-BC10-4E60-A9DC-332B452AA0EE}" srcOrd="0" destOrd="0" presId="urn:microsoft.com/office/officeart/2005/8/layout/vProcess5"/>
    <dgm:cxn modelId="{D9CE4140-C5B4-4393-9FBC-70693E26F254}" type="presOf" srcId="{3ACA2242-A429-4A70-8F08-2FE2B5D9ACF4}" destId="{C669697D-0816-4F7E-A772-32106E8A9B51}" srcOrd="0" destOrd="0" presId="urn:microsoft.com/office/officeart/2005/8/layout/vProcess5"/>
    <dgm:cxn modelId="{B20A688B-9B11-474C-AB4B-FB5C0A60508F}" type="presOf" srcId="{45A08CE7-25E8-467F-ADE1-6C16F54434E2}" destId="{CD76AF87-8A58-43BC-9B95-FB6E6CC65811}" srcOrd="0" destOrd="0" presId="urn:microsoft.com/office/officeart/2005/8/layout/vProcess5"/>
    <dgm:cxn modelId="{611BCFB7-6634-4515-BA94-7B86E1F70D87}" srcId="{3DF0F52A-7811-4F9B-B5E8-78F7B1A5A254}" destId="{104F2E02-C548-4DD5-A607-3F5CE5AE973B}" srcOrd="1" destOrd="0" parTransId="{CA6E8AE7-2A2B-44A5-B225-58A2095E2762}" sibTransId="{45A08CE7-25E8-467F-ADE1-6C16F54434E2}"/>
    <dgm:cxn modelId="{53D08C51-79D9-4B66-83D5-AA6E508C834C}" srcId="{3DF0F52A-7811-4F9B-B5E8-78F7B1A5A254}" destId="{D8D43192-928D-4EDE-B65C-85044083F1B5}" srcOrd="4" destOrd="0" parTransId="{0CB255B5-B932-4D92-B62C-D6E6BBE874E6}" sibTransId="{5B4D9D11-8918-46D0-ADDF-2B198A9A8D59}"/>
    <dgm:cxn modelId="{E99E4666-FE2A-4A36-A97A-A8A8AA573926}" type="presOf" srcId="{040E5261-737A-4DEC-835F-5D7D21EB717E}" destId="{8AE2D959-3957-4C3F-B717-C3D112153713}" srcOrd="0" destOrd="0" presId="urn:microsoft.com/office/officeart/2005/8/layout/vProcess5"/>
    <dgm:cxn modelId="{B2984FDE-A0ED-403F-B1A7-065BE961A499}" type="presOf" srcId="{48E5221B-A08C-4EFE-8F6D-9E20257AEF0A}" destId="{5E9F70E4-DA8E-43ED-9323-50167E231A97}" srcOrd="0" destOrd="0" presId="urn:microsoft.com/office/officeart/2005/8/layout/vProcess5"/>
    <dgm:cxn modelId="{EDD61D11-BC55-45D6-B7CA-44C97704EF6A}" type="presOf" srcId="{3723E206-F541-4059-86AC-14C6D72F8DD0}" destId="{DBDBFC2A-A064-4136-A82F-BF8A81ED234F}" srcOrd="0" destOrd="0" presId="urn:microsoft.com/office/officeart/2005/8/layout/vProcess5"/>
    <dgm:cxn modelId="{510E0C0C-8A03-4A9C-889C-7AE9222E00AB}" srcId="{3DF0F52A-7811-4F9B-B5E8-78F7B1A5A254}" destId="{48E5221B-A08C-4EFE-8F6D-9E20257AEF0A}" srcOrd="0" destOrd="0" parTransId="{C4FF557B-E947-4B87-9372-ADAED6B290DB}" sibTransId="{378FF9E8-5357-4254-81A2-31626F73E722}"/>
    <dgm:cxn modelId="{0BAAEEDC-7F7C-4B8A-BAC1-054E6F3ACA35}" type="presParOf" srcId="{0F9BF148-1D05-4827-8849-5A4C2C0139BE}" destId="{17B6CB46-4047-4CFB-BAF3-437D45896D09}" srcOrd="0" destOrd="0" presId="urn:microsoft.com/office/officeart/2005/8/layout/vProcess5"/>
    <dgm:cxn modelId="{D11167CB-D578-4622-B56B-F99E7FFA55E9}" type="presParOf" srcId="{0F9BF148-1D05-4827-8849-5A4C2C0139BE}" destId="{5E9F70E4-DA8E-43ED-9323-50167E231A97}" srcOrd="1" destOrd="0" presId="urn:microsoft.com/office/officeart/2005/8/layout/vProcess5"/>
    <dgm:cxn modelId="{53C84326-F841-4A22-8830-A89A2AB3E3B3}" type="presParOf" srcId="{0F9BF148-1D05-4827-8849-5A4C2C0139BE}" destId="{17908AF8-3FC5-4BE5-A2D7-EE743A401666}" srcOrd="2" destOrd="0" presId="urn:microsoft.com/office/officeart/2005/8/layout/vProcess5"/>
    <dgm:cxn modelId="{6CC1224F-42B3-47AF-980D-D7CD78CB760C}" type="presParOf" srcId="{0F9BF148-1D05-4827-8849-5A4C2C0139BE}" destId="{DBDBFC2A-A064-4136-A82F-BF8A81ED234F}" srcOrd="3" destOrd="0" presId="urn:microsoft.com/office/officeart/2005/8/layout/vProcess5"/>
    <dgm:cxn modelId="{4E74DDFE-A616-4138-9207-670981A3A27F}" type="presParOf" srcId="{0F9BF148-1D05-4827-8849-5A4C2C0139BE}" destId="{096B5303-BCE1-4E0F-BC55-D9E94AF7B025}" srcOrd="4" destOrd="0" presId="urn:microsoft.com/office/officeart/2005/8/layout/vProcess5"/>
    <dgm:cxn modelId="{9963F9EB-562D-4442-96D8-4CDF5CB69D99}" type="presParOf" srcId="{0F9BF148-1D05-4827-8849-5A4C2C0139BE}" destId="{33200633-BC10-4E60-A9DC-332B452AA0EE}" srcOrd="5" destOrd="0" presId="urn:microsoft.com/office/officeart/2005/8/layout/vProcess5"/>
    <dgm:cxn modelId="{AF1BA81E-8A31-4E5C-A024-A813FFB08E2A}" type="presParOf" srcId="{0F9BF148-1D05-4827-8849-5A4C2C0139BE}" destId="{DAAC2443-AF39-45B0-9813-C7CEA605834A}" srcOrd="6" destOrd="0" presId="urn:microsoft.com/office/officeart/2005/8/layout/vProcess5"/>
    <dgm:cxn modelId="{E74A3C7D-51EA-4395-B08D-7180C3A0F17B}" type="presParOf" srcId="{0F9BF148-1D05-4827-8849-5A4C2C0139BE}" destId="{CD76AF87-8A58-43BC-9B95-FB6E6CC65811}" srcOrd="7" destOrd="0" presId="urn:microsoft.com/office/officeart/2005/8/layout/vProcess5"/>
    <dgm:cxn modelId="{819A779B-04E5-45B2-8BE8-C4FAFFFDCF2A}" type="presParOf" srcId="{0F9BF148-1D05-4827-8849-5A4C2C0139BE}" destId="{8AE2D959-3957-4C3F-B717-C3D112153713}" srcOrd="8" destOrd="0" presId="urn:microsoft.com/office/officeart/2005/8/layout/vProcess5"/>
    <dgm:cxn modelId="{AC19A196-E6C3-4515-B4E6-6E1A30722D0D}" type="presParOf" srcId="{0F9BF148-1D05-4827-8849-5A4C2C0139BE}" destId="{C669697D-0816-4F7E-A772-32106E8A9B51}" srcOrd="9" destOrd="0" presId="urn:microsoft.com/office/officeart/2005/8/layout/vProcess5"/>
    <dgm:cxn modelId="{0D3397E3-CA4C-46E8-A9DA-5521A9951127}" type="presParOf" srcId="{0F9BF148-1D05-4827-8849-5A4C2C0139BE}" destId="{E166A918-EB75-4B41-8B51-5FECB85BA09B}" srcOrd="10" destOrd="0" presId="urn:microsoft.com/office/officeart/2005/8/layout/vProcess5"/>
    <dgm:cxn modelId="{823C1EE7-7B54-4766-AC99-332E70F20B1D}" type="presParOf" srcId="{0F9BF148-1D05-4827-8849-5A4C2C0139BE}" destId="{699FB5E9-653B-4F52-8B6B-75DF18C3F771}" srcOrd="11" destOrd="0" presId="urn:microsoft.com/office/officeart/2005/8/layout/vProcess5"/>
    <dgm:cxn modelId="{2D8EA366-482C-4230-86D9-0650FEBE3827}" type="presParOf" srcId="{0F9BF148-1D05-4827-8849-5A4C2C0139BE}" destId="{47FAD479-F939-468F-82D4-3DD748FB2BE7}" srcOrd="12" destOrd="0" presId="urn:microsoft.com/office/officeart/2005/8/layout/vProcess5"/>
    <dgm:cxn modelId="{FF6A0072-311C-4D58-AD8A-134D610C1A6F}" type="presParOf" srcId="{0F9BF148-1D05-4827-8849-5A4C2C0139BE}" destId="{89603AE0-AECD-4C4F-9864-D216B243506F}" srcOrd="13" destOrd="0" presId="urn:microsoft.com/office/officeart/2005/8/layout/vProcess5"/>
    <dgm:cxn modelId="{66481AC9-2353-4399-BFEA-5105976A0108}" type="presParOf" srcId="{0F9BF148-1D05-4827-8849-5A4C2C0139BE}" destId="{8D98EDC3-C6E5-43DE-8C86-FA6A67D75C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516B2E-C692-4999-9A38-91CB04532BBA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B59561-093B-45A1-8570-60C12A51A357}">
      <dgm:prSet phldrT="[Text]"/>
      <dgm:spPr/>
      <dgm:t>
        <a:bodyPr/>
        <a:lstStyle/>
        <a:p>
          <a:r>
            <a:rPr lang="en-ID" dirty="0" smtClean="0"/>
            <a:t>Prefentif</a:t>
          </a:r>
          <a:endParaRPr lang="en-US" dirty="0"/>
        </a:p>
      </dgm:t>
    </dgm:pt>
    <dgm:pt modelId="{F6228C57-0145-451B-84CD-E2582EBFF01C}" type="parTrans" cxnId="{81B7C6EE-2468-402E-AFE3-69B7D53FBB40}">
      <dgm:prSet/>
      <dgm:spPr/>
      <dgm:t>
        <a:bodyPr/>
        <a:lstStyle/>
        <a:p>
          <a:endParaRPr lang="en-US"/>
        </a:p>
      </dgm:t>
    </dgm:pt>
    <dgm:pt modelId="{E6E4F016-7FD4-47DA-9242-B501C7B3C603}" type="sibTrans" cxnId="{81B7C6EE-2468-402E-AFE3-69B7D53FBB40}">
      <dgm:prSet/>
      <dgm:spPr/>
      <dgm:t>
        <a:bodyPr/>
        <a:lstStyle/>
        <a:p>
          <a:endParaRPr lang="en-US"/>
        </a:p>
      </dgm:t>
    </dgm:pt>
    <dgm:pt modelId="{853A469D-5E6F-4876-8607-3642E46D4395}">
      <dgm:prSet phldrT="[Text]"/>
      <dgm:spPr>
        <a:solidFill>
          <a:srgbClr val="00B050"/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metal">
          <a:bevelT/>
        </a:sp3d>
      </dgm:spPr>
      <dgm:t>
        <a:bodyPr/>
        <a:lstStyle/>
        <a:p>
          <a:r>
            <a:rPr lang="en-ID" b="1" dirty="0" smtClean="0">
              <a:solidFill>
                <a:schemeClr val="bg1"/>
              </a:solidFill>
            </a:rPr>
            <a:t>Gabungan</a:t>
          </a:r>
          <a:endParaRPr lang="en-US" b="1" dirty="0">
            <a:solidFill>
              <a:schemeClr val="bg1"/>
            </a:solidFill>
          </a:endParaRPr>
        </a:p>
      </dgm:t>
    </dgm:pt>
    <dgm:pt modelId="{2B60D082-B1F5-437E-ABCE-2BD45545F6C9}" type="parTrans" cxnId="{C60F4277-7A85-4877-8893-8A4425766124}">
      <dgm:prSet/>
      <dgm:spPr/>
      <dgm:t>
        <a:bodyPr/>
        <a:lstStyle/>
        <a:p>
          <a:endParaRPr lang="en-US"/>
        </a:p>
      </dgm:t>
    </dgm:pt>
    <dgm:pt modelId="{8273F2B8-4846-4971-843F-A91B94D4BAF1}" type="sibTrans" cxnId="{C60F4277-7A85-4877-8893-8A4425766124}">
      <dgm:prSet/>
      <dgm:spPr/>
      <dgm:t>
        <a:bodyPr/>
        <a:lstStyle/>
        <a:p>
          <a:endParaRPr lang="en-US"/>
        </a:p>
      </dgm:t>
    </dgm:pt>
    <dgm:pt modelId="{581BFA45-CA49-439E-97F5-4BE2241D7640}">
      <dgm:prSet phldrT="[Text]"/>
      <dgm:spPr/>
      <dgm:t>
        <a:bodyPr/>
        <a:lstStyle/>
        <a:p>
          <a:r>
            <a:rPr lang="en-ID" dirty="0" smtClean="0"/>
            <a:t>Represif</a:t>
          </a:r>
          <a:endParaRPr lang="en-US" dirty="0"/>
        </a:p>
      </dgm:t>
    </dgm:pt>
    <dgm:pt modelId="{E273ED35-6E8C-4C5E-A5DB-D1063AFE37B0}" type="sibTrans" cxnId="{2274515E-AC42-485D-9280-907EAE3739A5}">
      <dgm:prSet/>
      <dgm:spPr/>
      <dgm:t>
        <a:bodyPr/>
        <a:lstStyle/>
        <a:p>
          <a:endParaRPr lang="en-US"/>
        </a:p>
      </dgm:t>
    </dgm:pt>
    <dgm:pt modelId="{4DFEEF83-4BA3-464F-AC7B-5DE54A1FD132}" type="parTrans" cxnId="{2274515E-AC42-485D-9280-907EAE3739A5}">
      <dgm:prSet/>
      <dgm:spPr/>
      <dgm:t>
        <a:bodyPr/>
        <a:lstStyle/>
        <a:p>
          <a:endParaRPr lang="en-US"/>
        </a:p>
      </dgm:t>
    </dgm:pt>
    <dgm:pt modelId="{879FFE38-1401-4B45-8E9A-33E453C67DDB}" type="pres">
      <dgm:prSet presAssocID="{42516B2E-C692-4999-9A38-91CB04532BB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57552B-25EF-4AC8-BF57-7F1560681326}" type="pres">
      <dgm:prSet presAssocID="{42516B2E-C692-4999-9A38-91CB04532BBA}" presName="ellipse" presStyleLbl="trBgShp" presStyleIdx="0" presStyleCnt="1"/>
      <dgm:spPr/>
    </dgm:pt>
    <dgm:pt modelId="{A0158926-5FCC-44FE-A6AA-7BC9B457543E}" type="pres">
      <dgm:prSet presAssocID="{42516B2E-C692-4999-9A38-91CB04532BBA}" presName="arrow1" presStyleLbl="fgShp" presStyleIdx="0" presStyleCnt="1"/>
      <dgm:spPr>
        <a:solidFill>
          <a:srgbClr val="00B050"/>
        </a:solidFill>
      </dgm:spPr>
    </dgm:pt>
    <dgm:pt modelId="{DE8755FF-2DAD-4DF4-8F41-78CC1E122F73}" type="pres">
      <dgm:prSet presAssocID="{42516B2E-C692-4999-9A38-91CB04532BBA}" presName="rectangle" presStyleLbl="revTx" presStyleIdx="0" presStyleCnt="1" custLinFactNeighborX="565" custLinFactNeighborY="6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895FC-36B0-4019-AE43-F4DD969B5A91}" type="pres">
      <dgm:prSet presAssocID="{581BFA45-CA49-439E-97F5-4BE2241D7640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1C2D2-CD0A-4055-86EE-6089B6A4B6A0}" type="pres">
      <dgm:prSet presAssocID="{853A469D-5E6F-4876-8607-3642E46D4395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3E3FD-6F85-4369-91F7-9706ABC17B46}" type="pres">
      <dgm:prSet presAssocID="{42516B2E-C692-4999-9A38-91CB04532BBA}" presName="funnel" presStyleLbl="trAlignAcc1" presStyleIdx="0" presStyleCnt="1"/>
      <dgm:spPr/>
    </dgm:pt>
  </dgm:ptLst>
  <dgm:cxnLst>
    <dgm:cxn modelId="{C60F4277-7A85-4877-8893-8A4425766124}" srcId="{42516B2E-C692-4999-9A38-91CB04532BBA}" destId="{853A469D-5E6F-4876-8607-3642E46D4395}" srcOrd="2" destOrd="0" parTransId="{2B60D082-B1F5-437E-ABCE-2BD45545F6C9}" sibTransId="{8273F2B8-4846-4971-843F-A91B94D4BAF1}"/>
    <dgm:cxn modelId="{B45A6B25-0609-4344-9D94-10E85B002298}" type="presOf" srcId="{581BFA45-CA49-439E-97F5-4BE2241D7640}" destId="{DF5895FC-36B0-4019-AE43-F4DD969B5A91}" srcOrd="0" destOrd="0" presId="urn:microsoft.com/office/officeart/2005/8/layout/funnel1"/>
    <dgm:cxn modelId="{DE698028-F480-4D04-B224-7082139491CD}" type="presOf" srcId="{853A469D-5E6F-4876-8607-3642E46D4395}" destId="{DE8755FF-2DAD-4DF4-8F41-78CC1E122F73}" srcOrd="0" destOrd="0" presId="urn:microsoft.com/office/officeart/2005/8/layout/funnel1"/>
    <dgm:cxn modelId="{81B7C6EE-2468-402E-AFE3-69B7D53FBB40}" srcId="{42516B2E-C692-4999-9A38-91CB04532BBA}" destId="{11B59561-093B-45A1-8570-60C12A51A357}" srcOrd="0" destOrd="0" parTransId="{F6228C57-0145-451B-84CD-E2582EBFF01C}" sibTransId="{E6E4F016-7FD4-47DA-9242-B501C7B3C603}"/>
    <dgm:cxn modelId="{8C1A6219-F42B-4218-8680-FE618E371DA3}" type="presOf" srcId="{11B59561-093B-45A1-8570-60C12A51A357}" destId="{D7D1C2D2-CD0A-4055-86EE-6089B6A4B6A0}" srcOrd="0" destOrd="0" presId="urn:microsoft.com/office/officeart/2005/8/layout/funnel1"/>
    <dgm:cxn modelId="{60D18F97-4AAB-4200-876C-35F0B7F2AC75}" type="presOf" srcId="{42516B2E-C692-4999-9A38-91CB04532BBA}" destId="{879FFE38-1401-4B45-8E9A-33E453C67DDB}" srcOrd="0" destOrd="0" presId="urn:microsoft.com/office/officeart/2005/8/layout/funnel1"/>
    <dgm:cxn modelId="{2274515E-AC42-485D-9280-907EAE3739A5}" srcId="{42516B2E-C692-4999-9A38-91CB04532BBA}" destId="{581BFA45-CA49-439E-97F5-4BE2241D7640}" srcOrd="1" destOrd="0" parTransId="{4DFEEF83-4BA3-464F-AC7B-5DE54A1FD132}" sibTransId="{E273ED35-6E8C-4C5E-A5DB-D1063AFE37B0}"/>
    <dgm:cxn modelId="{87DEACBE-C222-4333-92F4-8220E4650F82}" type="presParOf" srcId="{879FFE38-1401-4B45-8E9A-33E453C67DDB}" destId="{BC57552B-25EF-4AC8-BF57-7F1560681326}" srcOrd="0" destOrd="0" presId="urn:microsoft.com/office/officeart/2005/8/layout/funnel1"/>
    <dgm:cxn modelId="{1671C15E-2A14-43FA-A9F7-1D370BC618CE}" type="presParOf" srcId="{879FFE38-1401-4B45-8E9A-33E453C67DDB}" destId="{A0158926-5FCC-44FE-A6AA-7BC9B457543E}" srcOrd="1" destOrd="0" presId="urn:microsoft.com/office/officeart/2005/8/layout/funnel1"/>
    <dgm:cxn modelId="{16CFD55E-75BC-4396-961F-99B721573E47}" type="presParOf" srcId="{879FFE38-1401-4B45-8E9A-33E453C67DDB}" destId="{DE8755FF-2DAD-4DF4-8F41-78CC1E122F73}" srcOrd="2" destOrd="0" presId="urn:microsoft.com/office/officeart/2005/8/layout/funnel1"/>
    <dgm:cxn modelId="{33171D35-8EEB-4ED0-816C-3E79DB6B6BC6}" type="presParOf" srcId="{879FFE38-1401-4B45-8E9A-33E453C67DDB}" destId="{DF5895FC-36B0-4019-AE43-F4DD969B5A91}" srcOrd="3" destOrd="0" presId="urn:microsoft.com/office/officeart/2005/8/layout/funnel1"/>
    <dgm:cxn modelId="{3E7EA858-3A71-4A1A-9D74-C47C2160E9F6}" type="presParOf" srcId="{879FFE38-1401-4B45-8E9A-33E453C67DDB}" destId="{D7D1C2D2-CD0A-4055-86EE-6089B6A4B6A0}" srcOrd="4" destOrd="0" presId="urn:microsoft.com/office/officeart/2005/8/layout/funnel1"/>
    <dgm:cxn modelId="{2C43CF49-C173-4785-8884-11D5C9949DCB}" type="presParOf" srcId="{879FFE38-1401-4B45-8E9A-33E453C67DDB}" destId="{41A3E3FD-6F85-4369-91F7-9706ABC17B46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C6F1F5-0B0E-47F4-847E-72FB76C24147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2D5B54-3BF5-461D-8EAD-4D1BF3E0781E}">
      <dgm:prSet phldrT="[Text]"/>
      <dgm:spPr/>
      <dgm:t>
        <a:bodyPr/>
        <a:lstStyle/>
        <a:p>
          <a:r>
            <a:rPr lang="en-ID" dirty="0" smtClean="0">
              <a:hlinkClick xmlns:r="http://schemas.openxmlformats.org/officeDocument/2006/relationships" r:id="rId1" action="ppaction://hlinksldjump"/>
            </a:rPr>
            <a:t>A. Perbedaan Sosial dan Partikularisme Kelompok</a:t>
          </a:r>
          <a:endParaRPr lang="en-US" dirty="0"/>
        </a:p>
      </dgm:t>
    </dgm:pt>
    <dgm:pt modelId="{3CA9216C-91C8-4E22-B6C6-28F234A4CE2D}" type="parTrans" cxnId="{F0D65652-1E1F-41D1-834C-E3A4ACB7DA2A}">
      <dgm:prSet/>
      <dgm:spPr/>
      <dgm:t>
        <a:bodyPr/>
        <a:lstStyle/>
        <a:p>
          <a:endParaRPr lang="en-US"/>
        </a:p>
      </dgm:t>
    </dgm:pt>
    <dgm:pt modelId="{87B11D4A-10B8-4D6C-9720-F84CF8FA84AE}" type="sibTrans" cxnId="{F0D65652-1E1F-41D1-834C-E3A4ACB7DA2A}">
      <dgm:prSet/>
      <dgm:spPr/>
      <dgm:t>
        <a:bodyPr/>
        <a:lstStyle/>
        <a:p>
          <a:endParaRPr lang="en-US"/>
        </a:p>
      </dgm:t>
    </dgm:pt>
    <dgm:pt modelId="{1942D5DA-B1FD-45CF-91C2-15BD15F2EC6F}">
      <dgm:prSet phldrT="[Text]"/>
      <dgm:spPr/>
      <dgm:t>
        <a:bodyPr/>
        <a:lstStyle/>
        <a:p>
          <a:r>
            <a:rPr lang="en-ID" dirty="0" smtClean="0">
              <a:hlinkClick xmlns:r="http://schemas.openxmlformats.org/officeDocument/2006/relationships" r:id="rId2" action="ppaction://hlinksldjump"/>
            </a:rPr>
            <a:t>B. Prinsip-Prinsip Kesetaraan</a:t>
          </a:r>
          <a:endParaRPr lang="en-US" dirty="0"/>
        </a:p>
      </dgm:t>
    </dgm:pt>
    <dgm:pt modelId="{2C62CDF7-F5B6-46AA-AB58-31EAEDE6AFA2}" type="parTrans" cxnId="{D2A5A505-A6D5-47D8-8BBE-67F3F2CDFBC2}">
      <dgm:prSet/>
      <dgm:spPr/>
      <dgm:t>
        <a:bodyPr/>
        <a:lstStyle/>
        <a:p>
          <a:endParaRPr lang="en-US"/>
        </a:p>
      </dgm:t>
    </dgm:pt>
    <dgm:pt modelId="{A7A2BC41-1B85-4A1E-816E-4E52BA3A1B63}" type="sibTrans" cxnId="{D2A5A505-A6D5-47D8-8BBE-67F3F2CDFBC2}">
      <dgm:prSet/>
      <dgm:spPr/>
      <dgm:t>
        <a:bodyPr/>
        <a:lstStyle/>
        <a:p>
          <a:endParaRPr lang="en-US"/>
        </a:p>
      </dgm:t>
    </dgm:pt>
    <dgm:pt modelId="{DF85E6FB-716B-4978-8DD9-9E7A9013B6D5}">
      <dgm:prSet phldrT="[Text]"/>
      <dgm:spPr/>
      <dgm:t>
        <a:bodyPr/>
        <a:lstStyle/>
        <a:p>
          <a:r>
            <a:rPr lang="en-ID" dirty="0" smtClean="0">
              <a:hlinkClick xmlns:r="http://schemas.openxmlformats.org/officeDocument/2006/relationships" r:id="rId3" action="ppaction://hlinksldjump"/>
            </a:rPr>
            <a:t>C. Harmoni Sosial</a:t>
          </a:r>
          <a:endParaRPr lang="en-US" dirty="0"/>
        </a:p>
      </dgm:t>
    </dgm:pt>
    <dgm:pt modelId="{0999A648-F6F7-4CA9-B353-6AEA12E8EBA1}" type="parTrans" cxnId="{F52AAE17-3E23-4A26-B01A-83666AB47770}">
      <dgm:prSet/>
      <dgm:spPr/>
      <dgm:t>
        <a:bodyPr/>
        <a:lstStyle/>
        <a:p>
          <a:endParaRPr lang="en-US"/>
        </a:p>
      </dgm:t>
    </dgm:pt>
    <dgm:pt modelId="{3F5EA66C-BA69-4CF9-9E13-0220D285DCCD}" type="sibTrans" cxnId="{F52AAE17-3E23-4A26-B01A-83666AB47770}">
      <dgm:prSet/>
      <dgm:spPr/>
      <dgm:t>
        <a:bodyPr/>
        <a:lstStyle/>
        <a:p>
          <a:endParaRPr lang="en-US"/>
        </a:p>
      </dgm:t>
    </dgm:pt>
    <dgm:pt modelId="{B15A7F38-79C3-4B2F-B0C0-6DB8C4B8D844}" type="pres">
      <dgm:prSet presAssocID="{DAC6F1F5-0B0E-47F4-847E-72FB76C241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1BFDB-EDFA-4DD2-B8D0-DA5D0E471A54}" type="pres">
      <dgm:prSet presAssocID="{AD2D5B54-3BF5-461D-8EAD-4D1BF3E0781E}" presName="circle1" presStyleLbl="node1" presStyleIdx="0" presStyleCnt="3"/>
      <dgm:spPr/>
      <dgm:t>
        <a:bodyPr/>
        <a:lstStyle/>
        <a:p>
          <a:endParaRPr lang="en-US"/>
        </a:p>
      </dgm:t>
    </dgm:pt>
    <dgm:pt modelId="{309079BC-F972-4616-9B60-CCC47816E41B}" type="pres">
      <dgm:prSet presAssocID="{AD2D5B54-3BF5-461D-8EAD-4D1BF3E0781E}" presName="space" presStyleCnt="0"/>
      <dgm:spPr/>
      <dgm:t>
        <a:bodyPr/>
        <a:lstStyle/>
        <a:p>
          <a:endParaRPr lang="en-US"/>
        </a:p>
      </dgm:t>
    </dgm:pt>
    <dgm:pt modelId="{78C6CEE2-EC2B-46E0-BD70-F703B9DDC65B}" type="pres">
      <dgm:prSet presAssocID="{AD2D5B54-3BF5-461D-8EAD-4D1BF3E0781E}" presName="rect1" presStyleLbl="alignAcc1" presStyleIdx="0" presStyleCnt="3" custLinFactNeighborX="-1351"/>
      <dgm:spPr/>
      <dgm:t>
        <a:bodyPr/>
        <a:lstStyle/>
        <a:p>
          <a:endParaRPr lang="en-US"/>
        </a:p>
      </dgm:t>
    </dgm:pt>
    <dgm:pt modelId="{033152EF-5E93-44EA-B955-6AA20935EAA1}" type="pres">
      <dgm:prSet presAssocID="{1942D5DA-B1FD-45CF-91C2-15BD15F2EC6F}" presName="vertSpace2" presStyleLbl="node1" presStyleIdx="0" presStyleCnt="3"/>
      <dgm:spPr/>
      <dgm:t>
        <a:bodyPr/>
        <a:lstStyle/>
        <a:p>
          <a:endParaRPr lang="en-US"/>
        </a:p>
      </dgm:t>
    </dgm:pt>
    <dgm:pt modelId="{B4A55749-BAE2-4946-9BA5-8ECEC978371E}" type="pres">
      <dgm:prSet presAssocID="{1942D5DA-B1FD-45CF-91C2-15BD15F2EC6F}" presName="circle2" presStyleLbl="node1" presStyleIdx="1" presStyleCnt="3" custLinFactNeighborX="-6159" custLinFactNeighborY="2295"/>
      <dgm:spPr/>
      <dgm:t>
        <a:bodyPr/>
        <a:lstStyle/>
        <a:p>
          <a:endParaRPr lang="en-US"/>
        </a:p>
      </dgm:t>
    </dgm:pt>
    <dgm:pt modelId="{38F63E9D-2B49-44DF-8E7F-B5BAEB8784ED}" type="pres">
      <dgm:prSet presAssocID="{1942D5DA-B1FD-45CF-91C2-15BD15F2EC6F}" presName="rect2" presStyleLbl="alignAcc1" presStyleIdx="1" presStyleCnt="3" custLinFactNeighborX="-1351" custLinFactNeighborY="2295"/>
      <dgm:spPr/>
      <dgm:t>
        <a:bodyPr/>
        <a:lstStyle/>
        <a:p>
          <a:endParaRPr lang="en-US"/>
        </a:p>
      </dgm:t>
    </dgm:pt>
    <dgm:pt modelId="{2EF4E949-DAE4-4A24-9B73-4850BED36FFC}" type="pres">
      <dgm:prSet presAssocID="{DF85E6FB-716B-4978-8DD9-9E7A9013B6D5}" presName="vertSpace3" presStyleLbl="node1" presStyleIdx="1" presStyleCnt="3"/>
      <dgm:spPr/>
      <dgm:t>
        <a:bodyPr/>
        <a:lstStyle/>
        <a:p>
          <a:endParaRPr lang="en-US"/>
        </a:p>
      </dgm:t>
    </dgm:pt>
    <dgm:pt modelId="{5B6E4D1D-3A3E-4595-B656-225B21010F21}" type="pres">
      <dgm:prSet presAssocID="{DF85E6FB-716B-4978-8DD9-9E7A9013B6D5}" presName="circle3" presStyleLbl="node1" presStyleIdx="2" presStyleCnt="3"/>
      <dgm:spPr/>
      <dgm:t>
        <a:bodyPr/>
        <a:lstStyle/>
        <a:p>
          <a:endParaRPr lang="en-US"/>
        </a:p>
      </dgm:t>
    </dgm:pt>
    <dgm:pt modelId="{09264D17-C795-4B82-8C9A-8A9C86AA5E62}" type="pres">
      <dgm:prSet presAssocID="{DF85E6FB-716B-4978-8DD9-9E7A9013B6D5}" presName="rect3" presStyleLbl="alignAcc1" presStyleIdx="2" presStyleCnt="3" custScaleX="100000" custLinFactNeighborX="-1258" custLinFactNeighborY="2445"/>
      <dgm:spPr/>
      <dgm:t>
        <a:bodyPr/>
        <a:lstStyle/>
        <a:p>
          <a:endParaRPr lang="en-US"/>
        </a:p>
      </dgm:t>
    </dgm:pt>
    <dgm:pt modelId="{0750108E-7A71-4687-8B98-3CA1BB211F14}" type="pres">
      <dgm:prSet presAssocID="{AD2D5B54-3BF5-461D-8EAD-4D1BF3E078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7F3CA-4EB0-4BA0-8713-27BC84FAC01E}" type="pres">
      <dgm:prSet presAssocID="{1942D5DA-B1FD-45CF-91C2-15BD15F2EC6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02DBF-4D3D-4DE3-968F-D3C3E48C860B}" type="pres">
      <dgm:prSet presAssocID="{DF85E6FB-716B-4978-8DD9-9E7A9013B6D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65652-1E1F-41D1-834C-E3A4ACB7DA2A}" srcId="{DAC6F1F5-0B0E-47F4-847E-72FB76C24147}" destId="{AD2D5B54-3BF5-461D-8EAD-4D1BF3E0781E}" srcOrd="0" destOrd="0" parTransId="{3CA9216C-91C8-4E22-B6C6-28F234A4CE2D}" sibTransId="{87B11D4A-10B8-4D6C-9720-F84CF8FA84AE}"/>
    <dgm:cxn modelId="{EFDB4B1D-F0DB-4EE0-9A5A-D6BA7B381B3A}" type="presOf" srcId="{AD2D5B54-3BF5-461D-8EAD-4D1BF3E0781E}" destId="{0750108E-7A71-4687-8B98-3CA1BB211F14}" srcOrd="1" destOrd="0" presId="urn:microsoft.com/office/officeart/2005/8/layout/target3"/>
    <dgm:cxn modelId="{30382B25-F23B-457A-82B6-A3338DDF7548}" type="presOf" srcId="{DAC6F1F5-0B0E-47F4-847E-72FB76C24147}" destId="{B15A7F38-79C3-4B2F-B0C0-6DB8C4B8D844}" srcOrd="0" destOrd="0" presId="urn:microsoft.com/office/officeart/2005/8/layout/target3"/>
    <dgm:cxn modelId="{36B6D4D5-60EE-4CE2-BF29-E3F8B6388A22}" type="presOf" srcId="{1942D5DA-B1FD-45CF-91C2-15BD15F2EC6F}" destId="{38F63E9D-2B49-44DF-8E7F-B5BAEB8784ED}" srcOrd="0" destOrd="0" presId="urn:microsoft.com/office/officeart/2005/8/layout/target3"/>
    <dgm:cxn modelId="{93B48EA5-5BBE-46C7-9382-ADE5F3B42426}" type="presOf" srcId="{DF85E6FB-716B-4978-8DD9-9E7A9013B6D5}" destId="{D9102DBF-4D3D-4DE3-968F-D3C3E48C860B}" srcOrd="1" destOrd="0" presId="urn:microsoft.com/office/officeart/2005/8/layout/target3"/>
    <dgm:cxn modelId="{F52AAE17-3E23-4A26-B01A-83666AB47770}" srcId="{DAC6F1F5-0B0E-47F4-847E-72FB76C24147}" destId="{DF85E6FB-716B-4978-8DD9-9E7A9013B6D5}" srcOrd="2" destOrd="0" parTransId="{0999A648-F6F7-4CA9-B353-6AEA12E8EBA1}" sibTransId="{3F5EA66C-BA69-4CF9-9E13-0220D285DCCD}"/>
    <dgm:cxn modelId="{D2A5A505-A6D5-47D8-8BBE-67F3F2CDFBC2}" srcId="{DAC6F1F5-0B0E-47F4-847E-72FB76C24147}" destId="{1942D5DA-B1FD-45CF-91C2-15BD15F2EC6F}" srcOrd="1" destOrd="0" parTransId="{2C62CDF7-F5B6-46AA-AB58-31EAEDE6AFA2}" sibTransId="{A7A2BC41-1B85-4A1E-816E-4E52BA3A1B63}"/>
    <dgm:cxn modelId="{5CFF7F68-67B6-486D-A653-90E1147B8920}" type="presOf" srcId="{AD2D5B54-3BF5-461D-8EAD-4D1BF3E0781E}" destId="{78C6CEE2-EC2B-46E0-BD70-F703B9DDC65B}" srcOrd="0" destOrd="0" presId="urn:microsoft.com/office/officeart/2005/8/layout/target3"/>
    <dgm:cxn modelId="{117D93FA-358E-4418-ADE2-66639D6A2E2A}" type="presOf" srcId="{1942D5DA-B1FD-45CF-91C2-15BD15F2EC6F}" destId="{A5F7F3CA-4EB0-4BA0-8713-27BC84FAC01E}" srcOrd="1" destOrd="0" presId="urn:microsoft.com/office/officeart/2005/8/layout/target3"/>
    <dgm:cxn modelId="{7E6BEA53-38BD-46BA-9D81-8FAE54062400}" type="presOf" srcId="{DF85E6FB-716B-4978-8DD9-9E7A9013B6D5}" destId="{09264D17-C795-4B82-8C9A-8A9C86AA5E62}" srcOrd="0" destOrd="0" presId="urn:microsoft.com/office/officeart/2005/8/layout/target3"/>
    <dgm:cxn modelId="{5CDD5FEF-3868-47FA-A994-3F8FA6A6CBB9}" type="presParOf" srcId="{B15A7F38-79C3-4B2F-B0C0-6DB8C4B8D844}" destId="{D6E1BFDB-EDFA-4DD2-B8D0-DA5D0E471A54}" srcOrd="0" destOrd="0" presId="urn:microsoft.com/office/officeart/2005/8/layout/target3"/>
    <dgm:cxn modelId="{95E56197-24B6-4090-8706-68BC9080800F}" type="presParOf" srcId="{B15A7F38-79C3-4B2F-B0C0-6DB8C4B8D844}" destId="{309079BC-F972-4616-9B60-CCC47816E41B}" srcOrd="1" destOrd="0" presId="urn:microsoft.com/office/officeart/2005/8/layout/target3"/>
    <dgm:cxn modelId="{421C8A1F-2103-4835-89F9-1761DC952398}" type="presParOf" srcId="{B15A7F38-79C3-4B2F-B0C0-6DB8C4B8D844}" destId="{78C6CEE2-EC2B-46E0-BD70-F703B9DDC65B}" srcOrd="2" destOrd="0" presId="urn:microsoft.com/office/officeart/2005/8/layout/target3"/>
    <dgm:cxn modelId="{1DDBED2C-2760-4BAA-8E06-F3F8AA2755BC}" type="presParOf" srcId="{B15A7F38-79C3-4B2F-B0C0-6DB8C4B8D844}" destId="{033152EF-5E93-44EA-B955-6AA20935EAA1}" srcOrd="3" destOrd="0" presId="urn:microsoft.com/office/officeart/2005/8/layout/target3"/>
    <dgm:cxn modelId="{909E119D-D0BD-44B7-9A87-2579275A979F}" type="presParOf" srcId="{B15A7F38-79C3-4B2F-B0C0-6DB8C4B8D844}" destId="{B4A55749-BAE2-4946-9BA5-8ECEC978371E}" srcOrd="4" destOrd="0" presId="urn:microsoft.com/office/officeart/2005/8/layout/target3"/>
    <dgm:cxn modelId="{2561AF30-C1A5-44A6-819C-888D55BAC8CD}" type="presParOf" srcId="{B15A7F38-79C3-4B2F-B0C0-6DB8C4B8D844}" destId="{38F63E9D-2B49-44DF-8E7F-B5BAEB8784ED}" srcOrd="5" destOrd="0" presId="urn:microsoft.com/office/officeart/2005/8/layout/target3"/>
    <dgm:cxn modelId="{48226EE9-8F01-4DF0-A05B-44EECAC95CD4}" type="presParOf" srcId="{B15A7F38-79C3-4B2F-B0C0-6DB8C4B8D844}" destId="{2EF4E949-DAE4-4A24-9B73-4850BED36FFC}" srcOrd="6" destOrd="0" presId="urn:microsoft.com/office/officeart/2005/8/layout/target3"/>
    <dgm:cxn modelId="{8CB86B09-338C-4D8F-B396-27028EBF696C}" type="presParOf" srcId="{B15A7F38-79C3-4B2F-B0C0-6DB8C4B8D844}" destId="{5B6E4D1D-3A3E-4595-B656-225B21010F21}" srcOrd="7" destOrd="0" presId="urn:microsoft.com/office/officeart/2005/8/layout/target3"/>
    <dgm:cxn modelId="{FCEF37CF-6B23-4028-A03D-63A3B8B1680B}" type="presParOf" srcId="{B15A7F38-79C3-4B2F-B0C0-6DB8C4B8D844}" destId="{09264D17-C795-4B82-8C9A-8A9C86AA5E62}" srcOrd="8" destOrd="0" presId="urn:microsoft.com/office/officeart/2005/8/layout/target3"/>
    <dgm:cxn modelId="{9FA4488C-A2C7-40F2-AF78-C6AE8555B7D2}" type="presParOf" srcId="{B15A7F38-79C3-4B2F-B0C0-6DB8C4B8D844}" destId="{0750108E-7A71-4687-8B98-3CA1BB211F14}" srcOrd="9" destOrd="0" presId="urn:microsoft.com/office/officeart/2005/8/layout/target3"/>
    <dgm:cxn modelId="{F6BD7689-BF28-4085-B56D-D3749C07D888}" type="presParOf" srcId="{B15A7F38-79C3-4B2F-B0C0-6DB8C4B8D844}" destId="{A5F7F3CA-4EB0-4BA0-8713-27BC84FAC01E}" srcOrd="10" destOrd="0" presId="urn:microsoft.com/office/officeart/2005/8/layout/target3"/>
    <dgm:cxn modelId="{C8AAC22F-69DD-42AF-97FE-8C45C9B16007}" type="presParOf" srcId="{B15A7F38-79C3-4B2F-B0C0-6DB8C4B8D844}" destId="{D9102DBF-4D3D-4DE3-968F-D3C3E48C860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F50918-1861-4137-81D5-640757B3C13A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F29D7605-C7CB-4BFE-9E0E-6376118505D1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Perbedaan Sosial</a:t>
          </a:r>
        </a:p>
      </dgm:t>
    </dgm:pt>
    <dgm:pt modelId="{967A4B12-3BC8-4121-AAB7-FBD50B93C1DC}" type="parTrans" cxnId="{DE9AFBF5-1D8F-4B00-833D-02CA2B88504C}">
      <dgm:prSet/>
      <dgm:spPr/>
      <dgm:t>
        <a:bodyPr/>
        <a:lstStyle/>
        <a:p>
          <a:endParaRPr lang="id-ID"/>
        </a:p>
      </dgm:t>
    </dgm:pt>
    <dgm:pt modelId="{5F1601E1-2F09-46F6-A11D-BCA8CF5FF9B9}" type="sibTrans" cxnId="{DE9AFBF5-1D8F-4B00-833D-02CA2B88504C}">
      <dgm:prSet/>
      <dgm:spPr/>
      <dgm:t>
        <a:bodyPr/>
        <a:lstStyle/>
        <a:p>
          <a:endParaRPr lang="id-ID"/>
        </a:p>
      </dgm:t>
    </dgm:pt>
    <dgm:pt modelId="{3968832B-C8C1-44AA-8E3C-79AA1E6881A9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Diferensiasi </a:t>
          </a:r>
          <a:r>
            <a:rPr lang="en-ID" dirty="0" smtClean="0">
              <a:solidFill>
                <a:schemeClr val="tx1"/>
              </a:solidFill>
            </a:rPr>
            <a:t>S</a:t>
          </a:r>
          <a:r>
            <a:rPr lang="id-ID" dirty="0" smtClean="0">
              <a:solidFill>
                <a:schemeClr val="tx1"/>
              </a:solidFill>
            </a:rPr>
            <a:t>osial</a:t>
          </a:r>
          <a:endParaRPr lang="id-ID" dirty="0">
            <a:solidFill>
              <a:schemeClr val="tx1"/>
            </a:solidFill>
          </a:endParaRPr>
        </a:p>
      </dgm:t>
    </dgm:pt>
    <dgm:pt modelId="{D81F1248-929F-4DB5-97BF-CB17A0F53FDC}" type="parTrans" cxnId="{C331D772-FF18-4707-AED6-D5A99DE1C58E}">
      <dgm:prSet/>
      <dgm:spPr/>
      <dgm:t>
        <a:bodyPr/>
        <a:lstStyle/>
        <a:p>
          <a:endParaRPr lang="id-ID"/>
        </a:p>
      </dgm:t>
    </dgm:pt>
    <dgm:pt modelId="{A262D19C-3DFD-4536-84E9-997C9336674F}" type="sibTrans" cxnId="{C331D772-FF18-4707-AED6-D5A99DE1C58E}">
      <dgm:prSet/>
      <dgm:spPr/>
      <dgm:t>
        <a:bodyPr/>
        <a:lstStyle/>
        <a:p>
          <a:endParaRPr lang="id-ID"/>
        </a:p>
      </dgm:t>
    </dgm:pt>
    <dgm:pt modelId="{663B23B8-A400-4D3C-BD46-59D5D0F9425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Stratifikasi Sosial</a:t>
          </a:r>
          <a:endParaRPr lang="id-ID" dirty="0">
            <a:solidFill>
              <a:schemeClr val="tx1"/>
            </a:solidFill>
          </a:endParaRPr>
        </a:p>
      </dgm:t>
    </dgm:pt>
    <dgm:pt modelId="{7AAAF25A-29AC-4FD9-B7E5-9D9A2F626C1B}" type="parTrans" cxnId="{8699D70B-0A78-4E11-84C4-429582BC3F1D}">
      <dgm:prSet/>
      <dgm:spPr/>
      <dgm:t>
        <a:bodyPr/>
        <a:lstStyle/>
        <a:p>
          <a:endParaRPr lang="id-ID"/>
        </a:p>
      </dgm:t>
    </dgm:pt>
    <dgm:pt modelId="{1ABBD5D5-C9C5-474F-868F-717B036A4008}" type="sibTrans" cxnId="{8699D70B-0A78-4E11-84C4-429582BC3F1D}">
      <dgm:prSet/>
      <dgm:spPr/>
      <dgm:t>
        <a:bodyPr/>
        <a:lstStyle/>
        <a:p>
          <a:endParaRPr lang="id-ID"/>
        </a:p>
      </dgm:t>
    </dgm:pt>
    <dgm:pt modelId="{3EFCE92A-B67F-42C3-9D43-C6D1D92CF2C1}" type="pres">
      <dgm:prSet presAssocID="{83F50918-1861-4137-81D5-640757B3C1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7D7224E-F76D-4BFA-815D-32A2F363029F}" type="pres">
      <dgm:prSet presAssocID="{F29D7605-C7CB-4BFE-9E0E-6376118505D1}" presName="centerShape" presStyleLbl="node0" presStyleIdx="0" presStyleCnt="1" custLinFactNeighborX="-986" custLinFactNeighborY="-38482"/>
      <dgm:spPr/>
      <dgm:t>
        <a:bodyPr/>
        <a:lstStyle/>
        <a:p>
          <a:endParaRPr lang="id-ID"/>
        </a:p>
      </dgm:t>
    </dgm:pt>
    <dgm:pt modelId="{9DA3A99B-CF68-40AF-8DDA-705DF218EFC4}" type="pres">
      <dgm:prSet presAssocID="{D81F1248-929F-4DB5-97BF-CB17A0F53FDC}" presName="parTrans" presStyleLbl="bgSibTrans2D1" presStyleIdx="0" presStyleCnt="2" custAng="10590316" custScaleX="39126" custLinFactNeighborX="23379" custLinFactNeighborY="-73968"/>
      <dgm:spPr/>
      <dgm:t>
        <a:bodyPr/>
        <a:lstStyle/>
        <a:p>
          <a:endParaRPr lang="id-ID"/>
        </a:p>
      </dgm:t>
    </dgm:pt>
    <dgm:pt modelId="{E19BC54F-2A7E-445C-B182-CE0F07F7D890}" type="pres">
      <dgm:prSet presAssocID="{3968832B-C8C1-44AA-8E3C-79AA1E6881A9}" presName="node" presStyleLbl="node1" presStyleIdx="0" presStyleCnt="2" custRadScaleRad="93448" custRadScaleInc="-560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0FA1AD-652A-425B-A76F-94E6D7B5EAD3}" type="pres">
      <dgm:prSet presAssocID="{7AAAF25A-29AC-4FD9-B7E5-9D9A2F626C1B}" presName="parTrans" presStyleLbl="bgSibTrans2D1" presStyleIdx="1" presStyleCnt="2" custAng="11074183" custScaleX="35620" custLinFactNeighborX="-20338" custLinFactNeighborY="-84369"/>
      <dgm:spPr/>
      <dgm:t>
        <a:bodyPr/>
        <a:lstStyle/>
        <a:p>
          <a:endParaRPr lang="id-ID"/>
        </a:p>
      </dgm:t>
    </dgm:pt>
    <dgm:pt modelId="{E822D8B1-C607-4317-9140-C4287A0256F2}" type="pres">
      <dgm:prSet presAssocID="{663B23B8-A400-4D3C-BD46-59D5D0F94252}" presName="node" presStyleLbl="node1" presStyleIdx="1" presStyleCnt="2" custRadScaleRad="80701" custRadScaleInc="415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31D772-FF18-4707-AED6-D5A99DE1C58E}" srcId="{F29D7605-C7CB-4BFE-9E0E-6376118505D1}" destId="{3968832B-C8C1-44AA-8E3C-79AA1E6881A9}" srcOrd="0" destOrd="0" parTransId="{D81F1248-929F-4DB5-97BF-CB17A0F53FDC}" sibTransId="{A262D19C-3DFD-4536-84E9-997C9336674F}"/>
    <dgm:cxn modelId="{DE9AFBF5-1D8F-4B00-833D-02CA2B88504C}" srcId="{83F50918-1861-4137-81D5-640757B3C13A}" destId="{F29D7605-C7CB-4BFE-9E0E-6376118505D1}" srcOrd="0" destOrd="0" parTransId="{967A4B12-3BC8-4121-AAB7-FBD50B93C1DC}" sibTransId="{5F1601E1-2F09-46F6-A11D-BCA8CF5FF9B9}"/>
    <dgm:cxn modelId="{50AF86F3-7A7B-4D46-955F-D3A817B1CA6B}" type="presOf" srcId="{3968832B-C8C1-44AA-8E3C-79AA1E6881A9}" destId="{E19BC54F-2A7E-445C-B182-CE0F07F7D890}" srcOrd="0" destOrd="0" presId="urn:microsoft.com/office/officeart/2005/8/layout/radial4"/>
    <dgm:cxn modelId="{8699D70B-0A78-4E11-84C4-429582BC3F1D}" srcId="{F29D7605-C7CB-4BFE-9E0E-6376118505D1}" destId="{663B23B8-A400-4D3C-BD46-59D5D0F94252}" srcOrd="1" destOrd="0" parTransId="{7AAAF25A-29AC-4FD9-B7E5-9D9A2F626C1B}" sibTransId="{1ABBD5D5-C9C5-474F-868F-717B036A4008}"/>
    <dgm:cxn modelId="{215B6059-FA28-4D22-9073-ABBCF73CB0C5}" type="presOf" srcId="{F29D7605-C7CB-4BFE-9E0E-6376118505D1}" destId="{F7D7224E-F76D-4BFA-815D-32A2F363029F}" srcOrd="0" destOrd="0" presId="urn:microsoft.com/office/officeart/2005/8/layout/radial4"/>
    <dgm:cxn modelId="{357DB460-6F16-4330-917E-2263A1C3340A}" type="presOf" srcId="{D81F1248-929F-4DB5-97BF-CB17A0F53FDC}" destId="{9DA3A99B-CF68-40AF-8DDA-705DF218EFC4}" srcOrd="0" destOrd="0" presId="urn:microsoft.com/office/officeart/2005/8/layout/radial4"/>
    <dgm:cxn modelId="{92D57586-5C67-4AFA-AF02-DCE950613DC8}" type="presOf" srcId="{7AAAF25A-29AC-4FD9-B7E5-9D9A2F626C1B}" destId="{5A0FA1AD-652A-425B-A76F-94E6D7B5EAD3}" srcOrd="0" destOrd="0" presId="urn:microsoft.com/office/officeart/2005/8/layout/radial4"/>
    <dgm:cxn modelId="{66F99140-7FDB-4EE0-AE29-449C41ED9939}" type="presOf" srcId="{663B23B8-A400-4D3C-BD46-59D5D0F94252}" destId="{E822D8B1-C607-4317-9140-C4287A0256F2}" srcOrd="0" destOrd="0" presId="urn:microsoft.com/office/officeart/2005/8/layout/radial4"/>
    <dgm:cxn modelId="{8AC19EF9-93AF-49F1-82FB-814599A19779}" type="presOf" srcId="{83F50918-1861-4137-81D5-640757B3C13A}" destId="{3EFCE92A-B67F-42C3-9D43-C6D1D92CF2C1}" srcOrd="0" destOrd="0" presId="urn:microsoft.com/office/officeart/2005/8/layout/radial4"/>
    <dgm:cxn modelId="{77DBFEEF-E80C-4DC1-950A-80A3BDA91E1C}" type="presParOf" srcId="{3EFCE92A-B67F-42C3-9D43-C6D1D92CF2C1}" destId="{F7D7224E-F76D-4BFA-815D-32A2F363029F}" srcOrd="0" destOrd="0" presId="urn:microsoft.com/office/officeart/2005/8/layout/radial4"/>
    <dgm:cxn modelId="{550C19AA-48AA-43A7-969C-28E29F3C6BBC}" type="presParOf" srcId="{3EFCE92A-B67F-42C3-9D43-C6D1D92CF2C1}" destId="{9DA3A99B-CF68-40AF-8DDA-705DF218EFC4}" srcOrd="1" destOrd="0" presId="urn:microsoft.com/office/officeart/2005/8/layout/radial4"/>
    <dgm:cxn modelId="{AB2F1307-42E3-44B0-B3C2-2FB810BC244A}" type="presParOf" srcId="{3EFCE92A-B67F-42C3-9D43-C6D1D92CF2C1}" destId="{E19BC54F-2A7E-445C-B182-CE0F07F7D890}" srcOrd="2" destOrd="0" presId="urn:microsoft.com/office/officeart/2005/8/layout/radial4"/>
    <dgm:cxn modelId="{85FA9DB6-92E7-439D-A4D2-627E25E9755C}" type="presParOf" srcId="{3EFCE92A-B67F-42C3-9D43-C6D1D92CF2C1}" destId="{5A0FA1AD-652A-425B-A76F-94E6D7B5EAD3}" srcOrd="3" destOrd="0" presId="urn:microsoft.com/office/officeart/2005/8/layout/radial4"/>
    <dgm:cxn modelId="{8E56B378-2DA2-4E1F-A9B5-B8BE98915FE2}" type="presParOf" srcId="{3EFCE92A-B67F-42C3-9D43-C6D1D92CF2C1}" destId="{E822D8B1-C607-4317-9140-C4287A0256F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622619F-D9EB-4857-8621-60CAF8B89CF9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159F2B9-6994-4CB5-B825-314E1CF1896C}">
      <dgm:prSet phldrT="[Text]"/>
      <dgm:spPr/>
      <dgm:t>
        <a:bodyPr/>
        <a:lstStyle/>
        <a:p>
          <a:r>
            <a:rPr lang="id-ID" dirty="0" smtClean="0"/>
            <a:t>Diferensiasi Sosial</a:t>
          </a:r>
          <a:endParaRPr lang="id-ID" dirty="0"/>
        </a:p>
      </dgm:t>
    </dgm:pt>
    <dgm:pt modelId="{CE806C05-5A35-4802-BFC5-E4A6EC749777}" type="parTrans" cxnId="{ACA8B6D1-0313-48AE-B6C0-52C7D0C67162}">
      <dgm:prSet/>
      <dgm:spPr/>
      <dgm:t>
        <a:bodyPr/>
        <a:lstStyle/>
        <a:p>
          <a:endParaRPr lang="id-ID"/>
        </a:p>
      </dgm:t>
    </dgm:pt>
    <dgm:pt modelId="{6691481B-31F0-462F-B85A-A8CA9A1B8F00}" type="sibTrans" cxnId="{ACA8B6D1-0313-48AE-B6C0-52C7D0C67162}">
      <dgm:prSet/>
      <dgm:spPr/>
      <dgm:t>
        <a:bodyPr/>
        <a:lstStyle/>
        <a:p>
          <a:endParaRPr lang="id-ID"/>
        </a:p>
      </dgm:t>
    </dgm:pt>
    <dgm:pt modelId="{2CDAE3A2-D8AB-4D4D-8CE7-C4AE428F675B}">
      <dgm:prSet phldrT="[Text]" custT="1"/>
      <dgm:spPr/>
      <dgm:t>
        <a:bodyPr/>
        <a:lstStyle/>
        <a:p>
          <a:r>
            <a:rPr lang="id-ID" sz="2400" dirty="0" smtClean="0"/>
            <a:t>Ras</a:t>
          </a:r>
          <a:endParaRPr lang="id-ID" sz="2400" dirty="0"/>
        </a:p>
      </dgm:t>
    </dgm:pt>
    <dgm:pt modelId="{868A1F64-1EF8-45F5-BF41-42911B514195}" type="parTrans" cxnId="{E16C4B33-558C-467C-8D79-008F9D9C9014}">
      <dgm:prSet/>
      <dgm:spPr/>
      <dgm:t>
        <a:bodyPr/>
        <a:lstStyle/>
        <a:p>
          <a:endParaRPr lang="id-ID"/>
        </a:p>
      </dgm:t>
    </dgm:pt>
    <dgm:pt modelId="{A10473D6-4E82-493F-8470-DD0917440DF5}" type="sibTrans" cxnId="{E16C4B33-558C-467C-8D79-008F9D9C9014}">
      <dgm:prSet/>
      <dgm:spPr/>
      <dgm:t>
        <a:bodyPr/>
        <a:lstStyle/>
        <a:p>
          <a:endParaRPr lang="id-ID"/>
        </a:p>
      </dgm:t>
    </dgm:pt>
    <dgm:pt modelId="{180BC8D4-22B6-40D0-AC70-1CB6137583DA}">
      <dgm:prSet phldrT="[Text]" custT="1"/>
      <dgm:spPr/>
      <dgm:t>
        <a:bodyPr/>
        <a:lstStyle/>
        <a:p>
          <a:r>
            <a:rPr lang="id-ID" sz="2000" dirty="0" smtClean="0"/>
            <a:t>Suku </a:t>
          </a:r>
          <a:r>
            <a:rPr lang="en-ID" sz="2000" dirty="0" smtClean="0"/>
            <a:t>b</a:t>
          </a:r>
          <a:r>
            <a:rPr lang="id-ID" sz="2000" dirty="0" smtClean="0"/>
            <a:t>angsa</a:t>
          </a:r>
          <a:endParaRPr lang="id-ID" sz="2000" dirty="0"/>
        </a:p>
      </dgm:t>
    </dgm:pt>
    <dgm:pt modelId="{5EF157DB-5278-4FEE-92AA-9E655EB71095}" type="parTrans" cxnId="{21AFEC9B-ECF4-4C93-ACAB-857D7A0FFCA4}">
      <dgm:prSet/>
      <dgm:spPr/>
      <dgm:t>
        <a:bodyPr/>
        <a:lstStyle/>
        <a:p>
          <a:endParaRPr lang="id-ID"/>
        </a:p>
      </dgm:t>
    </dgm:pt>
    <dgm:pt modelId="{888E880E-9AB6-43AF-B62B-6DB730E2C2F9}" type="sibTrans" cxnId="{21AFEC9B-ECF4-4C93-ACAB-857D7A0FFCA4}">
      <dgm:prSet/>
      <dgm:spPr/>
      <dgm:t>
        <a:bodyPr/>
        <a:lstStyle/>
        <a:p>
          <a:endParaRPr lang="id-ID"/>
        </a:p>
      </dgm:t>
    </dgm:pt>
    <dgm:pt modelId="{B33073ED-16EC-4F06-9DDE-06BB6964D74E}">
      <dgm:prSet phldrT="[Text]" custT="1"/>
      <dgm:spPr/>
      <dgm:t>
        <a:bodyPr/>
        <a:lstStyle/>
        <a:p>
          <a:r>
            <a:rPr lang="id-ID" sz="2000" dirty="0" smtClean="0"/>
            <a:t>Jenis kelamin dan gender</a:t>
          </a:r>
          <a:endParaRPr lang="id-ID" sz="2000" dirty="0"/>
        </a:p>
      </dgm:t>
    </dgm:pt>
    <dgm:pt modelId="{EDC2CFCA-90D0-4B83-9849-B4AF7EFB5375}" type="parTrans" cxnId="{C82F4FDF-E2E7-458E-A43E-E572FF0B680C}">
      <dgm:prSet/>
      <dgm:spPr/>
      <dgm:t>
        <a:bodyPr/>
        <a:lstStyle/>
        <a:p>
          <a:endParaRPr lang="id-ID"/>
        </a:p>
      </dgm:t>
    </dgm:pt>
    <dgm:pt modelId="{5D4C682B-AEE5-48B5-90FA-9FAE73389F0A}" type="sibTrans" cxnId="{C82F4FDF-E2E7-458E-A43E-E572FF0B680C}">
      <dgm:prSet/>
      <dgm:spPr/>
      <dgm:t>
        <a:bodyPr/>
        <a:lstStyle/>
        <a:p>
          <a:endParaRPr lang="id-ID"/>
        </a:p>
      </dgm:t>
    </dgm:pt>
    <dgm:pt modelId="{CB98CE00-C1E5-45BB-9174-F6B16182CDBB}">
      <dgm:prSet phldrT="[Text]" custT="1"/>
      <dgm:spPr/>
      <dgm:t>
        <a:bodyPr/>
        <a:lstStyle/>
        <a:p>
          <a:r>
            <a:rPr lang="id-ID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Mata pencaha</a:t>
          </a:r>
          <a:r>
            <a:rPr lang="en-ID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lang="id-ID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rian</a:t>
          </a:r>
          <a:endParaRPr lang="id-ID" sz="19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B935C4A-6A79-4316-86FE-EC610D69739F}" type="parTrans" cxnId="{0B7A758A-F70C-4530-A531-6D08A56AB2C8}">
      <dgm:prSet/>
      <dgm:spPr/>
      <dgm:t>
        <a:bodyPr/>
        <a:lstStyle/>
        <a:p>
          <a:endParaRPr lang="id-ID"/>
        </a:p>
      </dgm:t>
    </dgm:pt>
    <dgm:pt modelId="{70F766A3-F8FD-441E-9843-8036116C76F5}" type="sibTrans" cxnId="{0B7A758A-F70C-4530-A531-6D08A56AB2C8}">
      <dgm:prSet/>
      <dgm:spPr/>
      <dgm:t>
        <a:bodyPr/>
        <a:lstStyle/>
        <a:p>
          <a:endParaRPr lang="id-ID"/>
        </a:p>
      </dgm:t>
    </dgm:pt>
    <dgm:pt modelId="{10034695-A2E0-47EC-B33C-3DD5C2B6D5BF}">
      <dgm:prSet custT="1"/>
      <dgm:spPr/>
      <dgm:t>
        <a:bodyPr/>
        <a:lstStyle/>
        <a:p>
          <a:r>
            <a:rPr lang="id-ID" sz="2000" dirty="0" smtClean="0"/>
            <a:t>Agama</a:t>
          </a:r>
          <a:endParaRPr lang="id-ID" sz="2000" dirty="0"/>
        </a:p>
      </dgm:t>
    </dgm:pt>
    <dgm:pt modelId="{2C51BCC0-B9E3-4FF9-8A9C-AD5E2FB80413}" type="parTrans" cxnId="{6E5290E1-520C-4AFC-9DA4-7D2FC0567B86}">
      <dgm:prSet/>
      <dgm:spPr/>
      <dgm:t>
        <a:bodyPr/>
        <a:lstStyle/>
        <a:p>
          <a:endParaRPr lang="id-ID"/>
        </a:p>
      </dgm:t>
    </dgm:pt>
    <dgm:pt modelId="{AC9A7194-29D5-487A-B6B6-AABF85963EFF}" type="sibTrans" cxnId="{6E5290E1-520C-4AFC-9DA4-7D2FC0567B86}">
      <dgm:prSet/>
      <dgm:spPr/>
      <dgm:t>
        <a:bodyPr/>
        <a:lstStyle/>
        <a:p>
          <a:endParaRPr lang="id-ID"/>
        </a:p>
      </dgm:t>
    </dgm:pt>
    <dgm:pt modelId="{5FE1B8BC-7C39-488B-8CC2-F46D86B03C4F}" type="pres">
      <dgm:prSet presAssocID="{9622619F-D9EB-4857-8621-60CAF8B89C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ED7BA86-8A73-4EE0-BD3A-A2A978105C0D}" type="pres">
      <dgm:prSet presAssocID="{C159F2B9-6994-4CB5-B825-314E1CF1896C}" presName="centerShape" presStyleLbl="node0" presStyleIdx="0" presStyleCnt="1" custScaleX="145831" custScaleY="106608"/>
      <dgm:spPr/>
      <dgm:t>
        <a:bodyPr/>
        <a:lstStyle/>
        <a:p>
          <a:endParaRPr lang="id-ID"/>
        </a:p>
      </dgm:t>
    </dgm:pt>
    <dgm:pt modelId="{6026AA14-5CE4-477B-8711-0BB39A5909CA}" type="pres">
      <dgm:prSet presAssocID="{868A1F64-1EF8-45F5-BF41-42911B514195}" presName="parTrans" presStyleLbl="sibTrans2D1" presStyleIdx="0" presStyleCnt="5"/>
      <dgm:spPr/>
      <dgm:t>
        <a:bodyPr/>
        <a:lstStyle/>
        <a:p>
          <a:endParaRPr lang="id-ID"/>
        </a:p>
      </dgm:t>
    </dgm:pt>
    <dgm:pt modelId="{EC6E272E-48B4-4C4A-BD16-CE8C91FD4102}" type="pres">
      <dgm:prSet presAssocID="{868A1F64-1EF8-45F5-BF41-42911B514195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8EE95974-AAF5-4241-AC19-E8BF65A47DA6}" type="pres">
      <dgm:prSet presAssocID="{2CDAE3A2-D8AB-4D4D-8CE7-C4AE428F675B}" presName="node" presStyleLbl="node1" presStyleIdx="0" presStyleCnt="5" custRadScaleRad="100169" custRadScaleInc="-54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71453E-0004-4AA3-9B60-738F08A4B01F}" type="pres">
      <dgm:prSet presAssocID="{5EF157DB-5278-4FEE-92AA-9E655EB71095}" presName="parTrans" presStyleLbl="sibTrans2D1" presStyleIdx="1" presStyleCnt="5"/>
      <dgm:spPr/>
      <dgm:t>
        <a:bodyPr/>
        <a:lstStyle/>
        <a:p>
          <a:endParaRPr lang="id-ID"/>
        </a:p>
      </dgm:t>
    </dgm:pt>
    <dgm:pt modelId="{AD615321-16CB-4040-8DD7-85AFD1D79F67}" type="pres">
      <dgm:prSet presAssocID="{5EF157DB-5278-4FEE-92AA-9E655EB71095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7D47B9DF-E80D-436A-AB29-77F6D812D56C}" type="pres">
      <dgm:prSet presAssocID="{180BC8D4-22B6-40D0-AC70-1CB6137583DA}" presName="node" presStyleLbl="node1" presStyleIdx="1" presStyleCnt="5" custRadScaleRad="101836" custRadScaleInc="3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0B69A0-601A-4949-BF6D-94981953C4CA}" type="pres">
      <dgm:prSet presAssocID="{EDC2CFCA-90D0-4B83-9849-B4AF7EFB5375}" presName="parTrans" presStyleLbl="sibTrans2D1" presStyleIdx="2" presStyleCnt="5"/>
      <dgm:spPr/>
      <dgm:t>
        <a:bodyPr/>
        <a:lstStyle/>
        <a:p>
          <a:endParaRPr lang="id-ID"/>
        </a:p>
      </dgm:t>
    </dgm:pt>
    <dgm:pt modelId="{AC4CDC59-A284-4B6E-8E5C-5609019AF614}" type="pres">
      <dgm:prSet presAssocID="{EDC2CFCA-90D0-4B83-9849-B4AF7EFB5375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69D8C98A-C400-405B-80FB-54F4BEBD7963}" type="pres">
      <dgm:prSet presAssocID="{B33073ED-16EC-4F06-9DDE-06BB6964D7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FE8FB0-900A-44C3-A99D-F3621A2568D0}" type="pres">
      <dgm:prSet presAssocID="{FB935C4A-6A79-4316-86FE-EC610D69739F}" presName="parTrans" presStyleLbl="sibTrans2D1" presStyleIdx="3" presStyleCnt="5"/>
      <dgm:spPr/>
      <dgm:t>
        <a:bodyPr/>
        <a:lstStyle/>
        <a:p>
          <a:endParaRPr lang="id-ID"/>
        </a:p>
      </dgm:t>
    </dgm:pt>
    <dgm:pt modelId="{E090D25F-1154-4601-96C8-8E23F8E45547}" type="pres">
      <dgm:prSet presAssocID="{FB935C4A-6A79-4316-86FE-EC610D69739F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EC4F04EA-FEBB-4995-98E9-064A4B56F9DE}" type="pres">
      <dgm:prSet presAssocID="{CB98CE00-C1E5-45BB-9174-F6B16182CDBB}" presName="node" presStyleLbl="node1" presStyleIdx="3" presStyleCnt="5" custScaleX="1003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F3D3A7-7DDC-4B03-8390-661FB4C327A4}" type="pres">
      <dgm:prSet presAssocID="{2C51BCC0-B9E3-4FF9-8A9C-AD5E2FB80413}" presName="parTrans" presStyleLbl="sibTrans2D1" presStyleIdx="4" presStyleCnt="5"/>
      <dgm:spPr/>
      <dgm:t>
        <a:bodyPr/>
        <a:lstStyle/>
        <a:p>
          <a:endParaRPr lang="id-ID"/>
        </a:p>
      </dgm:t>
    </dgm:pt>
    <dgm:pt modelId="{E6AF1F7A-B378-48C6-8677-E02CE97A527C}" type="pres">
      <dgm:prSet presAssocID="{2C51BCC0-B9E3-4FF9-8A9C-AD5E2FB80413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161BDFE5-F29D-469F-913C-7AA4D8673AFE}" type="pres">
      <dgm:prSet presAssocID="{10034695-A2E0-47EC-B33C-3DD5C2B6D5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300EEDD-1CDE-4E3D-9A47-683D420508EC}" type="presOf" srcId="{9622619F-D9EB-4857-8621-60CAF8B89CF9}" destId="{5FE1B8BC-7C39-488B-8CC2-F46D86B03C4F}" srcOrd="0" destOrd="0" presId="urn:microsoft.com/office/officeart/2005/8/layout/radial5"/>
    <dgm:cxn modelId="{21AFEC9B-ECF4-4C93-ACAB-857D7A0FFCA4}" srcId="{C159F2B9-6994-4CB5-B825-314E1CF1896C}" destId="{180BC8D4-22B6-40D0-AC70-1CB6137583DA}" srcOrd="1" destOrd="0" parTransId="{5EF157DB-5278-4FEE-92AA-9E655EB71095}" sibTransId="{888E880E-9AB6-43AF-B62B-6DB730E2C2F9}"/>
    <dgm:cxn modelId="{571B460A-FDBC-4B1E-826E-2962D1E76C34}" type="presOf" srcId="{10034695-A2E0-47EC-B33C-3DD5C2B6D5BF}" destId="{161BDFE5-F29D-469F-913C-7AA4D8673AFE}" srcOrd="0" destOrd="0" presId="urn:microsoft.com/office/officeart/2005/8/layout/radial5"/>
    <dgm:cxn modelId="{5C5C2BB4-4B86-4350-AE89-A68680755592}" type="presOf" srcId="{5EF157DB-5278-4FEE-92AA-9E655EB71095}" destId="{AD615321-16CB-4040-8DD7-85AFD1D79F67}" srcOrd="1" destOrd="0" presId="urn:microsoft.com/office/officeart/2005/8/layout/radial5"/>
    <dgm:cxn modelId="{ACF04710-E848-4EBA-AAA5-370B31839EC4}" type="presOf" srcId="{180BC8D4-22B6-40D0-AC70-1CB6137583DA}" destId="{7D47B9DF-E80D-436A-AB29-77F6D812D56C}" srcOrd="0" destOrd="0" presId="urn:microsoft.com/office/officeart/2005/8/layout/radial5"/>
    <dgm:cxn modelId="{4D3C1C7B-B021-48F8-9BAA-C596BD198EBF}" type="presOf" srcId="{C159F2B9-6994-4CB5-B825-314E1CF1896C}" destId="{3ED7BA86-8A73-4EE0-BD3A-A2A978105C0D}" srcOrd="0" destOrd="0" presId="urn:microsoft.com/office/officeart/2005/8/layout/radial5"/>
    <dgm:cxn modelId="{D8511B49-CA82-4EFF-9934-35CA24D9B261}" type="presOf" srcId="{EDC2CFCA-90D0-4B83-9849-B4AF7EFB5375}" destId="{FE0B69A0-601A-4949-BF6D-94981953C4CA}" srcOrd="0" destOrd="0" presId="urn:microsoft.com/office/officeart/2005/8/layout/radial5"/>
    <dgm:cxn modelId="{D36075AD-3E2F-48C5-8AC1-3E110F6B8A26}" type="presOf" srcId="{2C51BCC0-B9E3-4FF9-8A9C-AD5E2FB80413}" destId="{E6AF1F7A-B378-48C6-8677-E02CE97A527C}" srcOrd="1" destOrd="0" presId="urn:microsoft.com/office/officeart/2005/8/layout/radial5"/>
    <dgm:cxn modelId="{6BFC30AC-FD48-4F7D-A5F3-4B337B9D76C9}" type="presOf" srcId="{868A1F64-1EF8-45F5-BF41-42911B514195}" destId="{6026AA14-5CE4-477B-8711-0BB39A5909CA}" srcOrd="0" destOrd="0" presId="urn:microsoft.com/office/officeart/2005/8/layout/radial5"/>
    <dgm:cxn modelId="{91F03230-8B50-44B5-99DA-6BF1308CA9F4}" type="presOf" srcId="{868A1F64-1EF8-45F5-BF41-42911B514195}" destId="{EC6E272E-48B4-4C4A-BD16-CE8C91FD4102}" srcOrd="1" destOrd="0" presId="urn:microsoft.com/office/officeart/2005/8/layout/radial5"/>
    <dgm:cxn modelId="{ACA8B6D1-0313-48AE-B6C0-52C7D0C67162}" srcId="{9622619F-D9EB-4857-8621-60CAF8B89CF9}" destId="{C159F2B9-6994-4CB5-B825-314E1CF1896C}" srcOrd="0" destOrd="0" parTransId="{CE806C05-5A35-4802-BFC5-E4A6EC749777}" sibTransId="{6691481B-31F0-462F-B85A-A8CA9A1B8F00}"/>
    <dgm:cxn modelId="{C82F4FDF-E2E7-458E-A43E-E572FF0B680C}" srcId="{C159F2B9-6994-4CB5-B825-314E1CF1896C}" destId="{B33073ED-16EC-4F06-9DDE-06BB6964D74E}" srcOrd="2" destOrd="0" parTransId="{EDC2CFCA-90D0-4B83-9849-B4AF7EFB5375}" sibTransId="{5D4C682B-AEE5-48B5-90FA-9FAE73389F0A}"/>
    <dgm:cxn modelId="{995121A9-3F92-40E6-AAAC-8F4030B73A07}" type="presOf" srcId="{FB935C4A-6A79-4316-86FE-EC610D69739F}" destId="{CAFE8FB0-900A-44C3-A99D-F3621A2568D0}" srcOrd="0" destOrd="0" presId="urn:microsoft.com/office/officeart/2005/8/layout/radial5"/>
    <dgm:cxn modelId="{6E5290E1-520C-4AFC-9DA4-7D2FC0567B86}" srcId="{C159F2B9-6994-4CB5-B825-314E1CF1896C}" destId="{10034695-A2E0-47EC-B33C-3DD5C2B6D5BF}" srcOrd="4" destOrd="0" parTransId="{2C51BCC0-B9E3-4FF9-8A9C-AD5E2FB80413}" sibTransId="{AC9A7194-29D5-487A-B6B6-AABF85963EFF}"/>
    <dgm:cxn modelId="{AC72CBA2-A699-49E0-A9A7-06D784C60B99}" type="presOf" srcId="{2CDAE3A2-D8AB-4D4D-8CE7-C4AE428F675B}" destId="{8EE95974-AAF5-4241-AC19-E8BF65A47DA6}" srcOrd="0" destOrd="0" presId="urn:microsoft.com/office/officeart/2005/8/layout/radial5"/>
    <dgm:cxn modelId="{494FBAAB-C0E4-4415-9AB9-B8F084C14754}" type="presOf" srcId="{FB935C4A-6A79-4316-86FE-EC610D69739F}" destId="{E090D25F-1154-4601-96C8-8E23F8E45547}" srcOrd="1" destOrd="0" presId="urn:microsoft.com/office/officeart/2005/8/layout/radial5"/>
    <dgm:cxn modelId="{02F45B6C-1793-4BFF-958C-19DDB1EF9CAD}" type="presOf" srcId="{CB98CE00-C1E5-45BB-9174-F6B16182CDBB}" destId="{EC4F04EA-FEBB-4995-98E9-064A4B56F9DE}" srcOrd="0" destOrd="0" presId="urn:microsoft.com/office/officeart/2005/8/layout/radial5"/>
    <dgm:cxn modelId="{E16C4B33-558C-467C-8D79-008F9D9C9014}" srcId="{C159F2B9-6994-4CB5-B825-314E1CF1896C}" destId="{2CDAE3A2-D8AB-4D4D-8CE7-C4AE428F675B}" srcOrd="0" destOrd="0" parTransId="{868A1F64-1EF8-45F5-BF41-42911B514195}" sibTransId="{A10473D6-4E82-493F-8470-DD0917440DF5}"/>
    <dgm:cxn modelId="{0B7A758A-F70C-4530-A531-6D08A56AB2C8}" srcId="{C159F2B9-6994-4CB5-B825-314E1CF1896C}" destId="{CB98CE00-C1E5-45BB-9174-F6B16182CDBB}" srcOrd="3" destOrd="0" parTransId="{FB935C4A-6A79-4316-86FE-EC610D69739F}" sibTransId="{70F766A3-F8FD-441E-9843-8036116C76F5}"/>
    <dgm:cxn modelId="{F59E5F43-691B-4B5D-A9B9-B4E95900A5F1}" type="presOf" srcId="{B33073ED-16EC-4F06-9DDE-06BB6964D74E}" destId="{69D8C98A-C400-405B-80FB-54F4BEBD7963}" srcOrd="0" destOrd="0" presId="urn:microsoft.com/office/officeart/2005/8/layout/radial5"/>
    <dgm:cxn modelId="{1BD3B990-A7BF-4A84-BEF3-15A8460347DC}" type="presOf" srcId="{EDC2CFCA-90D0-4B83-9849-B4AF7EFB5375}" destId="{AC4CDC59-A284-4B6E-8E5C-5609019AF614}" srcOrd="1" destOrd="0" presId="urn:microsoft.com/office/officeart/2005/8/layout/radial5"/>
    <dgm:cxn modelId="{C764A2EF-ACA2-4EE8-BC3E-E6DDDB0E88BD}" type="presOf" srcId="{2C51BCC0-B9E3-4FF9-8A9C-AD5E2FB80413}" destId="{C5F3D3A7-7DDC-4B03-8390-661FB4C327A4}" srcOrd="0" destOrd="0" presId="urn:microsoft.com/office/officeart/2005/8/layout/radial5"/>
    <dgm:cxn modelId="{530724E8-AC10-4861-89CF-BE509F5A9BD4}" type="presOf" srcId="{5EF157DB-5278-4FEE-92AA-9E655EB71095}" destId="{A571453E-0004-4AA3-9B60-738F08A4B01F}" srcOrd="0" destOrd="0" presId="urn:microsoft.com/office/officeart/2005/8/layout/radial5"/>
    <dgm:cxn modelId="{5F178AC3-5208-48FD-A743-3B0E6993A3DA}" type="presParOf" srcId="{5FE1B8BC-7C39-488B-8CC2-F46D86B03C4F}" destId="{3ED7BA86-8A73-4EE0-BD3A-A2A978105C0D}" srcOrd="0" destOrd="0" presId="urn:microsoft.com/office/officeart/2005/8/layout/radial5"/>
    <dgm:cxn modelId="{60ECEFD7-0BD6-44AB-AD1D-B8094F01B784}" type="presParOf" srcId="{5FE1B8BC-7C39-488B-8CC2-F46D86B03C4F}" destId="{6026AA14-5CE4-477B-8711-0BB39A5909CA}" srcOrd="1" destOrd="0" presId="urn:microsoft.com/office/officeart/2005/8/layout/radial5"/>
    <dgm:cxn modelId="{9F34D179-F716-4137-8F14-BEC0CC9A2CCC}" type="presParOf" srcId="{6026AA14-5CE4-477B-8711-0BB39A5909CA}" destId="{EC6E272E-48B4-4C4A-BD16-CE8C91FD4102}" srcOrd="0" destOrd="0" presId="urn:microsoft.com/office/officeart/2005/8/layout/radial5"/>
    <dgm:cxn modelId="{81BA5D84-7A22-4D40-89BF-CD1285253162}" type="presParOf" srcId="{5FE1B8BC-7C39-488B-8CC2-F46D86B03C4F}" destId="{8EE95974-AAF5-4241-AC19-E8BF65A47DA6}" srcOrd="2" destOrd="0" presId="urn:microsoft.com/office/officeart/2005/8/layout/radial5"/>
    <dgm:cxn modelId="{68B5B641-6435-4967-871D-DA32F3D4537B}" type="presParOf" srcId="{5FE1B8BC-7C39-488B-8CC2-F46D86B03C4F}" destId="{A571453E-0004-4AA3-9B60-738F08A4B01F}" srcOrd="3" destOrd="0" presId="urn:microsoft.com/office/officeart/2005/8/layout/radial5"/>
    <dgm:cxn modelId="{47531700-0E41-4753-9C2A-8C667D07023E}" type="presParOf" srcId="{A571453E-0004-4AA3-9B60-738F08A4B01F}" destId="{AD615321-16CB-4040-8DD7-85AFD1D79F67}" srcOrd="0" destOrd="0" presId="urn:microsoft.com/office/officeart/2005/8/layout/radial5"/>
    <dgm:cxn modelId="{9EA53D86-E72D-45EE-AE3E-76031161B9AD}" type="presParOf" srcId="{5FE1B8BC-7C39-488B-8CC2-F46D86B03C4F}" destId="{7D47B9DF-E80D-436A-AB29-77F6D812D56C}" srcOrd="4" destOrd="0" presId="urn:microsoft.com/office/officeart/2005/8/layout/radial5"/>
    <dgm:cxn modelId="{BF7AB7F0-78C8-4F61-B3A6-2EA8BE99E39F}" type="presParOf" srcId="{5FE1B8BC-7C39-488B-8CC2-F46D86B03C4F}" destId="{FE0B69A0-601A-4949-BF6D-94981953C4CA}" srcOrd="5" destOrd="0" presId="urn:microsoft.com/office/officeart/2005/8/layout/radial5"/>
    <dgm:cxn modelId="{9837B889-4A08-4423-8E21-C6D8D6C6A275}" type="presParOf" srcId="{FE0B69A0-601A-4949-BF6D-94981953C4CA}" destId="{AC4CDC59-A284-4B6E-8E5C-5609019AF614}" srcOrd="0" destOrd="0" presId="urn:microsoft.com/office/officeart/2005/8/layout/radial5"/>
    <dgm:cxn modelId="{5FB923ED-0E69-415B-8246-286049F73B3B}" type="presParOf" srcId="{5FE1B8BC-7C39-488B-8CC2-F46D86B03C4F}" destId="{69D8C98A-C400-405B-80FB-54F4BEBD7963}" srcOrd="6" destOrd="0" presId="urn:microsoft.com/office/officeart/2005/8/layout/radial5"/>
    <dgm:cxn modelId="{858692A7-EC6E-4149-AEA4-A76B9F2C5A72}" type="presParOf" srcId="{5FE1B8BC-7C39-488B-8CC2-F46D86B03C4F}" destId="{CAFE8FB0-900A-44C3-A99D-F3621A2568D0}" srcOrd="7" destOrd="0" presId="urn:microsoft.com/office/officeart/2005/8/layout/radial5"/>
    <dgm:cxn modelId="{E4C2850A-543E-4385-AB2D-5B4AFB43001B}" type="presParOf" srcId="{CAFE8FB0-900A-44C3-A99D-F3621A2568D0}" destId="{E090D25F-1154-4601-96C8-8E23F8E45547}" srcOrd="0" destOrd="0" presId="urn:microsoft.com/office/officeart/2005/8/layout/radial5"/>
    <dgm:cxn modelId="{69995E12-13C8-401B-8C64-B0B060AD5DDA}" type="presParOf" srcId="{5FE1B8BC-7C39-488B-8CC2-F46D86B03C4F}" destId="{EC4F04EA-FEBB-4995-98E9-064A4B56F9DE}" srcOrd="8" destOrd="0" presId="urn:microsoft.com/office/officeart/2005/8/layout/radial5"/>
    <dgm:cxn modelId="{FB299E53-6E74-4C97-8316-2F1606C4B8C7}" type="presParOf" srcId="{5FE1B8BC-7C39-488B-8CC2-F46D86B03C4F}" destId="{C5F3D3A7-7DDC-4B03-8390-661FB4C327A4}" srcOrd="9" destOrd="0" presId="urn:microsoft.com/office/officeart/2005/8/layout/radial5"/>
    <dgm:cxn modelId="{14247D90-FE9E-4F2C-A288-E5EDFAFCC383}" type="presParOf" srcId="{C5F3D3A7-7DDC-4B03-8390-661FB4C327A4}" destId="{E6AF1F7A-B378-48C6-8677-E02CE97A527C}" srcOrd="0" destOrd="0" presId="urn:microsoft.com/office/officeart/2005/8/layout/radial5"/>
    <dgm:cxn modelId="{0F6F289E-4042-4475-A959-172EEEC91C73}" type="presParOf" srcId="{5FE1B8BC-7C39-488B-8CC2-F46D86B03C4F}" destId="{161BDFE5-F29D-469F-913C-7AA4D8673AF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C1849-909F-4D72-B457-F8082F902046}" type="doc">
      <dgm:prSet loTypeId="urn:microsoft.com/office/officeart/2005/8/layout/vList6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B68A90-9051-41BF-90CB-B3AC0214AD3C}">
      <dgm:prSet phldrT="[Text]" custT="1"/>
      <dgm:spPr/>
      <dgm:t>
        <a:bodyPr/>
        <a:lstStyle/>
        <a:p>
          <a:r>
            <a:rPr lang="id-ID" sz="4000" dirty="0" smtClean="0"/>
            <a:t>Bagi Individu</a:t>
          </a:r>
          <a:endParaRPr lang="en-US" sz="4000" dirty="0"/>
        </a:p>
      </dgm:t>
    </dgm:pt>
    <dgm:pt modelId="{DB3EEDC2-5426-4DD6-A4A2-C367A5DBDB52}" type="parTrans" cxnId="{74805DE1-9BE5-41D0-AAE1-6B35F6145D8B}">
      <dgm:prSet/>
      <dgm:spPr/>
      <dgm:t>
        <a:bodyPr/>
        <a:lstStyle/>
        <a:p>
          <a:endParaRPr lang="en-US"/>
        </a:p>
      </dgm:t>
    </dgm:pt>
    <dgm:pt modelId="{2146567F-86E3-4FF5-830B-2B743E8BC7BB}" type="sibTrans" cxnId="{74805DE1-9BE5-41D0-AAE1-6B35F6145D8B}">
      <dgm:prSet/>
      <dgm:spPr/>
      <dgm:t>
        <a:bodyPr/>
        <a:lstStyle/>
        <a:p>
          <a:endParaRPr lang="en-US"/>
        </a:p>
      </dgm:t>
    </dgm:pt>
    <dgm:pt modelId="{41C1CF4C-0B76-42FD-B1F9-1D36E733D4F9}">
      <dgm:prSet phldrT="[Text]"/>
      <dgm:spPr/>
      <dgm:t>
        <a:bodyPr/>
        <a:lstStyle/>
        <a:p>
          <a:r>
            <a:rPr lang="id-ID" dirty="0" smtClean="0"/>
            <a:t>Sarana pendidikan</a:t>
          </a:r>
          <a:endParaRPr lang="en-US" dirty="0"/>
        </a:p>
      </dgm:t>
    </dgm:pt>
    <dgm:pt modelId="{4FBF5D46-E49D-4A3F-BF3C-3EAAFC14BB1E}" type="parTrans" cxnId="{D22DD8BB-1F64-4CB2-A626-DC6AB795B8CB}">
      <dgm:prSet/>
      <dgm:spPr/>
      <dgm:t>
        <a:bodyPr/>
        <a:lstStyle/>
        <a:p>
          <a:endParaRPr lang="en-US"/>
        </a:p>
      </dgm:t>
    </dgm:pt>
    <dgm:pt modelId="{CDEC9D45-7DEE-4E7D-8B83-CB9660944C19}" type="sibTrans" cxnId="{D22DD8BB-1F64-4CB2-A626-DC6AB795B8CB}">
      <dgm:prSet/>
      <dgm:spPr/>
      <dgm:t>
        <a:bodyPr/>
        <a:lstStyle/>
        <a:p>
          <a:endParaRPr lang="en-US"/>
        </a:p>
      </dgm:t>
    </dgm:pt>
    <dgm:pt modelId="{D32C7FAA-CDD4-499D-B2BD-9C300A3C362C}">
      <dgm:prSet phldrT="[Text]"/>
      <dgm:spPr/>
      <dgm:t>
        <a:bodyPr/>
        <a:lstStyle/>
        <a:p>
          <a:r>
            <a:rPr lang="id-ID" dirty="0" smtClean="0"/>
            <a:t>Sarana menjalin hubungan sosial</a:t>
          </a:r>
          <a:endParaRPr lang="en-US" dirty="0"/>
        </a:p>
      </dgm:t>
    </dgm:pt>
    <dgm:pt modelId="{2232C00E-80EF-4278-8F81-53F254B2B912}" type="parTrans" cxnId="{E1BD3D20-90F0-4851-B083-6940064EDC4E}">
      <dgm:prSet/>
      <dgm:spPr/>
      <dgm:t>
        <a:bodyPr/>
        <a:lstStyle/>
        <a:p>
          <a:endParaRPr lang="en-US"/>
        </a:p>
      </dgm:t>
    </dgm:pt>
    <dgm:pt modelId="{8DDB7F92-85AD-4A8A-8726-DA00A8C347FD}" type="sibTrans" cxnId="{E1BD3D20-90F0-4851-B083-6940064EDC4E}">
      <dgm:prSet/>
      <dgm:spPr/>
      <dgm:t>
        <a:bodyPr/>
        <a:lstStyle/>
        <a:p>
          <a:endParaRPr lang="en-US"/>
        </a:p>
      </dgm:t>
    </dgm:pt>
    <dgm:pt modelId="{DA247801-0DCE-40F1-87AA-257310D5BC4B}">
      <dgm:prSet phldrT="[Text]" custT="1"/>
      <dgm:spPr/>
      <dgm:t>
        <a:bodyPr/>
        <a:lstStyle/>
        <a:p>
          <a:r>
            <a:rPr lang="id-ID" sz="4000" dirty="0" smtClean="0"/>
            <a:t>Bagi Masyarakat</a:t>
          </a:r>
          <a:endParaRPr lang="en-US" sz="4000" dirty="0"/>
        </a:p>
      </dgm:t>
    </dgm:pt>
    <dgm:pt modelId="{BF476D2E-1E1F-4A0A-A004-F88E18A07520}" type="parTrans" cxnId="{9A453F32-712E-4535-9502-32A4EEBDB95D}">
      <dgm:prSet/>
      <dgm:spPr/>
      <dgm:t>
        <a:bodyPr/>
        <a:lstStyle/>
        <a:p>
          <a:endParaRPr lang="en-US"/>
        </a:p>
      </dgm:t>
    </dgm:pt>
    <dgm:pt modelId="{422C2EB6-AA8A-4D05-8F3F-50948CE4634A}" type="sibTrans" cxnId="{9A453F32-712E-4535-9502-32A4EEBDB95D}">
      <dgm:prSet/>
      <dgm:spPr/>
      <dgm:t>
        <a:bodyPr/>
        <a:lstStyle/>
        <a:p>
          <a:endParaRPr lang="en-US"/>
        </a:p>
      </dgm:t>
    </dgm:pt>
    <dgm:pt modelId="{116B3F57-9D52-45C5-A059-044A6AC4A089}">
      <dgm:prSet phldrT="[Text]"/>
      <dgm:spPr/>
      <dgm:t>
        <a:bodyPr/>
        <a:lstStyle/>
        <a:p>
          <a:r>
            <a:rPr lang="id-ID" dirty="0" smtClean="0"/>
            <a:t>Pembentuk struktur sosial dalam masyarakat</a:t>
          </a:r>
          <a:endParaRPr lang="en-US" dirty="0"/>
        </a:p>
      </dgm:t>
    </dgm:pt>
    <dgm:pt modelId="{E2AA60AE-E595-46DD-B5C4-036E24A8C0CE}" type="parTrans" cxnId="{29535464-7588-4629-AFC9-D8FA2BD47176}">
      <dgm:prSet/>
      <dgm:spPr/>
      <dgm:t>
        <a:bodyPr/>
        <a:lstStyle/>
        <a:p>
          <a:endParaRPr lang="en-US"/>
        </a:p>
      </dgm:t>
    </dgm:pt>
    <dgm:pt modelId="{8ADE74C9-95E2-4F87-8728-93350F4B2931}" type="sibTrans" cxnId="{29535464-7588-4629-AFC9-D8FA2BD47176}">
      <dgm:prSet/>
      <dgm:spPr/>
      <dgm:t>
        <a:bodyPr/>
        <a:lstStyle/>
        <a:p>
          <a:endParaRPr lang="en-US"/>
        </a:p>
      </dgm:t>
    </dgm:pt>
    <dgm:pt modelId="{21C065BC-B8A0-426E-8BE9-D3954A5D5F25}">
      <dgm:prSet phldrT="[Text]"/>
      <dgm:spPr/>
      <dgm:t>
        <a:bodyPr/>
        <a:lstStyle/>
        <a:p>
          <a:r>
            <a:rPr lang="id-ID" dirty="0" smtClean="0"/>
            <a:t>Pembentuk nilai dan norma masyarakat</a:t>
          </a:r>
          <a:endParaRPr lang="en-US" dirty="0"/>
        </a:p>
      </dgm:t>
    </dgm:pt>
    <dgm:pt modelId="{5B2AAFDA-F131-453F-9E53-3A0AEAFC62AB}" type="parTrans" cxnId="{6524153B-634D-4A09-A6D2-5178110C4B51}">
      <dgm:prSet/>
      <dgm:spPr/>
      <dgm:t>
        <a:bodyPr/>
        <a:lstStyle/>
        <a:p>
          <a:endParaRPr lang="en-US"/>
        </a:p>
      </dgm:t>
    </dgm:pt>
    <dgm:pt modelId="{556D1A20-FFEF-4D87-BBC1-F060391594F5}" type="sibTrans" cxnId="{6524153B-634D-4A09-A6D2-5178110C4B51}">
      <dgm:prSet/>
      <dgm:spPr/>
      <dgm:t>
        <a:bodyPr/>
        <a:lstStyle/>
        <a:p>
          <a:endParaRPr lang="en-US"/>
        </a:p>
      </dgm:t>
    </dgm:pt>
    <dgm:pt modelId="{BF869EDD-8172-4687-BCCA-1FD0FC9E704C}">
      <dgm:prSet phldrT="[Text]"/>
      <dgm:spPr/>
      <dgm:t>
        <a:bodyPr/>
        <a:lstStyle/>
        <a:p>
          <a:r>
            <a:rPr lang="id-ID" dirty="0" smtClean="0"/>
            <a:t>Sarana pemecahan masalah (</a:t>
          </a:r>
          <a:r>
            <a:rPr lang="id-ID" i="1" dirty="0" smtClean="0"/>
            <a:t>problem solving</a:t>
          </a:r>
          <a:r>
            <a:rPr lang="id-ID" dirty="0" smtClean="0"/>
            <a:t>)</a:t>
          </a:r>
          <a:endParaRPr lang="en-US" dirty="0"/>
        </a:p>
      </dgm:t>
    </dgm:pt>
    <dgm:pt modelId="{A2B1590B-6C91-4C11-A298-D6A802B7EFD6}" type="parTrans" cxnId="{FF65AD9C-BD91-46D4-9042-925F5785CEB2}">
      <dgm:prSet/>
      <dgm:spPr/>
      <dgm:t>
        <a:bodyPr/>
        <a:lstStyle/>
        <a:p>
          <a:endParaRPr lang="en-US"/>
        </a:p>
      </dgm:t>
    </dgm:pt>
    <dgm:pt modelId="{66AE8854-74CA-45A5-A3FE-2B5FC8A25DAE}" type="sibTrans" cxnId="{FF65AD9C-BD91-46D4-9042-925F5785CEB2}">
      <dgm:prSet/>
      <dgm:spPr/>
      <dgm:t>
        <a:bodyPr/>
        <a:lstStyle/>
        <a:p>
          <a:endParaRPr lang="en-US"/>
        </a:p>
      </dgm:t>
    </dgm:pt>
    <dgm:pt modelId="{5BEE5D10-0399-4C44-80B5-6F2726842D30}">
      <dgm:prSet phldrT="[Text]"/>
      <dgm:spPr/>
      <dgm:t>
        <a:bodyPr/>
        <a:lstStyle/>
        <a:p>
          <a:r>
            <a:rPr lang="id-ID" dirty="0" smtClean="0"/>
            <a:t>Pengawasan sosial</a:t>
          </a:r>
          <a:endParaRPr lang="en-US" dirty="0"/>
        </a:p>
      </dgm:t>
    </dgm:pt>
    <dgm:pt modelId="{46C43EF4-0CAA-4213-BE49-44CE2FBAB757}" type="parTrans" cxnId="{23A2C425-BED8-4C05-822A-9A1F37C555DD}">
      <dgm:prSet/>
      <dgm:spPr/>
      <dgm:t>
        <a:bodyPr/>
        <a:lstStyle/>
        <a:p>
          <a:endParaRPr lang="en-US"/>
        </a:p>
      </dgm:t>
    </dgm:pt>
    <dgm:pt modelId="{4400C084-AB9A-4C57-8BFE-CFC53748DED3}" type="sibTrans" cxnId="{23A2C425-BED8-4C05-822A-9A1F37C555DD}">
      <dgm:prSet/>
      <dgm:spPr/>
      <dgm:t>
        <a:bodyPr/>
        <a:lstStyle/>
        <a:p>
          <a:endParaRPr lang="en-US"/>
        </a:p>
      </dgm:t>
    </dgm:pt>
    <dgm:pt modelId="{0FA5CC06-8143-4F43-9631-393C5A8E455A}" type="pres">
      <dgm:prSet presAssocID="{5DCC1849-909F-4D72-B457-F8082F9020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8C9B24-442D-47E5-AE41-41F9515BA22C}" type="pres">
      <dgm:prSet presAssocID="{8BB68A90-9051-41BF-90CB-B3AC0214AD3C}" presName="linNode" presStyleCnt="0"/>
      <dgm:spPr/>
    </dgm:pt>
    <dgm:pt modelId="{CAAB79A6-0ADB-4933-8D00-39E788193B77}" type="pres">
      <dgm:prSet presAssocID="{8BB68A90-9051-41BF-90CB-B3AC0214AD3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73BBF-4AE7-457E-A428-40300505C8E6}" type="pres">
      <dgm:prSet presAssocID="{8BB68A90-9051-41BF-90CB-B3AC0214AD3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F6404-9E62-44BA-A2C3-112834C9318F}" type="pres">
      <dgm:prSet presAssocID="{2146567F-86E3-4FF5-830B-2B743E8BC7BB}" presName="spacing" presStyleCnt="0"/>
      <dgm:spPr/>
    </dgm:pt>
    <dgm:pt modelId="{6BFC1657-90E5-41A4-9AFE-4EFF7CA48F5D}" type="pres">
      <dgm:prSet presAssocID="{DA247801-0DCE-40F1-87AA-257310D5BC4B}" presName="linNode" presStyleCnt="0"/>
      <dgm:spPr/>
    </dgm:pt>
    <dgm:pt modelId="{99617C93-A556-4A06-824F-B9150C481ACD}" type="pres">
      <dgm:prSet presAssocID="{DA247801-0DCE-40F1-87AA-257310D5BC4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24D6A-347E-4222-BC5D-54CC7B0F6F2C}" type="pres">
      <dgm:prSet presAssocID="{DA247801-0DCE-40F1-87AA-257310D5BC4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58281-B457-43C0-A189-589B5990B884}" type="presOf" srcId="{5BEE5D10-0399-4C44-80B5-6F2726842D30}" destId="{38024D6A-347E-4222-BC5D-54CC7B0F6F2C}" srcOrd="0" destOrd="2" presId="urn:microsoft.com/office/officeart/2005/8/layout/vList6"/>
    <dgm:cxn modelId="{5316AEED-D0E6-4E20-9090-59ED3C39BACA}" type="presOf" srcId="{8BB68A90-9051-41BF-90CB-B3AC0214AD3C}" destId="{CAAB79A6-0ADB-4933-8D00-39E788193B77}" srcOrd="0" destOrd="0" presId="urn:microsoft.com/office/officeart/2005/8/layout/vList6"/>
    <dgm:cxn modelId="{9EEF5D72-32E4-4BF6-886E-8EB773F35FAE}" type="presOf" srcId="{41C1CF4C-0B76-42FD-B1F9-1D36E733D4F9}" destId="{D3E73BBF-4AE7-457E-A428-40300505C8E6}" srcOrd="0" destOrd="0" presId="urn:microsoft.com/office/officeart/2005/8/layout/vList6"/>
    <dgm:cxn modelId="{74805DE1-9BE5-41D0-AAE1-6B35F6145D8B}" srcId="{5DCC1849-909F-4D72-B457-F8082F902046}" destId="{8BB68A90-9051-41BF-90CB-B3AC0214AD3C}" srcOrd="0" destOrd="0" parTransId="{DB3EEDC2-5426-4DD6-A4A2-C367A5DBDB52}" sibTransId="{2146567F-86E3-4FF5-830B-2B743E8BC7BB}"/>
    <dgm:cxn modelId="{9A453F32-712E-4535-9502-32A4EEBDB95D}" srcId="{5DCC1849-909F-4D72-B457-F8082F902046}" destId="{DA247801-0DCE-40F1-87AA-257310D5BC4B}" srcOrd="1" destOrd="0" parTransId="{BF476D2E-1E1F-4A0A-A004-F88E18A07520}" sibTransId="{422C2EB6-AA8A-4D05-8F3F-50948CE4634A}"/>
    <dgm:cxn modelId="{FF65AD9C-BD91-46D4-9042-925F5785CEB2}" srcId="{8BB68A90-9051-41BF-90CB-B3AC0214AD3C}" destId="{BF869EDD-8172-4687-BCCA-1FD0FC9E704C}" srcOrd="2" destOrd="0" parTransId="{A2B1590B-6C91-4C11-A298-D6A802B7EFD6}" sibTransId="{66AE8854-74CA-45A5-A3FE-2B5FC8A25DAE}"/>
    <dgm:cxn modelId="{38ABF582-D81C-4D87-84F1-C646E5450998}" type="presOf" srcId="{5DCC1849-909F-4D72-B457-F8082F902046}" destId="{0FA5CC06-8143-4F43-9631-393C5A8E455A}" srcOrd="0" destOrd="0" presId="urn:microsoft.com/office/officeart/2005/8/layout/vList6"/>
    <dgm:cxn modelId="{C371039E-952C-4304-AE87-6623969699DB}" type="presOf" srcId="{D32C7FAA-CDD4-499D-B2BD-9C300A3C362C}" destId="{D3E73BBF-4AE7-457E-A428-40300505C8E6}" srcOrd="0" destOrd="1" presId="urn:microsoft.com/office/officeart/2005/8/layout/vList6"/>
    <dgm:cxn modelId="{E1BD3D20-90F0-4851-B083-6940064EDC4E}" srcId="{8BB68A90-9051-41BF-90CB-B3AC0214AD3C}" destId="{D32C7FAA-CDD4-499D-B2BD-9C300A3C362C}" srcOrd="1" destOrd="0" parTransId="{2232C00E-80EF-4278-8F81-53F254B2B912}" sibTransId="{8DDB7F92-85AD-4A8A-8726-DA00A8C347FD}"/>
    <dgm:cxn modelId="{D22DD8BB-1F64-4CB2-A626-DC6AB795B8CB}" srcId="{8BB68A90-9051-41BF-90CB-B3AC0214AD3C}" destId="{41C1CF4C-0B76-42FD-B1F9-1D36E733D4F9}" srcOrd="0" destOrd="0" parTransId="{4FBF5D46-E49D-4A3F-BF3C-3EAAFC14BB1E}" sibTransId="{CDEC9D45-7DEE-4E7D-8B83-CB9660944C19}"/>
    <dgm:cxn modelId="{7464AFDA-1898-4632-9CBF-068CCE2DBD61}" type="presOf" srcId="{116B3F57-9D52-45C5-A059-044A6AC4A089}" destId="{38024D6A-347E-4222-BC5D-54CC7B0F6F2C}" srcOrd="0" destOrd="0" presId="urn:microsoft.com/office/officeart/2005/8/layout/vList6"/>
    <dgm:cxn modelId="{4E13DC88-9208-4DDE-9EB7-D5AD0D29C4C5}" type="presOf" srcId="{BF869EDD-8172-4687-BCCA-1FD0FC9E704C}" destId="{D3E73BBF-4AE7-457E-A428-40300505C8E6}" srcOrd="0" destOrd="2" presId="urn:microsoft.com/office/officeart/2005/8/layout/vList6"/>
    <dgm:cxn modelId="{23A2C425-BED8-4C05-822A-9A1F37C555DD}" srcId="{DA247801-0DCE-40F1-87AA-257310D5BC4B}" destId="{5BEE5D10-0399-4C44-80B5-6F2726842D30}" srcOrd="2" destOrd="0" parTransId="{46C43EF4-0CAA-4213-BE49-44CE2FBAB757}" sibTransId="{4400C084-AB9A-4C57-8BFE-CFC53748DED3}"/>
    <dgm:cxn modelId="{1A57CE66-FB93-480C-A8FC-95439EFA643C}" type="presOf" srcId="{21C065BC-B8A0-426E-8BE9-D3954A5D5F25}" destId="{38024D6A-347E-4222-BC5D-54CC7B0F6F2C}" srcOrd="0" destOrd="1" presId="urn:microsoft.com/office/officeart/2005/8/layout/vList6"/>
    <dgm:cxn modelId="{29535464-7588-4629-AFC9-D8FA2BD47176}" srcId="{DA247801-0DCE-40F1-87AA-257310D5BC4B}" destId="{116B3F57-9D52-45C5-A059-044A6AC4A089}" srcOrd="0" destOrd="0" parTransId="{E2AA60AE-E595-46DD-B5C4-036E24A8C0CE}" sibTransId="{8ADE74C9-95E2-4F87-8728-93350F4B2931}"/>
    <dgm:cxn modelId="{9BFF92E9-BB45-43A2-9729-686A0BE6CE41}" type="presOf" srcId="{DA247801-0DCE-40F1-87AA-257310D5BC4B}" destId="{99617C93-A556-4A06-824F-B9150C481ACD}" srcOrd="0" destOrd="0" presId="urn:microsoft.com/office/officeart/2005/8/layout/vList6"/>
    <dgm:cxn modelId="{6524153B-634D-4A09-A6D2-5178110C4B51}" srcId="{DA247801-0DCE-40F1-87AA-257310D5BC4B}" destId="{21C065BC-B8A0-426E-8BE9-D3954A5D5F25}" srcOrd="1" destOrd="0" parTransId="{5B2AAFDA-F131-453F-9E53-3A0AEAFC62AB}" sibTransId="{556D1A20-FFEF-4D87-BBC1-F060391594F5}"/>
    <dgm:cxn modelId="{CF31A911-32D2-43AD-A8A6-0539489F0009}" type="presParOf" srcId="{0FA5CC06-8143-4F43-9631-393C5A8E455A}" destId="{968C9B24-442D-47E5-AE41-41F9515BA22C}" srcOrd="0" destOrd="0" presId="urn:microsoft.com/office/officeart/2005/8/layout/vList6"/>
    <dgm:cxn modelId="{B22C67FD-F9CF-43FE-84C6-D230839BF80E}" type="presParOf" srcId="{968C9B24-442D-47E5-AE41-41F9515BA22C}" destId="{CAAB79A6-0ADB-4933-8D00-39E788193B77}" srcOrd="0" destOrd="0" presId="urn:microsoft.com/office/officeart/2005/8/layout/vList6"/>
    <dgm:cxn modelId="{D7064D77-E0F5-4FED-BA97-4F6FCDFCE6BF}" type="presParOf" srcId="{968C9B24-442D-47E5-AE41-41F9515BA22C}" destId="{D3E73BBF-4AE7-457E-A428-40300505C8E6}" srcOrd="1" destOrd="0" presId="urn:microsoft.com/office/officeart/2005/8/layout/vList6"/>
    <dgm:cxn modelId="{92C84974-1F24-471C-9332-8A8FE28D8EC9}" type="presParOf" srcId="{0FA5CC06-8143-4F43-9631-393C5A8E455A}" destId="{36CF6404-9E62-44BA-A2C3-112834C9318F}" srcOrd="1" destOrd="0" presId="urn:microsoft.com/office/officeart/2005/8/layout/vList6"/>
    <dgm:cxn modelId="{8C17123A-2919-47A6-B24B-221AEEA89756}" type="presParOf" srcId="{0FA5CC06-8143-4F43-9631-393C5A8E455A}" destId="{6BFC1657-90E5-41A4-9AFE-4EFF7CA48F5D}" srcOrd="2" destOrd="0" presId="urn:microsoft.com/office/officeart/2005/8/layout/vList6"/>
    <dgm:cxn modelId="{68742FD4-301F-4944-A968-4F92CFD341C3}" type="presParOf" srcId="{6BFC1657-90E5-41A4-9AFE-4EFF7CA48F5D}" destId="{99617C93-A556-4A06-824F-B9150C481ACD}" srcOrd="0" destOrd="0" presId="urn:microsoft.com/office/officeart/2005/8/layout/vList6"/>
    <dgm:cxn modelId="{6448C406-5413-43F4-B445-2F8181001EBF}" type="presParOf" srcId="{6BFC1657-90E5-41A4-9AFE-4EFF7CA48F5D}" destId="{38024D6A-347E-4222-BC5D-54CC7B0F6F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DCF98D-352D-40FA-BF33-4C99945E43FE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7810F5A-E932-4810-B941-3009F62FB0FE}">
      <dgm:prSet phldrT="[Text]"/>
      <dgm:spPr/>
      <dgm:t>
        <a:bodyPr/>
        <a:lstStyle/>
        <a:p>
          <a:r>
            <a:rPr lang="id-ID" b="1" dirty="0" smtClean="0"/>
            <a:t>Dasar Stratifikasi </a:t>
          </a:r>
          <a:r>
            <a:rPr lang="en-ID" b="1" dirty="0" smtClean="0"/>
            <a:t>S</a:t>
          </a:r>
          <a:r>
            <a:rPr lang="id-ID" b="1" dirty="0" smtClean="0"/>
            <a:t>osi</a:t>
          </a:r>
          <a:r>
            <a:rPr lang="en-ID" b="1" dirty="0" smtClean="0"/>
            <a:t>al</a:t>
          </a:r>
          <a:endParaRPr lang="id-ID" b="1" dirty="0"/>
        </a:p>
      </dgm:t>
    </dgm:pt>
    <dgm:pt modelId="{7C591047-1D92-45C3-BDFB-CDC5B5B2C35E}" type="parTrans" cxnId="{A96563D2-7415-42DC-A93A-16BCD3F65571}">
      <dgm:prSet/>
      <dgm:spPr/>
      <dgm:t>
        <a:bodyPr/>
        <a:lstStyle/>
        <a:p>
          <a:endParaRPr lang="id-ID"/>
        </a:p>
      </dgm:t>
    </dgm:pt>
    <dgm:pt modelId="{E6DBDA1B-909F-4FC1-9EB5-D784082317A3}" type="sibTrans" cxnId="{A96563D2-7415-42DC-A93A-16BCD3F65571}">
      <dgm:prSet/>
      <dgm:spPr/>
      <dgm:t>
        <a:bodyPr/>
        <a:lstStyle/>
        <a:p>
          <a:endParaRPr lang="id-ID"/>
        </a:p>
      </dgm:t>
    </dgm:pt>
    <dgm:pt modelId="{A854B980-2C65-4C01-945D-935CA56A82E1}">
      <dgm:prSet phldrT="[Text]" custT="1"/>
      <dgm:spPr/>
      <dgm:t>
        <a:bodyPr/>
        <a:lstStyle/>
        <a:p>
          <a:r>
            <a:rPr lang="id-ID" sz="1800" baseline="0" dirty="0" smtClean="0"/>
            <a:t>Kekayaan</a:t>
          </a:r>
          <a:endParaRPr lang="id-ID" sz="1800" baseline="0" dirty="0"/>
        </a:p>
      </dgm:t>
    </dgm:pt>
    <dgm:pt modelId="{4980DE12-0C24-4FF6-8415-D71F586490A4}" type="parTrans" cxnId="{606D9C2B-9F88-411F-AAEE-957BFC0A52F7}">
      <dgm:prSet/>
      <dgm:spPr/>
      <dgm:t>
        <a:bodyPr/>
        <a:lstStyle/>
        <a:p>
          <a:endParaRPr lang="id-ID"/>
        </a:p>
      </dgm:t>
    </dgm:pt>
    <dgm:pt modelId="{A5A25E10-E4EF-4D9A-BA8C-ECD96E529DAE}" type="sibTrans" cxnId="{606D9C2B-9F88-411F-AAEE-957BFC0A52F7}">
      <dgm:prSet/>
      <dgm:spPr/>
      <dgm:t>
        <a:bodyPr/>
        <a:lstStyle/>
        <a:p>
          <a:endParaRPr lang="id-ID"/>
        </a:p>
      </dgm:t>
    </dgm:pt>
    <dgm:pt modelId="{264E45C9-5FDD-4727-9B9F-2C4724FFE6F5}">
      <dgm:prSet phldrT="[Text]" custT="1"/>
      <dgm:spPr/>
      <dgm:t>
        <a:bodyPr/>
        <a:lstStyle/>
        <a:p>
          <a:r>
            <a:rPr lang="id-ID" sz="1800" dirty="0" smtClean="0"/>
            <a:t>Kekuasaan</a:t>
          </a:r>
          <a:endParaRPr lang="id-ID" sz="1800" dirty="0"/>
        </a:p>
      </dgm:t>
    </dgm:pt>
    <dgm:pt modelId="{7B774C95-2AE0-443D-8CC7-8FDBF5C2270C}" type="parTrans" cxnId="{6A5169F5-4837-4267-91A0-8499EAA8DD77}">
      <dgm:prSet/>
      <dgm:spPr/>
      <dgm:t>
        <a:bodyPr/>
        <a:lstStyle/>
        <a:p>
          <a:endParaRPr lang="id-ID"/>
        </a:p>
      </dgm:t>
    </dgm:pt>
    <dgm:pt modelId="{3DDFF0FA-27C6-474F-9F79-C4D84CDF6046}" type="sibTrans" cxnId="{6A5169F5-4837-4267-91A0-8499EAA8DD77}">
      <dgm:prSet/>
      <dgm:spPr/>
      <dgm:t>
        <a:bodyPr/>
        <a:lstStyle/>
        <a:p>
          <a:endParaRPr lang="id-ID"/>
        </a:p>
      </dgm:t>
    </dgm:pt>
    <dgm:pt modelId="{5CF2134E-4AD7-4FA7-B488-E13E15C7F3BC}">
      <dgm:prSet phldrT="[Text]" custT="1"/>
      <dgm:spPr/>
      <dgm:t>
        <a:bodyPr/>
        <a:lstStyle/>
        <a:p>
          <a:r>
            <a:rPr lang="id-ID" sz="1800" dirty="0" smtClean="0"/>
            <a:t>Kehormatan</a:t>
          </a:r>
          <a:endParaRPr lang="id-ID" sz="1800" dirty="0"/>
        </a:p>
      </dgm:t>
    </dgm:pt>
    <dgm:pt modelId="{2D0B04D6-58AF-41F7-B882-A1B7EDFB0084}" type="parTrans" cxnId="{1401B089-86ED-44D8-B439-B3B2FA1167C5}">
      <dgm:prSet/>
      <dgm:spPr/>
      <dgm:t>
        <a:bodyPr/>
        <a:lstStyle/>
        <a:p>
          <a:endParaRPr lang="id-ID"/>
        </a:p>
      </dgm:t>
    </dgm:pt>
    <dgm:pt modelId="{5C4EB59D-7B0A-4912-A1E0-0F877A34DFC5}" type="sibTrans" cxnId="{1401B089-86ED-44D8-B439-B3B2FA1167C5}">
      <dgm:prSet/>
      <dgm:spPr/>
      <dgm:t>
        <a:bodyPr/>
        <a:lstStyle/>
        <a:p>
          <a:endParaRPr lang="id-ID"/>
        </a:p>
      </dgm:t>
    </dgm:pt>
    <dgm:pt modelId="{566F2C23-9809-4249-B49A-0768846CA3CB}">
      <dgm:prSet phldrT="[Text]" custT="1"/>
      <dgm:spPr/>
      <dgm:t>
        <a:bodyPr/>
        <a:lstStyle/>
        <a:p>
          <a:r>
            <a:rPr lang="id-ID" sz="1800" dirty="0" smtClean="0"/>
            <a:t>Keturunan</a:t>
          </a:r>
          <a:endParaRPr lang="id-ID" sz="1800" dirty="0"/>
        </a:p>
      </dgm:t>
    </dgm:pt>
    <dgm:pt modelId="{B9CA03B3-AAC4-4AD0-A047-85A4E1A7C367}" type="parTrans" cxnId="{A9058188-A16E-4ACA-9833-7DBC13F06EAD}">
      <dgm:prSet/>
      <dgm:spPr/>
      <dgm:t>
        <a:bodyPr/>
        <a:lstStyle/>
        <a:p>
          <a:endParaRPr lang="id-ID"/>
        </a:p>
      </dgm:t>
    </dgm:pt>
    <dgm:pt modelId="{F3A7E650-DAF3-436D-9DEB-EF1A7AB86342}" type="sibTrans" cxnId="{A9058188-A16E-4ACA-9833-7DBC13F06EAD}">
      <dgm:prSet/>
      <dgm:spPr/>
      <dgm:t>
        <a:bodyPr/>
        <a:lstStyle/>
        <a:p>
          <a:endParaRPr lang="id-ID"/>
        </a:p>
      </dgm:t>
    </dgm:pt>
    <dgm:pt modelId="{5696182C-C599-4AED-BCE3-083A86EFBB22}">
      <dgm:prSet custT="1"/>
      <dgm:spPr/>
      <dgm:t>
        <a:bodyPr/>
        <a:lstStyle/>
        <a:p>
          <a:r>
            <a:rPr lang="id-ID" sz="1600" dirty="0" smtClean="0"/>
            <a:t>Pendidikan dan </a:t>
          </a:r>
          <a:r>
            <a:rPr lang="en-ID" sz="1600" dirty="0" smtClean="0"/>
            <a:t>ilm</a:t>
          </a:r>
          <a:r>
            <a:rPr lang="id-ID" sz="1600" dirty="0" smtClean="0"/>
            <a:t>u </a:t>
          </a:r>
          <a:r>
            <a:rPr lang="en-ID" sz="1600" dirty="0" smtClean="0"/>
            <a:t>p</a:t>
          </a:r>
          <a:r>
            <a:rPr lang="id-ID" sz="1600" dirty="0" smtClean="0"/>
            <a:t>engetahuan</a:t>
          </a:r>
          <a:endParaRPr lang="id-ID" sz="1600" dirty="0"/>
        </a:p>
      </dgm:t>
    </dgm:pt>
    <dgm:pt modelId="{4F4A9AF7-3976-473D-A7BA-49C290CC056A}" type="parTrans" cxnId="{7750A263-4F76-4F04-9DE8-00875AC01B8C}">
      <dgm:prSet/>
      <dgm:spPr/>
      <dgm:t>
        <a:bodyPr/>
        <a:lstStyle/>
        <a:p>
          <a:endParaRPr lang="id-ID"/>
        </a:p>
      </dgm:t>
    </dgm:pt>
    <dgm:pt modelId="{0918ED82-6660-4108-8E52-593C5FF60244}" type="sibTrans" cxnId="{7750A263-4F76-4F04-9DE8-00875AC01B8C}">
      <dgm:prSet/>
      <dgm:spPr/>
      <dgm:t>
        <a:bodyPr/>
        <a:lstStyle/>
        <a:p>
          <a:endParaRPr lang="id-ID"/>
        </a:p>
      </dgm:t>
    </dgm:pt>
    <dgm:pt modelId="{F47D8609-F102-4FD0-9D09-3865978E7CED}" type="pres">
      <dgm:prSet presAssocID="{AEDCF98D-352D-40FA-BF33-4C99945E43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88BB32-2030-4511-9667-A7563DAB0CC7}" type="pres">
      <dgm:prSet presAssocID="{57810F5A-E932-4810-B941-3009F62FB0FE}" presName="centerShape" presStyleLbl="node0" presStyleIdx="0" presStyleCnt="1" custScaleX="116399"/>
      <dgm:spPr/>
      <dgm:t>
        <a:bodyPr/>
        <a:lstStyle/>
        <a:p>
          <a:endParaRPr lang="id-ID"/>
        </a:p>
      </dgm:t>
    </dgm:pt>
    <dgm:pt modelId="{F5127E82-A45D-41C4-B463-38F3655DC33D}" type="pres">
      <dgm:prSet presAssocID="{4980DE12-0C24-4FF6-8415-D71F586490A4}" presName="Name9" presStyleLbl="parChTrans1D2" presStyleIdx="0" presStyleCnt="5"/>
      <dgm:spPr/>
      <dgm:t>
        <a:bodyPr/>
        <a:lstStyle/>
        <a:p>
          <a:endParaRPr lang="id-ID"/>
        </a:p>
      </dgm:t>
    </dgm:pt>
    <dgm:pt modelId="{F8F20641-2D38-4979-B65D-4E21E829E958}" type="pres">
      <dgm:prSet presAssocID="{4980DE12-0C24-4FF6-8415-D71F586490A4}" presName="connTx" presStyleLbl="parChTrans1D2" presStyleIdx="0" presStyleCnt="5"/>
      <dgm:spPr/>
      <dgm:t>
        <a:bodyPr/>
        <a:lstStyle/>
        <a:p>
          <a:endParaRPr lang="id-ID"/>
        </a:p>
      </dgm:t>
    </dgm:pt>
    <dgm:pt modelId="{657467AD-63CA-4302-989E-3C0711E03647}" type="pres">
      <dgm:prSet presAssocID="{A854B980-2C65-4C01-945D-935CA56A82E1}" presName="node" presStyleLbl="node1" presStyleIdx="0" presStyleCnt="5" custScaleX="119539" custRadScaleRad="1017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6A295A-AAA3-4E8F-BD62-474461518EED}" type="pres">
      <dgm:prSet presAssocID="{7B774C95-2AE0-443D-8CC7-8FDBF5C2270C}" presName="Name9" presStyleLbl="parChTrans1D2" presStyleIdx="1" presStyleCnt="5"/>
      <dgm:spPr/>
      <dgm:t>
        <a:bodyPr/>
        <a:lstStyle/>
        <a:p>
          <a:endParaRPr lang="id-ID"/>
        </a:p>
      </dgm:t>
    </dgm:pt>
    <dgm:pt modelId="{1BCEC7A3-49B1-41D1-A5CE-11AE8B61BE24}" type="pres">
      <dgm:prSet presAssocID="{7B774C95-2AE0-443D-8CC7-8FDBF5C2270C}" presName="connTx" presStyleLbl="parChTrans1D2" presStyleIdx="1" presStyleCnt="5"/>
      <dgm:spPr/>
      <dgm:t>
        <a:bodyPr/>
        <a:lstStyle/>
        <a:p>
          <a:endParaRPr lang="id-ID"/>
        </a:p>
      </dgm:t>
    </dgm:pt>
    <dgm:pt modelId="{3272A603-9353-47BD-BE7E-B6D82DB56D44}" type="pres">
      <dgm:prSet presAssocID="{264E45C9-5FDD-4727-9B9F-2C4724FFE6F5}" presName="node" presStyleLbl="node1" presStyleIdx="1" presStyleCnt="5" custScaleX="1305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038F12-1705-4FD5-822E-2A8447C9AA65}" type="pres">
      <dgm:prSet presAssocID="{2D0B04D6-58AF-41F7-B882-A1B7EDFB0084}" presName="Name9" presStyleLbl="parChTrans1D2" presStyleIdx="2" presStyleCnt="5"/>
      <dgm:spPr/>
      <dgm:t>
        <a:bodyPr/>
        <a:lstStyle/>
        <a:p>
          <a:endParaRPr lang="id-ID"/>
        </a:p>
      </dgm:t>
    </dgm:pt>
    <dgm:pt modelId="{D979BE86-1FCE-4F09-8194-9B7151A6206C}" type="pres">
      <dgm:prSet presAssocID="{2D0B04D6-58AF-41F7-B882-A1B7EDFB0084}" presName="connTx" presStyleLbl="parChTrans1D2" presStyleIdx="2" presStyleCnt="5"/>
      <dgm:spPr/>
      <dgm:t>
        <a:bodyPr/>
        <a:lstStyle/>
        <a:p>
          <a:endParaRPr lang="id-ID"/>
        </a:p>
      </dgm:t>
    </dgm:pt>
    <dgm:pt modelId="{6A6C4730-1204-4B59-9602-772518E71840}" type="pres">
      <dgm:prSet presAssocID="{5CF2134E-4AD7-4FA7-B488-E13E15C7F3BC}" presName="node" presStyleLbl="node1" presStyleIdx="2" presStyleCnt="5" custScaleX="1268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FD5379-3DC0-420A-8851-3397F3EB13BA}" type="pres">
      <dgm:prSet presAssocID="{B9CA03B3-AAC4-4AD0-A047-85A4E1A7C367}" presName="Name9" presStyleLbl="parChTrans1D2" presStyleIdx="3" presStyleCnt="5"/>
      <dgm:spPr/>
      <dgm:t>
        <a:bodyPr/>
        <a:lstStyle/>
        <a:p>
          <a:endParaRPr lang="id-ID"/>
        </a:p>
      </dgm:t>
    </dgm:pt>
    <dgm:pt modelId="{7F2A2157-EF93-46C6-9C60-AA16D87F113F}" type="pres">
      <dgm:prSet presAssocID="{B9CA03B3-AAC4-4AD0-A047-85A4E1A7C367}" presName="connTx" presStyleLbl="parChTrans1D2" presStyleIdx="3" presStyleCnt="5"/>
      <dgm:spPr/>
      <dgm:t>
        <a:bodyPr/>
        <a:lstStyle/>
        <a:p>
          <a:endParaRPr lang="id-ID"/>
        </a:p>
      </dgm:t>
    </dgm:pt>
    <dgm:pt modelId="{708A243E-BFF9-4930-9544-190B7B5B108E}" type="pres">
      <dgm:prSet presAssocID="{566F2C23-9809-4249-B49A-0768846CA3CB}" presName="node" presStyleLbl="node1" presStyleIdx="3" presStyleCnt="5" custScaleX="1334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631E65-1B3C-47D4-AC68-E7DE2DFD1FA7}" type="pres">
      <dgm:prSet presAssocID="{4F4A9AF7-3976-473D-A7BA-49C290CC056A}" presName="Name9" presStyleLbl="parChTrans1D2" presStyleIdx="4" presStyleCnt="5"/>
      <dgm:spPr/>
      <dgm:t>
        <a:bodyPr/>
        <a:lstStyle/>
        <a:p>
          <a:endParaRPr lang="id-ID"/>
        </a:p>
      </dgm:t>
    </dgm:pt>
    <dgm:pt modelId="{D53F536D-D8F5-4FD2-95A4-E61A8E5BA204}" type="pres">
      <dgm:prSet presAssocID="{4F4A9AF7-3976-473D-A7BA-49C290CC056A}" presName="connTx" presStyleLbl="parChTrans1D2" presStyleIdx="4" presStyleCnt="5"/>
      <dgm:spPr/>
      <dgm:t>
        <a:bodyPr/>
        <a:lstStyle/>
        <a:p>
          <a:endParaRPr lang="id-ID"/>
        </a:p>
      </dgm:t>
    </dgm:pt>
    <dgm:pt modelId="{9F48DEC4-AFA9-4D55-B510-7039B7FEAFA6}" type="pres">
      <dgm:prSet presAssocID="{5696182C-C599-4AED-BCE3-083A86EFBB22}" presName="node" presStyleLbl="node1" presStyleIdx="4" presStyleCnt="5" custScaleX="1264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03F1D95-AE78-4058-8504-D3B3C535A927}" type="presOf" srcId="{566F2C23-9809-4249-B49A-0768846CA3CB}" destId="{708A243E-BFF9-4930-9544-190B7B5B108E}" srcOrd="0" destOrd="0" presId="urn:microsoft.com/office/officeart/2005/8/layout/radial1"/>
    <dgm:cxn modelId="{A8E1953B-540F-4124-96FD-51E5536A27D6}" type="presOf" srcId="{2D0B04D6-58AF-41F7-B882-A1B7EDFB0084}" destId="{D979BE86-1FCE-4F09-8194-9B7151A6206C}" srcOrd="1" destOrd="0" presId="urn:microsoft.com/office/officeart/2005/8/layout/radial1"/>
    <dgm:cxn modelId="{9A0F4ADE-7B04-4164-9374-DC4AFD10E0CD}" type="presOf" srcId="{B9CA03B3-AAC4-4AD0-A047-85A4E1A7C367}" destId="{5BFD5379-3DC0-420A-8851-3397F3EB13BA}" srcOrd="0" destOrd="0" presId="urn:microsoft.com/office/officeart/2005/8/layout/radial1"/>
    <dgm:cxn modelId="{FBE108E2-8915-468C-84EF-AD2FF4C1B274}" type="presOf" srcId="{AEDCF98D-352D-40FA-BF33-4C99945E43FE}" destId="{F47D8609-F102-4FD0-9D09-3865978E7CED}" srcOrd="0" destOrd="0" presId="urn:microsoft.com/office/officeart/2005/8/layout/radial1"/>
    <dgm:cxn modelId="{F1283B0E-79DD-49CD-B18F-4FB2D702AB9B}" type="presOf" srcId="{264E45C9-5FDD-4727-9B9F-2C4724FFE6F5}" destId="{3272A603-9353-47BD-BE7E-B6D82DB56D44}" srcOrd="0" destOrd="0" presId="urn:microsoft.com/office/officeart/2005/8/layout/radial1"/>
    <dgm:cxn modelId="{9C77A1CD-0B3C-46E9-8173-6EA12DF6AC23}" type="presOf" srcId="{4980DE12-0C24-4FF6-8415-D71F586490A4}" destId="{F5127E82-A45D-41C4-B463-38F3655DC33D}" srcOrd="0" destOrd="0" presId="urn:microsoft.com/office/officeart/2005/8/layout/radial1"/>
    <dgm:cxn modelId="{606D9C2B-9F88-411F-AAEE-957BFC0A52F7}" srcId="{57810F5A-E932-4810-B941-3009F62FB0FE}" destId="{A854B980-2C65-4C01-945D-935CA56A82E1}" srcOrd="0" destOrd="0" parTransId="{4980DE12-0C24-4FF6-8415-D71F586490A4}" sibTransId="{A5A25E10-E4EF-4D9A-BA8C-ECD96E529DAE}"/>
    <dgm:cxn modelId="{7750A263-4F76-4F04-9DE8-00875AC01B8C}" srcId="{57810F5A-E932-4810-B941-3009F62FB0FE}" destId="{5696182C-C599-4AED-BCE3-083A86EFBB22}" srcOrd="4" destOrd="0" parTransId="{4F4A9AF7-3976-473D-A7BA-49C290CC056A}" sibTransId="{0918ED82-6660-4108-8E52-593C5FF60244}"/>
    <dgm:cxn modelId="{07BF774D-6746-41F5-AE5D-B7DF75D8B5EB}" type="presOf" srcId="{4980DE12-0C24-4FF6-8415-D71F586490A4}" destId="{F8F20641-2D38-4979-B65D-4E21E829E958}" srcOrd="1" destOrd="0" presId="urn:microsoft.com/office/officeart/2005/8/layout/radial1"/>
    <dgm:cxn modelId="{6A5169F5-4837-4267-91A0-8499EAA8DD77}" srcId="{57810F5A-E932-4810-B941-3009F62FB0FE}" destId="{264E45C9-5FDD-4727-9B9F-2C4724FFE6F5}" srcOrd="1" destOrd="0" parTransId="{7B774C95-2AE0-443D-8CC7-8FDBF5C2270C}" sibTransId="{3DDFF0FA-27C6-474F-9F79-C4D84CDF6046}"/>
    <dgm:cxn modelId="{1401B089-86ED-44D8-B439-B3B2FA1167C5}" srcId="{57810F5A-E932-4810-B941-3009F62FB0FE}" destId="{5CF2134E-4AD7-4FA7-B488-E13E15C7F3BC}" srcOrd="2" destOrd="0" parTransId="{2D0B04D6-58AF-41F7-B882-A1B7EDFB0084}" sibTransId="{5C4EB59D-7B0A-4912-A1E0-0F877A34DFC5}"/>
    <dgm:cxn modelId="{5B0F9E26-C084-4367-BB1A-17770C14A63E}" type="presOf" srcId="{7B774C95-2AE0-443D-8CC7-8FDBF5C2270C}" destId="{1BCEC7A3-49B1-41D1-A5CE-11AE8B61BE24}" srcOrd="1" destOrd="0" presId="urn:microsoft.com/office/officeart/2005/8/layout/radial1"/>
    <dgm:cxn modelId="{A96563D2-7415-42DC-A93A-16BCD3F65571}" srcId="{AEDCF98D-352D-40FA-BF33-4C99945E43FE}" destId="{57810F5A-E932-4810-B941-3009F62FB0FE}" srcOrd="0" destOrd="0" parTransId="{7C591047-1D92-45C3-BDFB-CDC5B5B2C35E}" sibTransId="{E6DBDA1B-909F-4FC1-9EB5-D784082317A3}"/>
    <dgm:cxn modelId="{DA4F0F5C-2EA0-4542-93EC-503EBB2D9C69}" type="presOf" srcId="{4F4A9AF7-3976-473D-A7BA-49C290CC056A}" destId="{D53F536D-D8F5-4FD2-95A4-E61A8E5BA204}" srcOrd="1" destOrd="0" presId="urn:microsoft.com/office/officeart/2005/8/layout/radial1"/>
    <dgm:cxn modelId="{A60F7973-CD5C-40A3-A99D-AE088E2EF2CC}" type="presOf" srcId="{A854B980-2C65-4C01-945D-935CA56A82E1}" destId="{657467AD-63CA-4302-989E-3C0711E03647}" srcOrd="0" destOrd="0" presId="urn:microsoft.com/office/officeart/2005/8/layout/radial1"/>
    <dgm:cxn modelId="{2310C3B7-4B29-4AC1-A38C-BBB7035C023D}" type="presOf" srcId="{2D0B04D6-58AF-41F7-B882-A1B7EDFB0084}" destId="{83038F12-1705-4FD5-822E-2A8447C9AA65}" srcOrd="0" destOrd="0" presId="urn:microsoft.com/office/officeart/2005/8/layout/radial1"/>
    <dgm:cxn modelId="{08FBE91C-9F45-460E-82A7-73EAAD01B5C6}" type="presOf" srcId="{5CF2134E-4AD7-4FA7-B488-E13E15C7F3BC}" destId="{6A6C4730-1204-4B59-9602-772518E71840}" srcOrd="0" destOrd="0" presId="urn:microsoft.com/office/officeart/2005/8/layout/radial1"/>
    <dgm:cxn modelId="{4B2D8323-A801-41EF-A4FE-922C1F9B6F5B}" type="presOf" srcId="{4F4A9AF7-3976-473D-A7BA-49C290CC056A}" destId="{46631E65-1B3C-47D4-AC68-E7DE2DFD1FA7}" srcOrd="0" destOrd="0" presId="urn:microsoft.com/office/officeart/2005/8/layout/radial1"/>
    <dgm:cxn modelId="{A49561C4-D237-4AD4-A960-9CFD104855C4}" type="presOf" srcId="{7B774C95-2AE0-443D-8CC7-8FDBF5C2270C}" destId="{5E6A295A-AAA3-4E8F-BD62-474461518EED}" srcOrd="0" destOrd="0" presId="urn:microsoft.com/office/officeart/2005/8/layout/radial1"/>
    <dgm:cxn modelId="{77C0E90C-36A2-4D36-AAC7-BA782761274D}" type="presOf" srcId="{5696182C-C599-4AED-BCE3-083A86EFBB22}" destId="{9F48DEC4-AFA9-4D55-B510-7039B7FEAFA6}" srcOrd="0" destOrd="0" presId="urn:microsoft.com/office/officeart/2005/8/layout/radial1"/>
    <dgm:cxn modelId="{C9822DDE-4FD7-4378-A9CB-28DA37890C41}" type="presOf" srcId="{57810F5A-E932-4810-B941-3009F62FB0FE}" destId="{B888BB32-2030-4511-9667-A7563DAB0CC7}" srcOrd="0" destOrd="0" presId="urn:microsoft.com/office/officeart/2005/8/layout/radial1"/>
    <dgm:cxn modelId="{A9058188-A16E-4ACA-9833-7DBC13F06EAD}" srcId="{57810F5A-E932-4810-B941-3009F62FB0FE}" destId="{566F2C23-9809-4249-B49A-0768846CA3CB}" srcOrd="3" destOrd="0" parTransId="{B9CA03B3-AAC4-4AD0-A047-85A4E1A7C367}" sibTransId="{F3A7E650-DAF3-436D-9DEB-EF1A7AB86342}"/>
    <dgm:cxn modelId="{5E201C0F-7908-447F-BA43-0213AB1535EB}" type="presOf" srcId="{B9CA03B3-AAC4-4AD0-A047-85A4E1A7C367}" destId="{7F2A2157-EF93-46C6-9C60-AA16D87F113F}" srcOrd="1" destOrd="0" presId="urn:microsoft.com/office/officeart/2005/8/layout/radial1"/>
    <dgm:cxn modelId="{D95CD44B-DC47-43D4-A036-8450873EBA14}" type="presParOf" srcId="{F47D8609-F102-4FD0-9D09-3865978E7CED}" destId="{B888BB32-2030-4511-9667-A7563DAB0CC7}" srcOrd="0" destOrd="0" presId="urn:microsoft.com/office/officeart/2005/8/layout/radial1"/>
    <dgm:cxn modelId="{2A534FA5-1EBA-4B04-8125-C3B96F738A10}" type="presParOf" srcId="{F47D8609-F102-4FD0-9D09-3865978E7CED}" destId="{F5127E82-A45D-41C4-B463-38F3655DC33D}" srcOrd="1" destOrd="0" presId="urn:microsoft.com/office/officeart/2005/8/layout/radial1"/>
    <dgm:cxn modelId="{9C6CD7D3-B37D-4C0B-8894-3F44E846FFBA}" type="presParOf" srcId="{F5127E82-A45D-41C4-B463-38F3655DC33D}" destId="{F8F20641-2D38-4979-B65D-4E21E829E958}" srcOrd="0" destOrd="0" presId="urn:microsoft.com/office/officeart/2005/8/layout/radial1"/>
    <dgm:cxn modelId="{323F8CE7-3E9D-44A1-BB65-8E5674387E27}" type="presParOf" srcId="{F47D8609-F102-4FD0-9D09-3865978E7CED}" destId="{657467AD-63CA-4302-989E-3C0711E03647}" srcOrd="2" destOrd="0" presId="urn:microsoft.com/office/officeart/2005/8/layout/radial1"/>
    <dgm:cxn modelId="{D3A66637-F2C4-44B0-898A-5A1AE90FED81}" type="presParOf" srcId="{F47D8609-F102-4FD0-9D09-3865978E7CED}" destId="{5E6A295A-AAA3-4E8F-BD62-474461518EED}" srcOrd="3" destOrd="0" presId="urn:microsoft.com/office/officeart/2005/8/layout/radial1"/>
    <dgm:cxn modelId="{3A8EDD9B-6281-4907-9F36-898F908A602E}" type="presParOf" srcId="{5E6A295A-AAA3-4E8F-BD62-474461518EED}" destId="{1BCEC7A3-49B1-41D1-A5CE-11AE8B61BE24}" srcOrd="0" destOrd="0" presId="urn:microsoft.com/office/officeart/2005/8/layout/radial1"/>
    <dgm:cxn modelId="{2A2CCDC7-BD7A-42D8-92FD-947B5E2DF2CA}" type="presParOf" srcId="{F47D8609-F102-4FD0-9D09-3865978E7CED}" destId="{3272A603-9353-47BD-BE7E-B6D82DB56D44}" srcOrd="4" destOrd="0" presId="urn:microsoft.com/office/officeart/2005/8/layout/radial1"/>
    <dgm:cxn modelId="{43D6A7CB-8E56-4D97-9013-C1FF6AA54063}" type="presParOf" srcId="{F47D8609-F102-4FD0-9D09-3865978E7CED}" destId="{83038F12-1705-4FD5-822E-2A8447C9AA65}" srcOrd="5" destOrd="0" presId="urn:microsoft.com/office/officeart/2005/8/layout/radial1"/>
    <dgm:cxn modelId="{09C4C438-600B-426E-9887-87B3AD8BA375}" type="presParOf" srcId="{83038F12-1705-4FD5-822E-2A8447C9AA65}" destId="{D979BE86-1FCE-4F09-8194-9B7151A6206C}" srcOrd="0" destOrd="0" presId="urn:microsoft.com/office/officeart/2005/8/layout/radial1"/>
    <dgm:cxn modelId="{3C054775-D891-487B-A6DF-B3E40F777EF0}" type="presParOf" srcId="{F47D8609-F102-4FD0-9D09-3865978E7CED}" destId="{6A6C4730-1204-4B59-9602-772518E71840}" srcOrd="6" destOrd="0" presId="urn:microsoft.com/office/officeart/2005/8/layout/radial1"/>
    <dgm:cxn modelId="{D5F5CEF7-DED3-46F8-9EE2-AE4B9C298EC7}" type="presParOf" srcId="{F47D8609-F102-4FD0-9D09-3865978E7CED}" destId="{5BFD5379-3DC0-420A-8851-3397F3EB13BA}" srcOrd="7" destOrd="0" presId="urn:microsoft.com/office/officeart/2005/8/layout/radial1"/>
    <dgm:cxn modelId="{98DCA6C4-2B3F-459F-BFF3-066E77151FB7}" type="presParOf" srcId="{5BFD5379-3DC0-420A-8851-3397F3EB13BA}" destId="{7F2A2157-EF93-46C6-9C60-AA16D87F113F}" srcOrd="0" destOrd="0" presId="urn:microsoft.com/office/officeart/2005/8/layout/radial1"/>
    <dgm:cxn modelId="{0997EF68-D300-4836-BB53-86FA823F6E5C}" type="presParOf" srcId="{F47D8609-F102-4FD0-9D09-3865978E7CED}" destId="{708A243E-BFF9-4930-9544-190B7B5B108E}" srcOrd="8" destOrd="0" presId="urn:microsoft.com/office/officeart/2005/8/layout/radial1"/>
    <dgm:cxn modelId="{606F32A1-61FD-4FE1-88F9-4AEA5C1E1419}" type="presParOf" srcId="{F47D8609-F102-4FD0-9D09-3865978E7CED}" destId="{46631E65-1B3C-47D4-AC68-E7DE2DFD1FA7}" srcOrd="9" destOrd="0" presId="urn:microsoft.com/office/officeart/2005/8/layout/radial1"/>
    <dgm:cxn modelId="{EF607772-40E8-4B3F-86D8-7F4ACD3AE275}" type="presParOf" srcId="{46631E65-1B3C-47D4-AC68-E7DE2DFD1FA7}" destId="{D53F536D-D8F5-4FD2-95A4-E61A8E5BA204}" srcOrd="0" destOrd="0" presId="urn:microsoft.com/office/officeart/2005/8/layout/radial1"/>
    <dgm:cxn modelId="{F25549FC-B902-4389-AEF6-B719F544FCD9}" type="presParOf" srcId="{F47D8609-F102-4FD0-9D09-3865978E7CED}" destId="{9F48DEC4-AFA9-4D55-B510-7039B7FEAFA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0BF956-50FE-480B-B3B6-20A6B2DC410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31F38A2-107D-4D09-BF45-5BF9C6CE4E24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CA00"/>
        </a:solidFill>
      </dgm:spPr>
      <dgm:t>
        <a:bodyPr/>
        <a:lstStyle/>
        <a:p>
          <a:r>
            <a:rPr lang="en-ID" sz="18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Sikap/paham yang mementingkan diri sendiri </a:t>
          </a:r>
          <a:endParaRPr lang="id-ID" sz="18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A92DF4-02C3-4FA6-8442-736E4E78EC07}" type="parTrans" cxnId="{1F3C0401-61DD-464C-8C8B-4F37F7D6846D}">
      <dgm:prSet/>
      <dgm:spPr/>
      <dgm:t>
        <a:bodyPr/>
        <a:lstStyle/>
        <a:p>
          <a:endParaRPr lang="id-ID"/>
        </a:p>
      </dgm:t>
    </dgm:pt>
    <dgm:pt modelId="{C51D160E-C1C7-462B-B5EE-8ECDD875C6C5}" type="sibTrans" cxnId="{1F3C0401-61DD-464C-8C8B-4F37F7D6846D}">
      <dgm:prSet/>
      <dgm:spPr/>
      <dgm:t>
        <a:bodyPr/>
        <a:lstStyle/>
        <a:p>
          <a:endParaRPr lang="id-ID"/>
        </a:p>
      </dgm:t>
    </dgm:pt>
    <dgm:pt modelId="{8AA45D66-91B3-4BF0-86AF-10CFADBDA18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648E00"/>
        </a:solidFill>
      </dgm:spPr>
      <dgm:t>
        <a:bodyPr/>
        <a:lstStyle/>
        <a:p>
          <a:pPr algn="l"/>
          <a:r>
            <a:rPr lang="en-ID" sz="1800" b="1" dirty="0" err="1" smtClean="0">
              <a:solidFill>
                <a:schemeClr val="bg1"/>
              </a:solidFill>
            </a:rPr>
            <a:t>Tidak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sejalan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dengan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nilai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dan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norma</a:t>
          </a:r>
          <a:r>
            <a:rPr lang="en-ID" sz="1800" b="1" dirty="0" smtClean="0">
              <a:solidFill>
                <a:schemeClr val="bg1"/>
              </a:solidFill>
            </a:rPr>
            <a:t> </a:t>
          </a:r>
          <a:r>
            <a:rPr lang="en-ID" sz="1800" b="1" dirty="0" err="1" smtClean="0">
              <a:solidFill>
                <a:schemeClr val="bg1"/>
              </a:solidFill>
            </a:rPr>
            <a:t>sosial</a:t>
          </a:r>
          <a:r>
            <a:rPr lang="id-ID" sz="1800" b="1" dirty="0" smtClean="0">
              <a:solidFill>
                <a:schemeClr val="bg1"/>
              </a:solidFill>
            </a:rPr>
            <a:t> karena memilih menerapkan kriteria sendiri dalam bertindak.</a:t>
          </a:r>
          <a:endParaRPr lang="id-ID" sz="1800" b="1" dirty="0">
            <a:solidFill>
              <a:schemeClr val="bg1"/>
            </a:solidFill>
          </a:endParaRPr>
        </a:p>
      </dgm:t>
    </dgm:pt>
    <dgm:pt modelId="{8EA6D244-5ED2-4472-B149-CC0A62BDD7D6}" type="parTrans" cxnId="{AEB97283-7DD2-46A2-B2E4-B1BBFA939FB2}">
      <dgm:prSet/>
      <dgm:spPr/>
      <dgm:t>
        <a:bodyPr/>
        <a:lstStyle/>
        <a:p>
          <a:endParaRPr lang="id-ID"/>
        </a:p>
      </dgm:t>
    </dgm:pt>
    <dgm:pt modelId="{2C05CC31-B325-4A35-8848-B7116F390192}" type="sibTrans" cxnId="{AEB97283-7DD2-46A2-B2E4-B1BBFA939FB2}">
      <dgm:prSet/>
      <dgm:spPr/>
      <dgm:t>
        <a:bodyPr/>
        <a:lstStyle/>
        <a:p>
          <a:endParaRPr lang="id-ID"/>
        </a:p>
      </dgm:t>
    </dgm:pt>
    <dgm:pt modelId="{3855EA71-8DAD-4213-BBAC-AE463FF12C2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103300"/>
        </a:solidFill>
      </dgm:spPr>
      <dgm:t>
        <a:bodyPr/>
        <a:lstStyle/>
        <a:p>
          <a:pPr algn="r"/>
          <a:r>
            <a:rPr lang="en-ID" sz="1800" b="1" dirty="0" smtClean="0">
              <a:solidFill>
                <a:schemeClr val="bg1"/>
              </a:solidFill>
            </a:rPr>
            <a:t>Paham yang menonjolkan subjektivitas dan egoisitas</a:t>
          </a:r>
          <a:endParaRPr lang="id-ID" sz="1800" b="1" dirty="0">
            <a:solidFill>
              <a:schemeClr val="bg1"/>
            </a:solidFill>
          </a:endParaRPr>
        </a:p>
      </dgm:t>
    </dgm:pt>
    <dgm:pt modelId="{565FDE0D-36A1-4A1F-B352-AFEA3CBCAFC2}" type="parTrans" cxnId="{1375F29F-0882-4C01-A544-79627D6C0052}">
      <dgm:prSet/>
      <dgm:spPr/>
      <dgm:t>
        <a:bodyPr/>
        <a:lstStyle/>
        <a:p>
          <a:endParaRPr lang="id-ID"/>
        </a:p>
      </dgm:t>
    </dgm:pt>
    <dgm:pt modelId="{DE73132F-DFF4-4AA1-B19C-92EAF1F93290}" type="sibTrans" cxnId="{1375F29F-0882-4C01-A544-79627D6C0052}">
      <dgm:prSet/>
      <dgm:spPr/>
      <dgm:t>
        <a:bodyPr/>
        <a:lstStyle/>
        <a:p>
          <a:endParaRPr lang="id-ID"/>
        </a:p>
      </dgm:t>
    </dgm:pt>
    <dgm:pt modelId="{943BBBE1-60C0-49A9-951D-3928B8E828CF}" type="pres">
      <dgm:prSet presAssocID="{3D0BF956-50FE-480B-B3B6-20A6B2DC410B}" presName="compositeShape" presStyleCnt="0">
        <dgm:presLayoutVars>
          <dgm:chMax val="7"/>
          <dgm:dir/>
          <dgm:resizeHandles val="exact"/>
        </dgm:presLayoutVars>
      </dgm:prSet>
      <dgm:spPr/>
    </dgm:pt>
    <dgm:pt modelId="{1A80E024-F68D-4E90-B2D6-40EF30096AD1}" type="pres">
      <dgm:prSet presAssocID="{731F38A2-107D-4D09-BF45-5BF9C6CE4E24}" presName="circ1" presStyleLbl="vennNode1" presStyleIdx="0" presStyleCnt="3" custScaleX="141225" custLinFactNeighborX="-4643" custLinFactNeighborY="-5053"/>
      <dgm:spPr/>
      <dgm:t>
        <a:bodyPr/>
        <a:lstStyle/>
        <a:p>
          <a:endParaRPr lang="id-ID"/>
        </a:p>
      </dgm:t>
    </dgm:pt>
    <dgm:pt modelId="{CD30AF23-DF68-4F45-B34A-CE644CF0FF3D}" type="pres">
      <dgm:prSet presAssocID="{731F38A2-107D-4D09-BF45-5BF9C6CE4E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42845A-ACAD-4397-83F9-A143D495F313}" type="pres">
      <dgm:prSet presAssocID="{8AA45D66-91B3-4BF0-86AF-10CFADBDA183}" presName="circ2" presStyleLbl="vennNode1" presStyleIdx="1" presStyleCnt="3" custScaleX="172125" custLinFactNeighborX="20119" custLinFactNeighborY="1533"/>
      <dgm:spPr/>
      <dgm:t>
        <a:bodyPr/>
        <a:lstStyle/>
        <a:p>
          <a:endParaRPr lang="id-ID"/>
        </a:p>
      </dgm:t>
    </dgm:pt>
    <dgm:pt modelId="{52DB3303-DEBD-4E42-9FC6-6D17488E4213}" type="pres">
      <dgm:prSet presAssocID="{8AA45D66-91B3-4BF0-86AF-10CFADBDA1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662EDB-79F6-4E2B-9B70-ABE81006EE79}" type="pres">
      <dgm:prSet presAssocID="{3855EA71-8DAD-4213-BBAC-AE463FF12C27}" presName="circ3" presStyleLbl="vennNode1" presStyleIdx="2" presStyleCnt="3" custScaleX="136488" custLinFactNeighborX="-23604" custLinFactNeighborY="4977"/>
      <dgm:spPr/>
      <dgm:t>
        <a:bodyPr/>
        <a:lstStyle/>
        <a:p>
          <a:endParaRPr lang="id-ID"/>
        </a:p>
      </dgm:t>
    </dgm:pt>
    <dgm:pt modelId="{9FFEBA1C-97A1-40DD-A0CD-1B8D131D0C17}" type="pres">
      <dgm:prSet presAssocID="{3855EA71-8DAD-4213-BBAC-AE463FF12C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258E664-78F7-4DD9-99DA-3965DDC6636A}" type="presOf" srcId="{3855EA71-8DAD-4213-BBAC-AE463FF12C27}" destId="{3D662EDB-79F6-4E2B-9B70-ABE81006EE79}" srcOrd="0" destOrd="0" presId="urn:microsoft.com/office/officeart/2005/8/layout/venn1"/>
    <dgm:cxn modelId="{AEB97283-7DD2-46A2-B2E4-B1BBFA939FB2}" srcId="{3D0BF956-50FE-480B-B3B6-20A6B2DC410B}" destId="{8AA45D66-91B3-4BF0-86AF-10CFADBDA183}" srcOrd="1" destOrd="0" parTransId="{8EA6D244-5ED2-4472-B149-CC0A62BDD7D6}" sibTransId="{2C05CC31-B325-4A35-8848-B7116F390192}"/>
    <dgm:cxn modelId="{7B8A175C-490B-4C5D-892A-9EF027485B3D}" type="presOf" srcId="{3D0BF956-50FE-480B-B3B6-20A6B2DC410B}" destId="{943BBBE1-60C0-49A9-951D-3928B8E828CF}" srcOrd="0" destOrd="0" presId="urn:microsoft.com/office/officeart/2005/8/layout/venn1"/>
    <dgm:cxn modelId="{1F3C0401-61DD-464C-8C8B-4F37F7D6846D}" srcId="{3D0BF956-50FE-480B-B3B6-20A6B2DC410B}" destId="{731F38A2-107D-4D09-BF45-5BF9C6CE4E24}" srcOrd="0" destOrd="0" parTransId="{CFA92DF4-02C3-4FA6-8442-736E4E78EC07}" sibTransId="{C51D160E-C1C7-462B-B5EE-8ECDD875C6C5}"/>
    <dgm:cxn modelId="{75D48B00-FE72-4ECC-85B1-283BCBECDB2E}" type="presOf" srcId="{731F38A2-107D-4D09-BF45-5BF9C6CE4E24}" destId="{CD30AF23-DF68-4F45-B34A-CE644CF0FF3D}" srcOrd="1" destOrd="0" presId="urn:microsoft.com/office/officeart/2005/8/layout/venn1"/>
    <dgm:cxn modelId="{C0863ABB-FC15-4C39-A7DA-D1A5D84D4F9C}" type="presOf" srcId="{731F38A2-107D-4D09-BF45-5BF9C6CE4E24}" destId="{1A80E024-F68D-4E90-B2D6-40EF30096AD1}" srcOrd="0" destOrd="0" presId="urn:microsoft.com/office/officeart/2005/8/layout/venn1"/>
    <dgm:cxn modelId="{1375F29F-0882-4C01-A544-79627D6C0052}" srcId="{3D0BF956-50FE-480B-B3B6-20A6B2DC410B}" destId="{3855EA71-8DAD-4213-BBAC-AE463FF12C27}" srcOrd="2" destOrd="0" parTransId="{565FDE0D-36A1-4A1F-B352-AFEA3CBCAFC2}" sibTransId="{DE73132F-DFF4-4AA1-B19C-92EAF1F93290}"/>
    <dgm:cxn modelId="{DF3ECD58-6A67-4248-82C4-230FB29474E9}" type="presOf" srcId="{8AA45D66-91B3-4BF0-86AF-10CFADBDA183}" destId="{52DB3303-DEBD-4E42-9FC6-6D17488E4213}" srcOrd="1" destOrd="0" presId="urn:microsoft.com/office/officeart/2005/8/layout/venn1"/>
    <dgm:cxn modelId="{8DD59AF5-9C51-4EFC-A6AB-0A1F14D0D814}" type="presOf" srcId="{8AA45D66-91B3-4BF0-86AF-10CFADBDA183}" destId="{EF42845A-ACAD-4397-83F9-A143D495F313}" srcOrd="0" destOrd="0" presId="urn:microsoft.com/office/officeart/2005/8/layout/venn1"/>
    <dgm:cxn modelId="{D01D8979-54D6-4EBA-A35B-3C4BFB777E3F}" type="presOf" srcId="{3855EA71-8DAD-4213-BBAC-AE463FF12C27}" destId="{9FFEBA1C-97A1-40DD-A0CD-1B8D131D0C17}" srcOrd="1" destOrd="0" presId="urn:microsoft.com/office/officeart/2005/8/layout/venn1"/>
    <dgm:cxn modelId="{B07147C4-B86D-40D3-B401-C29DBCDA43EC}" type="presParOf" srcId="{943BBBE1-60C0-49A9-951D-3928B8E828CF}" destId="{1A80E024-F68D-4E90-B2D6-40EF30096AD1}" srcOrd="0" destOrd="0" presId="urn:microsoft.com/office/officeart/2005/8/layout/venn1"/>
    <dgm:cxn modelId="{B842EDF3-826B-4797-B9F7-CC0C2C2D28FF}" type="presParOf" srcId="{943BBBE1-60C0-49A9-951D-3928B8E828CF}" destId="{CD30AF23-DF68-4F45-B34A-CE644CF0FF3D}" srcOrd="1" destOrd="0" presId="urn:microsoft.com/office/officeart/2005/8/layout/venn1"/>
    <dgm:cxn modelId="{3ED7822F-AE6F-4C59-A800-5D6009654DB2}" type="presParOf" srcId="{943BBBE1-60C0-49A9-951D-3928B8E828CF}" destId="{EF42845A-ACAD-4397-83F9-A143D495F313}" srcOrd="2" destOrd="0" presId="urn:microsoft.com/office/officeart/2005/8/layout/venn1"/>
    <dgm:cxn modelId="{A5C18562-4956-49E9-9C44-4690E13BA05D}" type="presParOf" srcId="{943BBBE1-60C0-49A9-951D-3928B8E828CF}" destId="{52DB3303-DEBD-4E42-9FC6-6D17488E4213}" srcOrd="3" destOrd="0" presId="urn:microsoft.com/office/officeart/2005/8/layout/venn1"/>
    <dgm:cxn modelId="{9AF591D0-A717-482A-BD5A-D48BF4378165}" type="presParOf" srcId="{943BBBE1-60C0-49A9-951D-3928B8E828CF}" destId="{3D662EDB-79F6-4E2B-9B70-ABE81006EE79}" srcOrd="4" destOrd="0" presId="urn:microsoft.com/office/officeart/2005/8/layout/venn1"/>
    <dgm:cxn modelId="{E819F401-8CDD-4D39-BB35-39CE999786C5}" type="presParOf" srcId="{943BBBE1-60C0-49A9-951D-3928B8E828CF}" destId="{9FFEBA1C-97A1-40DD-A0CD-1B8D131D0C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258A8A-3C21-4ECE-8492-7F79BB8FC54F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D4329B0-0A71-44B9-A540-5689B3E2FD6D}">
      <dgm:prSet phldrT="[Text]"/>
      <dgm:spPr/>
      <dgm:t>
        <a:bodyPr/>
        <a:lstStyle/>
        <a:p>
          <a:r>
            <a:rPr lang="en-ID" dirty="0" err="1" smtClean="0"/>
            <a:t>Primordialisme</a:t>
          </a:r>
          <a:endParaRPr lang="id-ID" dirty="0"/>
        </a:p>
      </dgm:t>
    </dgm:pt>
    <dgm:pt modelId="{F0D65392-2C7D-400E-8B63-0B8E299BEFED}" type="parTrans" cxnId="{B9B5416A-2AF3-454C-9D82-50D465FF38E6}">
      <dgm:prSet/>
      <dgm:spPr/>
      <dgm:t>
        <a:bodyPr/>
        <a:lstStyle/>
        <a:p>
          <a:endParaRPr lang="id-ID"/>
        </a:p>
      </dgm:t>
    </dgm:pt>
    <dgm:pt modelId="{C151AA8F-ABD9-428F-89E9-7E150AEA1C31}" type="sibTrans" cxnId="{B9B5416A-2AF3-454C-9D82-50D465FF38E6}">
      <dgm:prSet/>
      <dgm:spPr/>
      <dgm:t>
        <a:bodyPr/>
        <a:lstStyle/>
        <a:p>
          <a:endParaRPr lang="id-ID"/>
        </a:p>
      </dgm:t>
    </dgm:pt>
    <dgm:pt modelId="{39371EEE-E87B-42BF-BB04-0EF7D986FD55}">
      <dgm:prSet phldrT="[Text]"/>
      <dgm:spPr/>
      <dgm:t>
        <a:bodyPr/>
        <a:lstStyle/>
        <a:p>
          <a:r>
            <a:rPr lang="en-ID" dirty="0" err="1" smtClean="0"/>
            <a:t>Mengutamakan</a:t>
          </a:r>
          <a:r>
            <a:rPr lang="en-ID" dirty="0" smtClean="0"/>
            <a:t> </a:t>
          </a:r>
          <a:r>
            <a:rPr lang="en-ID" dirty="0" err="1" smtClean="0"/>
            <a:t>kepentingan</a:t>
          </a:r>
          <a:r>
            <a:rPr lang="en-ID" dirty="0" smtClean="0"/>
            <a:t> </a:t>
          </a:r>
          <a:r>
            <a:rPr lang="en-ID" dirty="0" err="1" smtClean="0"/>
            <a:t>kelompok</a:t>
          </a:r>
          <a:r>
            <a:rPr lang="en-ID" dirty="0" smtClean="0"/>
            <a:t> </a:t>
          </a:r>
          <a:r>
            <a:rPr lang="en-ID" dirty="0" err="1" smtClean="0"/>
            <a:t>sendiri</a:t>
          </a:r>
          <a:endParaRPr lang="id-ID" dirty="0"/>
        </a:p>
      </dgm:t>
    </dgm:pt>
    <dgm:pt modelId="{2D1CB551-487D-45A6-AC76-EA62A3D93CED}" type="parTrans" cxnId="{41C446DA-E50A-4585-8E3A-6915956AC467}">
      <dgm:prSet/>
      <dgm:spPr/>
      <dgm:t>
        <a:bodyPr/>
        <a:lstStyle/>
        <a:p>
          <a:endParaRPr lang="id-ID"/>
        </a:p>
      </dgm:t>
    </dgm:pt>
    <dgm:pt modelId="{C8D68E25-3284-49FE-B861-689CB54B3682}" type="sibTrans" cxnId="{41C446DA-E50A-4585-8E3A-6915956AC467}">
      <dgm:prSet/>
      <dgm:spPr/>
      <dgm:t>
        <a:bodyPr/>
        <a:lstStyle/>
        <a:p>
          <a:endParaRPr lang="id-ID"/>
        </a:p>
      </dgm:t>
    </dgm:pt>
    <dgm:pt modelId="{532C5458-0821-42CF-B33D-0D7313C1C47B}">
      <dgm:prSet phldrT="[Text]"/>
      <dgm:spPr/>
      <dgm:t>
        <a:bodyPr/>
        <a:lstStyle/>
        <a:p>
          <a:r>
            <a:rPr lang="en-ID" dirty="0" err="1" smtClean="0"/>
            <a:t>Etnosentrisme</a:t>
          </a:r>
          <a:endParaRPr lang="id-ID" dirty="0"/>
        </a:p>
      </dgm:t>
    </dgm:pt>
    <dgm:pt modelId="{73706607-BC55-41B2-A826-3FC09C8CB37C}" type="parTrans" cxnId="{B8F9BF90-35D8-4F4E-B4D3-B3B63E640A04}">
      <dgm:prSet/>
      <dgm:spPr/>
      <dgm:t>
        <a:bodyPr/>
        <a:lstStyle/>
        <a:p>
          <a:endParaRPr lang="id-ID"/>
        </a:p>
      </dgm:t>
    </dgm:pt>
    <dgm:pt modelId="{9A1B99FB-14A5-49B5-8254-F79C4F053499}" type="sibTrans" cxnId="{B8F9BF90-35D8-4F4E-B4D3-B3B63E640A04}">
      <dgm:prSet/>
      <dgm:spPr/>
      <dgm:t>
        <a:bodyPr/>
        <a:lstStyle/>
        <a:p>
          <a:endParaRPr lang="id-ID"/>
        </a:p>
      </dgm:t>
    </dgm:pt>
    <dgm:pt modelId="{1DBD4CE4-C0CE-426C-81B1-3798CEDCF6FE}">
      <dgm:prSet phldrT="[Text]"/>
      <dgm:spPr/>
      <dgm:t>
        <a:bodyPr/>
        <a:lstStyle/>
        <a:p>
          <a:r>
            <a:rPr lang="en-ID" dirty="0" err="1" smtClean="0"/>
            <a:t>Memandang</a:t>
          </a:r>
          <a:r>
            <a:rPr lang="en-ID" dirty="0" smtClean="0"/>
            <a:t> </a:t>
          </a:r>
          <a:r>
            <a:rPr lang="en-ID" dirty="0" err="1" smtClean="0"/>
            <a:t>budaya</a:t>
          </a:r>
          <a:r>
            <a:rPr lang="en-ID" dirty="0" smtClean="0"/>
            <a:t> </a:t>
          </a:r>
          <a:r>
            <a:rPr lang="en-ID" dirty="0" err="1" smtClean="0"/>
            <a:t>miliknya</a:t>
          </a:r>
          <a:r>
            <a:rPr lang="en-ID" dirty="0" smtClean="0"/>
            <a:t> </a:t>
          </a:r>
          <a:r>
            <a:rPr lang="en-ID" dirty="0" err="1" smtClean="0"/>
            <a:t>lebih</a:t>
          </a:r>
          <a:r>
            <a:rPr lang="en-ID" dirty="0" smtClean="0"/>
            <a:t> </a:t>
          </a:r>
          <a:r>
            <a:rPr lang="en-ID" dirty="0" err="1" smtClean="0"/>
            <a:t>baik</a:t>
          </a:r>
          <a:r>
            <a:rPr lang="en-ID" dirty="0" smtClean="0"/>
            <a:t> </a:t>
          </a:r>
          <a:r>
            <a:rPr lang="en-ID" dirty="0" err="1" smtClean="0"/>
            <a:t>daripada</a:t>
          </a:r>
          <a:r>
            <a:rPr lang="en-ID" dirty="0" smtClean="0"/>
            <a:t> </a:t>
          </a:r>
          <a:r>
            <a:rPr lang="en-ID" dirty="0" err="1" smtClean="0"/>
            <a:t>budaya</a:t>
          </a:r>
          <a:r>
            <a:rPr lang="en-ID" dirty="0" smtClean="0"/>
            <a:t> </a:t>
          </a:r>
          <a:r>
            <a:rPr lang="en-ID" dirty="0" err="1" smtClean="0"/>
            <a:t>masyarakat</a:t>
          </a:r>
          <a:r>
            <a:rPr lang="en-ID" dirty="0" smtClean="0"/>
            <a:t> lain</a:t>
          </a:r>
          <a:endParaRPr lang="id-ID" dirty="0"/>
        </a:p>
      </dgm:t>
    </dgm:pt>
    <dgm:pt modelId="{0A774D2D-ED59-4088-BDF7-5641B0B3896E}" type="parTrans" cxnId="{9AECE544-6723-4533-95E7-3F2280AD3BB3}">
      <dgm:prSet/>
      <dgm:spPr/>
      <dgm:t>
        <a:bodyPr/>
        <a:lstStyle/>
        <a:p>
          <a:endParaRPr lang="id-ID"/>
        </a:p>
      </dgm:t>
    </dgm:pt>
    <dgm:pt modelId="{DC6D4F95-4284-4B5F-B2B6-7E8F2471DA05}" type="sibTrans" cxnId="{9AECE544-6723-4533-95E7-3F2280AD3BB3}">
      <dgm:prSet/>
      <dgm:spPr/>
      <dgm:t>
        <a:bodyPr/>
        <a:lstStyle/>
        <a:p>
          <a:endParaRPr lang="id-ID"/>
        </a:p>
      </dgm:t>
    </dgm:pt>
    <dgm:pt modelId="{71B04E7C-69E1-411D-9318-D3A14884B8B0}">
      <dgm:prSet phldrT="[Text]"/>
      <dgm:spPr/>
      <dgm:t>
        <a:bodyPr/>
        <a:lstStyle/>
        <a:p>
          <a:r>
            <a:rPr lang="en-ID" i="1" dirty="0" err="1" smtClean="0"/>
            <a:t>Chauvinisme</a:t>
          </a:r>
          <a:endParaRPr lang="id-ID" dirty="0"/>
        </a:p>
      </dgm:t>
    </dgm:pt>
    <dgm:pt modelId="{825635BA-FFF0-435B-B720-06DEEED41958}" type="parTrans" cxnId="{DE570D1C-BCA3-45AA-B4B5-B86657F20F9A}">
      <dgm:prSet/>
      <dgm:spPr/>
      <dgm:t>
        <a:bodyPr/>
        <a:lstStyle/>
        <a:p>
          <a:endParaRPr lang="id-ID"/>
        </a:p>
      </dgm:t>
    </dgm:pt>
    <dgm:pt modelId="{09704C51-7312-4580-BB4A-ECCE31CFD97D}" type="sibTrans" cxnId="{DE570D1C-BCA3-45AA-B4B5-B86657F20F9A}">
      <dgm:prSet/>
      <dgm:spPr/>
      <dgm:t>
        <a:bodyPr/>
        <a:lstStyle/>
        <a:p>
          <a:endParaRPr lang="id-ID"/>
        </a:p>
      </dgm:t>
    </dgm:pt>
    <dgm:pt modelId="{CF334693-F8E0-4EFC-826F-4AF95CFBC495}">
      <dgm:prSet phldrT="[Text]"/>
      <dgm:spPr/>
      <dgm:t>
        <a:bodyPr/>
        <a:lstStyle/>
        <a:p>
          <a:r>
            <a:rPr lang="en-ID" dirty="0" err="1" smtClean="0"/>
            <a:t>Mengagungkan</a:t>
          </a:r>
          <a:r>
            <a:rPr lang="en-ID" dirty="0" smtClean="0"/>
            <a:t> </a:t>
          </a:r>
          <a:r>
            <a:rPr lang="en-ID" dirty="0" err="1" smtClean="0"/>
            <a:t>bangsa</a:t>
          </a:r>
          <a:r>
            <a:rPr lang="en-ID" dirty="0" smtClean="0"/>
            <a:t>/</a:t>
          </a:r>
          <a:r>
            <a:rPr lang="en-ID" dirty="0" err="1" smtClean="0"/>
            <a:t>negara</a:t>
          </a:r>
          <a:r>
            <a:rPr lang="en-ID" dirty="0" smtClean="0"/>
            <a:t> </a:t>
          </a:r>
          <a:r>
            <a:rPr lang="en-ID" dirty="0" err="1" smtClean="0"/>
            <a:t>sendiri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memandang</a:t>
          </a:r>
          <a:r>
            <a:rPr lang="en-ID" dirty="0" smtClean="0"/>
            <a:t> </a:t>
          </a:r>
          <a:r>
            <a:rPr lang="en-ID" dirty="0" err="1" smtClean="0"/>
            <a:t>rendah</a:t>
          </a:r>
          <a:r>
            <a:rPr lang="en-ID" dirty="0" smtClean="0"/>
            <a:t> </a:t>
          </a:r>
          <a:r>
            <a:rPr lang="en-ID" dirty="0" err="1" smtClean="0"/>
            <a:t>bangsa</a:t>
          </a:r>
          <a:r>
            <a:rPr lang="en-ID" dirty="0" smtClean="0"/>
            <a:t>/</a:t>
          </a:r>
          <a:r>
            <a:rPr lang="en-ID" dirty="0" err="1" smtClean="0"/>
            <a:t>negara</a:t>
          </a:r>
          <a:r>
            <a:rPr lang="en-ID" dirty="0" smtClean="0"/>
            <a:t> lain</a:t>
          </a:r>
          <a:endParaRPr lang="id-ID" dirty="0"/>
        </a:p>
      </dgm:t>
    </dgm:pt>
    <dgm:pt modelId="{27E5F158-7587-4B16-85F2-8575393B24A2}" type="parTrans" cxnId="{80B71CFE-794D-4E9B-BFDD-F1AD133CF079}">
      <dgm:prSet/>
      <dgm:spPr/>
      <dgm:t>
        <a:bodyPr/>
        <a:lstStyle/>
        <a:p>
          <a:endParaRPr lang="id-ID"/>
        </a:p>
      </dgm:t>
    </dgm:pt>
    <dgm:pt modelId="{D4FBCD65-F9C6-4F8E-87C9-506C159A44E2}" type="sibTrans" cxnId="{80B71CFE-794D-4E9B-BFDD-F1AD133CF079}">
      <dgm:prSet/>
      <dgm:spPr/>
      <dgm:t>
        <a:bodyPr/>
        <a:lstStyle/>
        <a:p>
          <a:endParaRPr lang="id-ID"/>
        </a:p>
      </dgm:t>
    </dgm:pt>
    <dgm:pt modelId="{FB1C58D1-8022-4DB0-899A-ED298A102C5E}" type="pres">
      <dgm:prSet presAssocID="{4C258A8A-3C21-4ECE-8492-7F79BB8FC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900324-7085-446F-A6CF-6B179E975233}" type="pres">
      <dgm:prSet presAssocID="{4C258A8A-3C21-4ECE-8492-7F79BB8FC54F}" presName="tSp" presStyleCnt="0"/>
      <dgm:spPr/>
      <dgm:t>
        <a:bodyPr/>
        <a:lstStyle/>
        <a:p>
          <a:endParaRPr lang="en-US"/>
        </a:p>
      </dgm:t>
    </dgm:pt>
    <dgm:pt modelId="{69CBF2B8-F05A-4EC6-9E86-3ACFC3885574}" type="pres">
      <dgm:prSet presAssocID="{4C258A8A-3C21-4ECE-8492-7F79BB8FC54F}" presName="bSp" presStyleCnt="0"/>
      <dgm:spPr/>
      <dgm:t>
        <a:bodyPr/>
        <a:lstStyle/>
        <a:p>
          <a:endParaRPr lang="en-US"/>
        </a:p>
      </dgm:t>
    </dgm:pt>
    <dgm:pt modelId="{C587139C-3149-46B6-A1FD-22E5C626CD13}" type="pres">
      <dgm:prSet presAssocID="{4C258A8A-3C21-4ECE-8492-7F79BB8FC54F}" presName="process" presStyleCnt="0"/>
      <dgm:spPr/>
      <dgm:t>
        <a:bodyPr/>
        <a:lstStyle/>
        <a:p>
          <a:endParaRPr lang="en-US"/>
        </a:p>
      </dgm:t>
    </dgm:pt>
    <dgm:pt modelId="{962907A7-D98E-4FF2-931A-1BD67AF65ED7}" type="pres">
      <dgm:prSet presAssocID="{ED4329B0-0A71-44B9-A540-5689B3E2FD6D}" presName="composite1" presStyleCnt="0"/>
      <dgm:spPr/>
      <dgm:t>
        <a:bodyPr/>
        <a:lstStyle/>
        <a:p>
          <a:endParaRPr lang="en-US"/>
        </a:p>
      </dgm:t>
    </dgm:pt>
    <dgm:pt modelId="{FDE58555-B44F-41D0-A2D7-544A57F8CAA0}" type="pres">
      <dgm:prSet presAssocID="{ED4329B0-0A71-44B9-A540-5689B3E2FD6D}" presName="dummyNode1" presStyleLbl="node1" presStyleIdx="0" presStyleCnt="3"/>
      <dgm:spPr/>
      <dgm:t>
        <a:bodyPr/>
        <a:lstStyle/>
        <a:p>
          <a:endParaRPr lang="en-US"/>
        </a:p>
      </dgm:t>
    </dgm:pt>
    <dgm:pt modelId="{12C648FF-6671-45D0-8FAA-143F0DC41F51}" type="pres">
      <dgm:prSet presAssocID="{ED4329B0-0A71-44B9-A540-5689B3E2FD6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14B5E5-A502-47C2-90FE-47D944EAC271}" type="pres">
      <dgm:prSet presAssocID="{ED4329B0-0A71-44B9-A540-5689B3E2FD6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B9DF8E-1EB6-40F7-8A1A-E00F065F01C6}" type="pres">
      <dgm:prSet presAssocID="{ED4329B0-0A71-44B9-A540-5689B3E2FD6D}" presName="parentNode1" presStyleLbl="node1" presStyleIdx="0" presStyleCnt="3" custLinFactNeighborX="-5133" custLinFactNeighborY="-478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8CD865-E718-4802-AC1B-B1B0276794CC}" type="pres">
      <dgm:prSet presAssocID="{ED4329B0-0A71-44B9-A540-5689B3E2FD6D}" presName="connSite1" presStyleCnt="0"/>
      <dgm:spPr/>
      <dgm:t>
        <a:bodyPr/>
        <a:lstStyle/>
        <a:p>
          <a:endParaRPr lang="en-US"/>
        </a:p>
      </dgm:t>
    </dgm:pt>
    <dgm:pt modelId="{2ADD27B0-0CDA-4D16-979D-2A20C7C6CD51}" type="pres">
      <dgm:prSet presAssocID="{C151AA8F-ABD9-428F-89E9-7E150AEA1C31}" presName="Name9" presStyleLbl="sibTrans2D1" presStyleIdx="0" presStyleCnt="2" custLinFactNeighborX="11170" custLinFactNeighborY="-2407"/>
      <dgm:spPr/>
      <dgm:t>
        <a:bodyPr/>
        <a:lstStyle/>
        <a:p>
          <a:endParaRPr lang="id-ID"/>
        </a:p>
      </dgm:t>
    </dgm:pt>
    <dgm:pt modelId="{DCC29312-E83A-409D-AB4E-6EDBEE26BA8E}" type="pres">
      <dgm:prSet presAssocID="{532C5458-0821-42CF-B33D-0D7313C1C47B}" presName="composite2" presStyleCnt="0"/>
      <dgm:spPr/>
      <dgm:t>
        <a:bodyPr/>
        <a:lstStyle/>
        <a:p>
          <a:endParaRPr lang="en-US"/>
        </a:p>
      </dgm:t>
    </dgm:pt>
    <dgm:pt modelId="{548A6F9B-524A-43A3-8019-A209F0767F33}" type="pres">
      <dgm:prSet presAssocID="{532C5458-0821-42CF-B33D-0D7313C1C47B}" presName="dummyNode2" presStyleLbl="node1" presStyleIdx="0" presStyleCnt="3"/>
      <dgm:spPr/>
      <dgm:t>
        <a:bodyPr/>
        <a:lstStyle/>
        <a:p>
          <a:endParaRPr lang="en-US"/>
        </a:p>
      </dgm:t>
    </dgm:pt>
    <dgm:pt modelId="{6291D059-D9EC-47B1-8EEF-ED0CC0F25F11}" type="pres">
      <dgm:prSet presAssocID="{532C5458-0821-42CF-B33D-0D7313C1C47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F50A1A-617F-4D19-A78D-2CD83AD608B3}" type="pres">
      <dgm:prSet presAssocID="{532C5458-0821-42CF-B33D-0D7313C1C47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B8649A-9884-4FC4-8E26-55D015DE1960}" type="pres">
      <dgm:prSet presAssocID="{532C5458-0821-42CF-B33D-0D7313C1C47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BF13EA-FA07-4BEA-BB3B-14DC8E29496D}" type="pres">
      <dgm:prSet presAssocID="{532C5458-0821-42CF-B33D-0D7313C1C47B}" presName="connSite2" presStyleCnt="0"/>
      <dgm:spPr/>
      <dgm:t>
        <a:bodyPr/>
        <a:lstStyle/>
        <a:p>
          <a:endParaRPr lang="en-US"/>
        </a:p>
      </dgm:t>
    </dgm:pt>
    <dgm:pt modelId="{56465500-6B52-4528-ABD9-D27EB59C8771}" type="pres">
      <dgm:prSet presAssocID="{9A1B99FB-14A5-49B5-8254-F79C4F053499}" presName="Name18" presStyleLbl="sibTrans2D1" presStyleIdx="1" presStyleCnt="2"/>
      <dgm:spPr/>
      <dgm:t>
        <a:bodyPr/>
        <a:lstStyle/>
        <a:p>
          <a:endParaRPr lang="id-ID"/>
        </a:p>
      </dgm:t>
    </dgm:pt>
    <dgm:pt modelId="{2DC7470D-D4ED-45F3-8714-2FFAE2350FBC}" type="pres">
      <dgm:prSet presAssocID="{71B04E7C-69E1-411D-9318-D3A14884B8B0}" presName="composite1" presStyleCnt="0"/>
      <dgm:spPr/>
      <dgm:t>
        <a:bodyPr/>
        <a:lstStyle/>
        <a:p>
          <a:endParaRPr lang="en-US"/>
        </a:p>
      </dgm:t>
    </dgm:pt>
    <dgm:pt modelId="{AB78C47A-CCDA-4CF1-A2A3-93E33ECCF7DC}" type="pres">
      <dgm:prSet presAssocID="{71B04E7C-69E1-411D-9318-D3A14884B8B0}" presName="dummyNode1" presStyleLbl="node1" presStyleIdx="1" presStyleCnt="3"/>
      <dgm:spPr/>
      <dgm:t>
        <a:bodyPr/>
        <a:lstStyle/>
        <a:p>
          <a:endParaRPr lang="en-US"/>
        </a:p>
      </dgm:t>
    </dgm:pt>
    <dgm:pt modelId="{C4DC0ED7-E348-4462-8F36-B0464DD5E329}" type="pres">
      <dgm:prSet presAssocID="{71B04E7C-69E1-411D-9318-D3A14884B8B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1003A3-3DFC-43F8-87B1-D4600ED3AD1C}" type="pres">
      <dgm:prSet presAssocID="{71B04E7C-69E1-411D-9318-D3A14884B8B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78B042-2C45-47C5-8428-A8D79C306088}" type="pres">
      <dgm:prSet presAssocID="{71B04E7C-69E1-411D-9318-D3A14884B8B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2CB249-DAF6-452C-B33E-8746BEE03114}" type="pres">
      <dgm:prSet presAssocID="{71B04E7C-69E1-411D-9318-D3A14884B8B0}" presName="connSite1" presStyleCnt="0"/>
      <dgm:spPr/>
      <dgm:t>
        <a:bodyPr/>
        <a:lstStyle/>
        <a:p>
          <a:endParaRPr lang="en-US"/>
        </a:p>
      </dgm:t>
    </dgm:pt>
  </dgm:ptLst>
  <dgm:cxnLst>
    <dgm:cxn modelId="{1ECAA897-4B2D-4EE3-AE85-002A15BF90A1}" type="presOf" srcId="{CF334693-F8E0-4EFC-826F-4AF95CFBC495}" destId="{C4DC0ED7-E348-4462-8F36-B0464DD5E329}" srcOrd="0" destOrd="0" presId="urn:microsoft.com/office/officeart/2005/8/layout/hProcess4"/>
    <dgm:cxn modelId="{B9B5416A-2AF3-454C-9D82-50D465FF38E6}" srcId="{4C258A8A-3C21-4ECE-8492-7F79BB8FC54F}" destId="{ED4329B0-0A71-44B9-A540-5689B3E2FD6D}" srcOrd="0" destOrd="0" parTransId="{F0D65392-2C7D-400E-8B63-0B8E299BEFED}" sibTransId="{C151AA8F-ABD9-428F-89E9-7E150AEA1C31}"/>
    <dgm:cxn modelId="{EA0F9431-08CF-4EB5-9411-64816E61A043}" type="presOf" srcId="{532C5458-0821-42CF-B33D-0D7313C1C47B}" destId="{84B8649A-9884-4FC4-8E26-55D015DE1960}" srcOrd="0" destOrd="0" presId="urn:microsoft.com/office/officeart/2005/8/layout/hProcess4"/>
    <dgm:cxn modelId="{F83A1737-3297-4566-967E-5EB746937328}" type="presOf" srcId="{39371EEE-E87B-42BF-BB04-0EF7D986FD55}" destId="{12C648FF-6671-45D0-8FAA-143F0DC41F51}" srcOrd="0" destOrd="0" presId="urn:microsoft.com/office/officeart/2005/8/layout/hProcess4"/>
    <dgm:cxn modelId="{B8F9BF90-35D8-4F4E-B4D3-B3B63E640A04}" srcId="{4C258A8A-3C21-4ECE-8492-7F79BB8FC54F}" destId="{532C5458-0821-42CF-B33D-0D7313C1C47B}" srcOrd="1" destOrd="0" parTransId="{73706607-BC55-41B2-A826-3FC09C8CB37C}" sibTransId="{9A1B99FB-14A5-49B5-8254-F79C4F053499}"/>
    <dgm:cxn modelId="{9AECE544-6723-4533-95E7-3F2280AD3BB3}" srcId="{532C5458-0821-42CF-B33D-0D7313C1C47B}" destId="{1DBD4CE4-C0CE-426C-81B1-3798CEDCF6FE}" srcOrd="0" destOrd="0" parTransId="{0A774D2D-ED59-4088-BDF7-5641B0B3896E}" sibTransId="{DC6D4F95-4284-4B5F-B2B6-7E8F2471DA05}"/>
    <dgm:cxn modelId="{D0895BC4-6662-4BC3-AF35-EA04904DC9AD}" type="presOf" srcId="{9A1B99FB-14A5-49B5-8254-F79C4F053499}" destId="{56465500-6B52-4528-ABD9-D27EB59C8771}" srcOrd="0" destOrd="0" presId="urn:microsoft.com/office/officeart/2005/8/layout/hProcess4"/>
    <dgm:cxn modelId="{80B71CFE-794D-4E9B-BFDD-F1AD133CF079}" srcId="{71B04E7C-69E1-411D-9318-D3A14884B8B0}" destId="{CF334693-F8E0-4EFC-826F-4AF95CFBC495}" srcOrd="0" destOrd="0" parTransId="{27E5F158-7587-4B16-85F2-8575393B24A2}" sibTransId="{D4FBCD65-F9C6-4F8E-87C9-506C159A44E2}"/>
    <dgm:cxn modelId="{98828753-0172-41FB-9F37-199161274F52}" type="presOf" srcId="{39371EEE-E87B-42BF-BB04-0EF7D986FD55}" destId="{6214B5E5-A502-47C2-90FE-47D944EAC271}" srcOrd="1" destOrd="0" presId="urn:microsoft.com/office/officeart/2005/8/layout/hProcess4"/>
    <dgm:cxn modelId="{D7F2BE4F-B006-41E1-91F2-0839B347B953}" type="presOf" srcId="{71B04E7C-69E1-411D-9318-D3A14884B8B0}" destId="{2A78B042-2C45-47C5-8428-A8D79C306088}" srcOrd="0" destOrd="0" presId="urn:microsoft.com/office/officeart/2005/8/layout/hProcess4"/>
    <dgm:cxn modelId="{11E6C123-398C-4814-AB15-4FED3EB2C270}" type="presOf" srcId="{1DBD4CE4-C0CE-426C-81B1-3798CEDCF6FE}" destId="{D1F50A1A-617F-4D19-A78D-2CD83AD608B3}" srcOrd="1" destOrd="0" presId="urn:microsoft.com/office/officeart/2005/8/layout/hProcess4"/>
    <dgm:cxn modelId="{E57EF931-8E43-4FFF-A9B5-09BA341ED336}" type="presOf" srcId="{4C258A8A-3C21-4ECE-8492-7F79BB8FC54F}" destId="{FB1C58D1-8022-4DB0-899A-ED298A102C5E}" srcOrd="0" destOrd="0" presId="urn:microsoft.com/office/officeart/2005/8/layout/hProcess4"/>
    <dgm:cxn modelId="{C1245BB1-C558-412E-977E-EBFB122021F0}" type="presOf" srcId="{C151AA8F-ABD9-428F-89E9-7E150AEA1C31}" destId="{2ADD27B0-0CDA-4D16-979D-2A20C7C6CD51}" srcOrd="0" destOrd="0" presId="urn:microsoft.com/office/officeart/2005/8/layout/hProcess4"/>
    <dgm:cxn modelId="{EDE94620-45B5-4557-A15F-DD9983124905}" type="presOf" srcId="{CF334693-F8E0-4EFC-826F-4AF95CFBC495}" destId="{8C1003A3-3DFC-43F8-87B1-D4600ED3AD1C}" srcOrd="1" destOrd="0" presId="urn:microsoft.com/office/officeart/2005/8/layout/hProcess4"/>
    <dgm:cxn modelId="{7FDD3F45-D81B-42C3-8F77-9560A780C114}" type="presOf" srcId="{ED4329B0-0A71-44B9-A540-5689B3E2FD6D}" destId="{83B9DF8E-1EB6-40F7-8A1A-E00F065F01C6}" srcOrd="0" destOrd="0" presId="urn:microsoft.com/office/officeart/2005/8/layout/hProcess4"/>
    <dgm:cxn modelId="{DE570D1C-BCA3-45AA-B4B5-B86657F20F9A}" srcId="{4C258A8A-3C21-4ECE-8492-7F79BB8FC54F}" destId="{71B04E7C-69E1-411D-9318-D3A14884B8B0}" srcOrd="2" destOrd="0" parTransId="{825635BA-FFF0-435B-B720-06DEEED41958}" sibTransId="{09704C51-7312-4580-BB4A-ECCE31CFD97D}"/>
    <dgm:cxn modelId="{41C446DA-E50A-4585-8E3A-6915956AC467}" srcId="{ED4329B0-0A71-44B9-A540-5689B3E2FD6D}" destId="{39371EEE-E87B-42BF-BB04-0EF7D986FD55}" srcOrd="0" destOrd="0" parTransId="{2D1CB551-487D-45A6-AC76-EA62A3D93CED}" sibTransId="{C8D68E25-3284-49FE-B861-689CB54B3682}"/>
    <dgm:cxn modelId="{87A8D635-DB8A-4DBB-9429-57DC2F1127E6}" type="presOf" srcId="{1DBD4CE4-C0CE-426C-81B1-3798CEDCF6FE}" destId="{6291D059-D9EC-47B1-8EEF-ED0CC0F25F11}" srcOrd="0" destOrd="0" presId="urn:microsoft.com/office/officeart/2005/8/layout/hProcess4"/>
    <dgm:cxn modelId="{4BBAF299-BAC9-4F1F-8FE0-E2995FD8E3FB}" type="presParOf" srcId="{FB1C58D1-8022-4DB0-899A-ED298A102C5E}" destId="{F5900324-7085-446F-A6CF-6B179E975233}" srcOrd="0" destOrd="0" presId="urn:microsoft.com/office/officeart/2005/8/layout/hProcess4"/>
    <dgm:cxn modelId="{3678CFB7-7F08-41F0-BBEA-9BF9687A2812}" type="presParOf" srcId="{FB1C58D1-8022-4DB0-899A-ED298A102C5E}" destId="{69CBF2B8-F05A-4EC6-9E86-3ACFC3885574}" srcOrd="1" destOrd="0" presId="urn:microsoft.com/office/officeart/2005/8/layout/hProcess4"/>
    <dgm:cxn modelId="{CC2D7E1B-1866-4FC7-AEB0-A18B0682B1B0}" type="presParOf" srcId="{FB1C58D1-8022-4DB0-899A-ED298A102C5E}" destId="{C587139C-3149-46B6-A1FD-22E5C626CD13}" srcOrd="2" destOrd="0" presId="urn:microsoft.com/office/officeart/2005/8/layout/hProcess4"/>
    <dgm:cxn modelId="{5412CD8F-DF44-474C-858C-DE669545A18F}" type="presParOf" srcId="{C587139C-3149-46B6-A1FD-22E5C626CD13}" destId="{962907A7-D98E-4FF2-931A-1BD67AF65ED7}" srcOrd="0" destOrd="0" presId="urn:microsoft.com/office/officeart/2005/8/layout/hProcess4"/>
    <dgm:cxn modelId="{1F21BAA8-1501-4781-8F28-D1338C954094}" type="presParOf" srcId="{962907A7-D98E-4FF2-931A-1BD67AF65ED7}" destId="{FDE58555-B44F-41D0-A2D7-544A57F8CAA0}" srcOrd="0" destOrd="0" presId="urn:microsoft.com/office/officeart/2005/8/layout/hProcess4"/>
    <dgm:cxn modelId="{938C4ACE-12F5-4698-A094-28C97DDC705B}" type="presParOf" srcId="{962907A7-D98E-4FF2-931A-1BD67AF65ED7}" destId="{12C648FF-6671-45D0-8FAA-143F0DC41F51}" srcOrd="1" destOrd="0" presId="urn:microsoft.com/office/officeart/2005/8/layout/hProcess4"/>
    <dgm:cxn modelId="{2AC152CE-567C-45A4-9881-1D8D90692EDE}" type="presParOf" srcId="{962907A7-D98E-4FF2-931A-1BD67AF65ED7}" destId="{6214B5E5-A502-47C2-90FE-47D944EAC271}" srcOrd="2" destOrd="0" presId="urn:microsoft.com/office/officeart/2005/8/layout/hProcess4"/>
    <dgm:cxn modelId="{9EEFDCCA-5255-478B-B2D4-BD2C67249DAD}" type="presParOf" srcId="{962907A7-D98E-4FF2-931A-1BD67AF65ED7}" destId="{83B9DF8E-1EB6-40F7-8A1A-E00F065F01C6}" srcOrd="3" destOrd="0" presId="urn:microsoft.com/office/officeart/2005/8/layout/hProcess4"/>
    <dgm:cxn modelId="{71B714B5-DDDD-453D-BEEB-436FC1A01D90}" type="presParOf" srcId="{962907A7-D98E-4FF2-931A-1BD67AF65ED7}" destId="{378CD865-E718-4802-AC1B-B1B0276794CC}" srcOrd="4" destOrd="0" presId="urn:microsoft.com/office/officeart/2005/8/layout/hProcess4"/>
    <dgm:cxn modelId="{A989CD00-5150-4E47-BB2A-EB36B7F258AD}" type="presParOf" srcId="{C587139C-3149-46B6-A1FD-22E5C626CD13}" destId="{2ADD27B0-0CDA-4D16-979D-2A20C7C6CD51}" srcOrd="1" destOrd="0" presId="urn:microsoft.com/office/officeart/2005/8/layout/hProcess4"/>
    <dgm:cxn modelId="{F66CEBA1-7436-4A1B-929A-0568C97898BA}" type="presParOf" srcId="{C587139C-3149-46B6-A1FD-22E5C626CD13}" destId="{DCC29312-E83A-409D-AB4E-6EDBEE26BA8E}" srcOrd="2" destOrd="0" presId="urn:microsoft.com/office/officeart/2005/8/layout/hProcess4"/>
    <dgm:cxn modelId="{244E4CB3-E21C-4D19-811D-F934E673B88B}" type="presParOf" srcId="{DCC29312-E83A-409D-AB4E-6EDBEE26BA8E}" destId="{548A6F9B-524A-43A3-8019-A209F0767F33}" srcOrd="0" destOrd="0" presId="urn:microsoft.com/office/officeart/2005/8/layout/hProcess4"/>
    <dgm:cxn modelId="{59881ADB-B5AE-4024-879E-8481CAEAA3D2}" type="presParOf" srcId="{DCC29312-E83A-409D-AB4E-6EDBEE26BA8E}" destId="{6291D059-D9EC-47B1-8EEF-ED0CC0F25F11}" srcOrd="1" destOrd="0" presId="urn:microsoft.com/office/officeart/2005/8/layout/hProcess4"/>
    <dgm:cxn modelId="{3E1E916C-F27F-404C-AE55-2869A5B4C94E}" type="presParOf" srcId="{DCC29312-E83A-409D-AB4E-6EDBEE26BA8E}" destId="{D1F50A1A-617F-4D19-A78D-2CD83AD608B3}" srcOrd="2" destOrd="0" presId="urn:microsoft.com/office/officeart/2005/8/layout/hProcess4"/>
    <dgm:cxn modelId="{C0F15F82-C92B-4987-83DC-5A97A247CF8A}" type="presParOf" srcId="{DCC29312-E83A-409D-AB4E-6EDBEE26BA8E}" destId="{84B8649A-9884-4FC4-8E26-55D015DE1960}" srcOrd="3" destOrd="0" presId="urn:microsoft.com/office/officeart/2005/8/layout/hProcess4"/>
    <dgm:cxn modelId="{96A774FC-DBA1-41F9-A693-37EAA9F2B017}" type="presParOf" srcId="{DCC29312-E83A-409D-AB4E-6EDBEE26BA8E}" destId="{38BF13EA-FA07-4BEA-BB3B-14DC8E29496D}" srcOrd="4" destOrd="0" presId="urn:microsoft.com/office/officeart/2005/8/layout/hProcess4"/>
    <dgm:cxn modelId="{96C7A9BB-D317-4400-8F1F-153691FA5BE2}" type="presParOf" srcId="{C587139C-3149-46B6-A1FD-22E5C626CD13}" destId="{56465500-6B52-4528-ABD9-D27EB59C8771}" srcOrd="3" destOrd="0" presId="urn:microsoft.com/office/officeart/2005/8/layout/hProcess4"/>
    <dgm:cxn modelId="{4BB9C9CB-D0CB-4254-BB04-7F7FFFBA0B48}" type="presParOf" srcId="{C587139C-3149-46B6-A1FD-22E5C626CD13}" destId="{2DC7470D-D4ED-45F3-8714-2FFAE2350FBC}" srcOrd="4" destOrd="0" presId="urn:microsoft.com/office/officeart/2005/8/layout/hProcess4"/>
    <dgm:cxn modelId="{05BFA875-D598-4504-A4AA-8A9FBD74F51F}" type="presParOf" srcId="{2DC7470D-D4ED-45F3-8714-2FFAE2350FBC}" destId="{AB78C47A-CCDA-4CF1-A2A3-93E33ECCF7DC}" srcOrd="0" destOrd="0" presId="urn:microsoft.com/office/officeart/2005/8/layout/hProcess4"/>
    <dgm:cxn modelId="{DB40255C-58C1-4C29-AF13-20D0AE2E21D0}" type="presParOf" srcId="{2DC7470D-D4ED-45F3-8714-2FFAE2350FBC}" destId="{C4DC0ED7-E348-4462-8F36-B0464DD5E329}" srcOrd="1" destOrd="0" presId="urn:microsoft.com/office/officeart/2005/8/layout/hProcess4"/>
    <dgm:cxn modelId="{B4A6CA98-4BC5-403D-BF82-868EE046206A}" type="presParOf" srcId="{2DC7470D-D4ED-45F3-8714-2FFAE2350FBC}" destId="{8C1003A3-3DFC-43F8-87B1-D4600ED3AD1C}" srcOrd="2" destOrd="0" presId="urn:microsoft.com/office/officeart/2005/8/layout/hProcess4"/>
    <dgm:cxn modelId="{C10BCF24-13EA-444E-AD77-E38888B129CD}" type="presParOf" srcId="{2DC7470D-D4ED-45F3-8714-2FFAE2350FBC}" destId="{2A78B042-2C45-47C5-8428-A8D79C306088}" srcOrd="3" destOrd="0" presId="urn:microsoft.com/office/officeart/2005/8/layout/hProcess4"/>
    <dgm:cxn modelId="{4E73D872-C94E-4C41-A7D2-2823D3FF2318}" type="presParOf" srcId="{2DC7470D-D4ED-45F3-8714-2FFAE2350FBC}" destId="{582CB249-DAF6-452C-B33E-8746BEE0311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C258A8A-3C21-4ECE-8492-7F79BB8FC54F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D4329B0-0A71-44B9-A540-5689B3E2FD6D}">
      <dgm:prSet phldrT="[Text]"/>
      <dgm:spPr>
        <a:solidFill>
          <a:srgbClr val="FF7D03"/>
        </a:solidFill>
      </dgm:spPr>
      <dgm:t>
        <a:bodyPr/>
        <a:lstStyle/>
        <a:p>
          <a:r>
            <a:rPr lang="en-ID" dirty="0" err="1" smtClean="0"/>
            <a:t>Nepotisme</a:t>
          </a:r>
          <a:endParaRPr lang="id-ID" dirty="0"/>
        </a:p>
      </dgm:t>
    </dgm:pt>
    <dgm:pt modelId="{F0D65392-2C7D-400E-8B63-0B8E299BEFED}" type="parTrans" cxnId="{B9B5416A-2AF3-454C-9D82-50D465FF38E6}">
      <dgm:prSet/>
      <dgm:spPr/>
      <dgm:t>
        <a:bodyPr/>
        <a:lstStyle/>
        <a:p>
          <a:endParaRPr lang="id-ID"/>
        </a:p>
      </dgm:t>
    </dgm:pt>
    <dgm:pt modelId="{C151AA8F-ABD9-428F-89E9-7E150AEA1C31}" type="sibTrans" cxnId="{B9B5416A-2AF3-454C-9D82-50D465FF38E6}">
      <dgm:prSet/>
      <dgm:spPr>
        <a:solidFill>
          <a:srgbClr val="FF7D03"/>
        </a:solidFill>
      </dgm:spPr>
      <dgm:t>
        <a:bodyPr/>
        <a:lstStyle/>
        <a:p>
          <a:endParaRPr lang="id-ID"/>
        </a:p>
      </dgm:t>
    </dgm:pt>
    <dgm:pt modelId="{39371EEE-E87B-42BF-BB04-0EF7D986FD55}">
      <dgm:prSet phldrT="[Text]"/>
      <dgm:spPr>
        <a:ln>
          <a:solidFill>
            <a:srgbClr val="FF7D03"/>
          </a:solidFill>
        </a:ln>
      </dgm:spPr>
      <dgm:t>
        <a:bodyPr/>
        <a:lstStyle/>
        <a:p>
          <a:r>
            <a:rPr lang="en-ID" dirty="0" err="1" smtClean="0"/>
            <a:t>Paham</a:t>
          </a:r>
          <a:r>
            <a:rPr lang="en-ID" dirty="0" smtClean="0"/>
            <a:t> yang </a:t>
          </a:r>
          <a:r>
            <a:rPr lang="en-ID" dirty="0" err="1" smtClean="0"/>
            <a:t>mengutamakan</a:t>
          </a:r>
          <a:r>
            <a:rPr lang="en-ID" dirty="0" smtClean="0"/>
            <a:t> </a:t>
          </a:r>
          <a:r>
            <a:rPr lang="en-ID" dirty="0" err="1" smtClean="0"/>
            <a:t>kepentingan</a:t>
          </a:r>
          <a:r>
            <a:rPr lang="en-ID" dirty="0" smtClean="0"/>
            <a:t> </a:t>
          </a:r>
          <a:r>
            <a:rPr lang="en-ID" dirty="0" err="1" smtClean="0"/>
            <a:t>kerabat</a:t>
          </a:r>
          <a:r>
            <a:rPr lang="en-ID" dirty="0" smtClean="0"/>
            <a:t>/</a:t>
          </a:r>
          <a:r>
            <a:rPr lang="en-ID" dirty="0" err="1" smtClean="0"/>
            <a:t>keluarga</a:t>
          </a:r>
          <a:r>
            <a:rPr lang="en-ID" dirty="0" smtClean="0"/>
            <a:t> </a:t>
          </a:r>
          <a:r>
            <a:rPr lang="en-ID" dirty="0" err="1" smtClean="0"/>
            <a:t>sendiri</a:t>
          </a:r>
          <a:endParaRPr lang="id-ID" dirty="0"/>
        </a:p>
      </dgm:t>
    </dgm:pt>
    <dgm:pt modelId="{2D1CB551-487D-45A6-AC76-EA62A3D93CED}" type="parTrans" cxnId="{41C446DA-E50A-4585-8E3A-6915956AC467}">
      <dgm:prSet/>
      <dgm:spPr/>
      <dgm:t>
        <a:bodyPr/>
        <a:lstStyle/>
        <a:p>
          <a:endParaRPr lang="id-ID"/>
        </a:p>
      </dgm:t>
    </dgm:pt>
    <dgm:pt modelId="{C8D68E25-3284-49FE-B861-689CB54B3682}" type="sibTrans" cxnId="{41C446DA-E50A-4585-8E3A-6915956AC467}">
      <dgm:prSet/>
      <dgm:spPr/>
      <dgm:t>
        <a:bodyPr/>
        <a:lstStyle/>
        <a:p>
          <a:endParaRPr lang="id-ID"/>
        </a:p>
      </dgm:t>
    </dgm:pt>
    <dgm:pt modelId="{532C5458-0821-42CF-B33D-0D7313C1C47B}">
      <dgm:prSet phldrT="[Text]"/>
      <dgm:spPr>
        <a:solidFill>
          <a:srgbClr val="FEB100"/>
        </a:solidFill>
      </dgm:spPr>
      <dgm:t>
        <a:bodyPr/>
        <a:lstStyle/>
        <a:p>
          <a:r>
            <a:rPr lang="id-ID" dirty="0" smtClean="0"/>
            <a:t>Separatisme</a:t>
          </a:r>
          <a:endParaRPr lang="id-ID" dirty="0"/>
        </a:p>
      </dgm:t>
    </dgm:pt>
    <dgm:pt modelId="{73706607-BC55-41B2-A826-3FC09C8CB37C}" type="parTrans" cxnId="{B8F9BF90-35D8-4F4E-B4D3-B3B63E640A04}">
      <dgm:prSet/>
      <dgm:spPr/>
      <dgm:t>
        <a:bodyPr/>
        <a:lstStyle/>
        <a:p>
          <a:endParaRPr lang="id-ID"/>
        </a:p>
      </dgm:t>
    </dgm:pt>
    <dgm:pt modelId="{9A1B99FB-14A5-49B5-8254-F79C4F053499}" type="sibTrans" cxnId="{B8F9BF90-35D8-4F4E-B4D3-B3B63E640A04}">
      <dgm:prSet/>
      <dgm:spPr>
        <a:solidFill>
          <a:srgbClr val="FEB100"/>
        </a:solidFill>
      </dgm:spPr>
      <dgm:t>
        <a:bodyPr/>
        <a:lstStyle/>
        <a:p>
          <a:endParaRPr lang="id-ID"/>
        </a:p>
      </dgm:t>
    </dgm:pt>
    <dgm:pt modelId="{1DBD4CE4-C0CE-426C-81B1-3798CEDCF6FE}">
      <dgm:prSet phldrT="[Text]"/>
      <dgm:spPr>
        <a:ln>
          <a:solidFill>
            <a:srgbClr val="FEB100"/>
          </a:solidFill>
        </a:ln>
      </dgm:spPr>
      <dgm:t>
        <a:bodyPr/>
        <a:lstStyle/>
        <a:p>
          <a:r>
            <a:rPr lang="en-ID" dirty="0" err="1" smtClean="0"/>
            <a:t>Paham</a:t>
          </a:r>
          <a:r>
            <a:rPr lang="en-ID" dirty="0" smtClean="0"/>
            <a:t> yang </a:t>
          </a:r>
          <a:r>
            <a:rPr lang="en-ID" dirty="0" err="1" smtClean="0"/>
            <a:t>bertujuan</a:t>
          </a:r>
          <a:r>
            <a:rPr lang="en-ID" dirty="0" smtClean="0"/>
            <a:t> </a:t>
          </a:r>
          <a:r>
            <a:rPr lang="en-ID" dirty="0" err="1" smtClean="0"/>
            <a:t>memisahkan</a:t>
          </a:r>
          <a:r>
            <a:rPr lang="en-ID" dirty="0" smtClean="0"/>
            <a:t> </a:t>
          </a:r>
          <a:r>
            <a:rPr lang="en-ID" dirty="0" err="1" smtClean="0"/>
            <a:t>diri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daerah</a:t>
          </a:r>
          <a:r>
            <a:rPr lang="en-ID" dirty="0" smtClean="0"/>
            <a:t> </a:t>
          </a:r>
          <a:r>
            <a:rPr lang="en-ID" dirty="0" err="1" smtClean="0"/>
            <a:t>tempat</a:t>
          </a:r>
          <a:r>
            <a:rPr lang="en-ID" dirty="0" smtClean="0"/>
            <a:t> </a:t>
          </a:r>
          <a:r>
            <a:rPr lang="en-ID" dirty="0" err="1" smtClean="0"/>
            <a:t>tinggalnya</a:t>
          </a:r>
          <a:endParaRPr lang="id-ID" dirty="0"/>
        </a:p>
      </dgm:t>
    </dgm:pt>
    <dgm:pt modelId="{0A774D2D-ED59-4088-BDF7-5641B0B3896E}" type="parTrans" cxnId="{9AECE544-6723-4533-95E7-3F2280AD3BB3}">
      <dgm:prSet/>
      <dgm:spPr/>
      <dgm:t>
        <a:bodyPr/>
        <a:lstStyle/>
        <a:p>
          <a:endParaRPr lang="id-ID"/>
        </a:p>
      </dgm:t>
    </dgm:pt>
    <dgm:pt modelId="{DC6D4F95-4284-4B5F-B2B6-7E8F2471DA05}" type="sibTrans" cxnId="{9AECE544-6723-4533-95E7-3F2280AD3BB3}">
      <dgm:prSet/>
      <dgm:spPr/>
      <dgm:t>
        <a:bodyPr/>
        <a:lstStyle/>
        <a:p>
          <a:endParaRPr lang="id-ID"/>
        </a:p>
      </dgm:t>
    </dgm:pt>
    <dgm:pt modelId="{71B04E7C-69E1-411D-9318-D3A14884B8B0}">
      <dgm:prSet phldrT="[Text]"/>
      <dgm:spPr>
        <a:solidFill>
          <a:srgbClr val="125CB3"/>
        </a:solidFill>
      </dgm:spPr>
      <dgm:t>
        <a:bodyPr/>
        <a:lstStyle/>
        <a:p>
          <a:r>
            <a:rPr lang="id-ID" i="0" dirty="0" smtClean="0"/>
            <a:t>Rasisme</a:t>
          </a:r>
          <a:endParaRPr lang="id-ID" i="0" dirty="0"/>
        </a:p>
      </dgm:t>
    </dgm:pt>
    <dgm:pt modelId="{825635BA-FFF0-435B-B720-06DEEED41958}" type="parTrans" cxnId="{DE570D1C-BCA3-45AA-B4B5-B86657F20F9A}">
      <dgm:prSet/>
      <dgm:spPr/>
      <dgm:t>
        <a:bodyPr/>
        <a:lstStyle/>
        <a:p>
          <a:endParaRPr lang="id-ID"/>
        </a:p>
      </dgm:t>
    </dgm:pt>
    <dgm:pt modelId="{09704C51-7312-4580-BB4A-ECCE31CFD97D}" type="sibTrans" cxnId="{DE570D1C-BCA3-45AA-B4B5-B86657F20F9A}">
      <dgm:prSet/>
      <dgm:spPr/>
      <dgm:t>
        <a:bodyPr/>
        <a:lstStyle/>
        <a:p>
          <a:endParaRPr lang="id-ID"/>
        </a:p>
      </dgm:t>
    </dgm:pt>
    <dgm:pt modelId="{CF334693-F8E0-4EFC-826F-4AF95CFBC495}">
      <dgm:prSet phldrT="[Text]"/>
      <dgm:spPr>
        <a:ln>
          <a:solidFill>
            <a:srgbClr val="125CB3"/>
          </a:solidFill>
        </a:ln>
      </dgm:spPr>
      <dgm:t>
        <a:bodyPr/>
        <a:lstStyle/>
        <a:p>
          <a:r>
            <a:rPr lang="en-ID" dirty="0" err="1" smtClean="0"/>
            <a:t>Paham</a:t>
          </a:r>
          <a:r>
            <a:rPr lang="en-ID" dirty="0" smtClean="0"/>
            <a:t> yang </a:t>
          </a:r>
          <a:r>
            <a:rPr lang="en-ID" dirty="0" err="1" smtClean="0"/>
            <a:t>menganggap</a:t>
          </a:r>
          <a:r>
            <a:rPr lang="en-ID" dirty="0" smtClean="0"/>
            <a:t> </a:t>
          </a:r>
          <a:r>
            <a:rPr lang="en-ID" dirty="0" err="1" smtClean="0"/>
            <a:t>rendah</a:t>
          </a:r>
          <a:r>
            <a:rPr lang="en-ID" dirty="0" smtClean="0"/>
            <a:t> </a:t>
          </a:r>
          <a:r>
            <a:rPr lang="en-ID" dirty="0" err="1" smtClean="0"/>
            <a:t>perbedaan</a:t>
          </a:r>
          <a:r>
            <a:rPr lang="en-ID" dirty="0" smtClean="0"/>
            <a:t> </a:t>
          </a:r>
          <a:r>
            <a:rPr lang="en-ID" dirty="0" err="1" smtClean="0"/>
            <a:t>ciri</a:t>
          </a:r>
          <a:r>
            <a:rPr lang="en-ID" dirty="0" smtClean="0"/>
            <a:t> </a:t>
          </a:r>
          <a:r>
            <a:rPr lang="en-ID" dirty="0" err="1" smtClean="0"/>
            <a:t>fisik</a:t>
          </a:r>
          <a:r>
            <a:rPr lang="en-ID" dirty="0" smtClean="0"/>
            <a:t> </a:t>
          </a:r>
          <a:r>
            <a:rPr lang="en-ID" dirty="0" err="1" smtClean="0"/>
            <a:t>kelompok</a:t>
          </a:r>
          <a:r>
            <a:rPr lang="en-ID" dirty="0" smtClean="0"/>
            <a:t> </a:t>
          </a:r>
          <a:r>
            <a:rPr lang="en-ID" dirty="0" err="1" smtClean="0"/>
            <a:t>tertentu</a:t>
          </a:r>
          <a:endParaRPr lang="id-ID" dirty="0"/>
        </a:p>
      </dgm:t>
    </dgm:pt>
    <dgm:pt modelId="{27E5F158-7587-4B16-85F2-8575393B24A2}" type="parTrans" cxnId="{80B71CFE-794D-4E9B-BFDD-F1AD133CF079}">
      <dgm:prSet/>
      <dgm:spPr/>
      <dgm:t>
        <a:bodyPr/>
        <a:lstStyle/>
        <a:p>
          <a:endParaRPr lang="id-ID"/>
        </a:p>
      </dgm:t>
    </dgm:pt>
    <dgm:pt modelId="{D4FBCD65-F9C6-4F8E-87C9-506C159A44E2}" type="sibTrans" cxnId="{80B71CFE-794D-4E9B-BFDD-F1AD133CF079}">
      <dgm:prSet/>
      <dgm:spPr/>
      <dgm:t>
        <a:bodyPr/>
        <a:lstStyle/>
        <a:p>
          <a:endParaRPr lang="id-ID"/>
        </a:p>
      </dgm:t>
    </dgm:pt>
    <dgm:pt modelId="{FB1C58D1-8022-4DB0-899A-ED298A102C5E}" type="pres">
      <dgm:prSet presAssocID="{4C258A8A-3C21-4ECE-8492-7F79BB8FC5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900324-7085-446F-A6CF-6B179E975233}" type="pres">
      <dgm:prSet presAssocID="{4C258A8A-3C21-4ECE-8492-7F79BB8FC54F}" presName="tSp" presStyleCnt="0"/>
      <dgm:spPr/>
      <dgm:t>
        <a:bodyPr/>
        <a:lstStyle/>
        <a:p>
          <a:endParaRPr lang="en-US"/>
        </a:p>
      </dgm:t>
    </dgm:pt>
    <dgm:pt modelId="{69CBF2B8-F05A-4EC6-9E86-3ACFC3885574}" type="pres">
      <dgm:prSet presAssocID="{4C258A8A-3C21-4ECE-8492-7F79BB8FC54F}" presName="bSp" presStyleCnt="0"/>
      <dgm:spPr/>
      <dgm:t>
        <a:bodyPr/>
        <a:lstStyle/>
        <a:p>
          <a:endParaRPr lang="en-US"/>
        </a:p>
      </dgm:t>
    </dgm:pt>
    <dgm:pt modelId="{C587139C-3149-46B6-A1FD-22E5C626CD13}" type="pres">
      <dgm:prSet presAssocID="{4C258A8A-3C21-4ECE-8492-7F79BB8FC54F}" presName="process" presStyleCnt="0"/>
      <dgm:spPr/>
      <dgm:t>
        <a:bodyPr/>
        <a:lstStyle/>
        <a:p>
          <a:endParaRPr lang="en-US"/>
        </a:p>
      </dgm:t>
    </dgm:pt>
    <dgm:pt modelId="{962907A7-D98E-4FF2-931A-1BD67AF65ED7}" type="pres">
      <dgm:prSet presAssocID="{ED4329B0-0A71-44B9-A540-5689B3E2FD6D}" presName="composite1" presStyleCnt="0"/>
      <dgm:spPr/>
      <dgm:t>
        <a:bodyPr/>
        <a:lstStyle/>
        <a:p>
          <a:endParaRPr lang="en-US"/>
        </a:p>
      </dgm:t>
    </dgm:pt>
    <dgm:pt modelId="{FDE58555-B44F-41D0-A2D7-544A57F8CAA0}" type="pres">
      <dgm:prSet presAssocID="{ED4329B0-0A71-44B9-A540-5689B3E2FD6D}" presName="dummyNode1" presStyleLbl="node1" presStyleIdx="0" presStyleCnt="3"/>
      <dgm:spPr/>
      <dgm:t>
        <a:bodyPr/>
        <a:lstStyle/>
        <a:p>
          <a:endParaRPr lang="en-US"/>
        </a:p>
      </dgm:t>
    </dgm:pt>
    <dgm:pt modelId="{12C648FF-6671-45D0-8FAA-143F0DC41F51}" type="pres">
      <dgm:prSet presAssocID="{ED4329B0-0A71-44B9-A540-5689B3E2FD6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14B5E5-A502-47C2-90FE-47D944EAC271}" type="pres">
      <dgm:prSet presAssocID="{ED4329B0-0A71-44B9-A540-5689B3E2FD6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B9DF8E-1EB6-40F7-8A1A-E00F065F01C6}" type="pres">
      <dgm:prSet presAssocID="{ED4329B0-0A71-44B9-A540-5689B3E2FD6D}" presName="parentNode1" presStyleLbl="node1" presStyleIdx="0" presStyleCnt="3" custLinFactNeighborX="-5133" custLinFactNeighborY="-478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8CD865-E718-4802-AC1B-B1B0276794CC}" type="pres">
      <dgm:prSet presAssocID="{ED4329B0-0A71-44B9-A540-5689B3E2FD6D}" presName="connSite1" presStyleCnt="0"/>
      <dgm:spPr/>
      <dgm:t>
        <a:bodyPr/>
        <a:lstStyle/>
        <a:p>
          <a:endParaRPr lang="en-US"/>
        </a:p>
      </dgm:t>
    </dgm:pt>
    <dgm:pt modelId="{2ADD27B0-0CDA-4D16-979D-2A20C7C6CD51}" type="pres">
      <dgm:prSet presAssocID="{C151AA8F-ABD9-428F-89E9-7E150AEA1C31}" presName="Name9" presStyleLbl="sibTrans2D1" presStyleIdx="0" presStyleCnt="2" custLinFactNeighborX="11170" custLinFactNeighborY="-2407"/>
      <dgm:spPr/>
      <dgm:t>
        <a:bodyPr/>
        <a:lstStyle/>
        <a:p>
          <a:endParaRPr lang="id-ID"/>
        </a:p>
      </dgm:t>
    </dgm:pt>
    <dgm:pt modelId="{DCC29312-E83A-409D-AB4E-6EDBEE26BA8E}" type="pres">
      <dgm:prSet presAssocID="{532C5458-0821-42CF-B33D-0D7313C1C47B}" presName="composite2" presStyleCnt="0"/>
      <dgm:spPr/>
      <dgm:t>
        <a:bodyPr/>
        <a:lstStyle/>
        <a:p>
          <a:endParaRPr lang="en-US"/>
        </a:p>
      </dgm:t>
    </dgm:pt>
    <dgm:pt modelId="{548A6F9B-524A-43A3-8019-A209F0767F33}" type="pres">
      <dgm:prSet presAssocID="{532C5458-0821-42CF-B33D-0D7313C1C47B}" presName="dummyNode2" presStyleLbl="node1" presStyleIdx="0" presStyleCnt="3"/>
      <dgm:spPr/>
      <dgm:t>
        <a:bodyPr/>
        <a:lstStyle/>
        <a:p>
          <a:endParaRPr lang="en-US"/>
        </a:p>
      </dgm:t>
    </dgm:pt>
    <dgm:pt modelId="{6291D059-D9EC-47B1-8EEF-ED0CC0F25F11}" type="pres">
      <dgm:prSet presAssocID="{532C5458-0821-42CF-B33D-0D7313C1C47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F50A1A-617F-4D19-A78D-2CD83AD608B3}" type="pres">
      <dgm:prSet presAssocID="{532C5458-0821-42CF-B33D-0D7313C1C47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B8649A-9884-4FC4-8E26-55D015DE1960}" type="pres">
      <dgm:prSet presAssocID="{532C5458-0821-42CF-B33D-0D7313C1C47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BF13EA-FA07-4BEA-BB3B-14DC8E29496D}" type="pres">
      <dgm:prSet presAssocID="{532C5458-0821-42CF-B33D-0D7313C1C47B}" presName="connSite2" presStyleCnt="0"/>
      <dgm:spPr/>
      <dgm:t>
        <a:bodyPr/>
        <a:lstStyle/>
        <a:p>
          <a:endParaRPr lang="en-US"/>
        </a:p>
      </dgm:t>
    </dgm:pt>
    <dgm:pt modelId="{56465500-6B52-4528-ABD9-D27EB59C8771}" type="pres">
      <dgm:prSet presAssocID="{9A1B99FB-14A5-49B5-8254-F79C4F053499}" presName="Name18" presStyleLbl="sibTrans2D1" presStyleIdx="1" presStyleCnt="2"/>
      <dgm:spPr/>
      <dgm:t>
        <a:bodyPr/>
        <a:lstStyle/>
        <a:p>
          <a:endParaRPr lang="id-ID"/>
        </a:p>
      </dgm:t>
    </dgm:pt>
    <dgm:pt modelId="{2DC7470D-D4ED-45F3-8714-2FFAE2350FBC}" type="pres">
      <dgm:prSet presAssocID="{71B04E7C-69E1-411D-9318-D3A14884B8B0}" presName="composite1" presStyleCnt="0"/>
      <dgm:spPr/>
      <dgm:t>
        <a:bodyPr/>
        <a:lstStyle/>
        <a:p>
          <a:endParaRPr lang="en-US"/>
        </a:p>
      </dgm:t>
    </dgm:pt>
    <dgm:pt modelId="{AB78C47A-CCDA-4CF1-A2A3-93E33ECCF7DC}" type="pres">
      <dgm:prSet presAssocID="{71B04E7C-69E1-411D-9318-D3A14884B8B0}" presName="dummyNode1" presStyleLbl="node1" presStyleIdx="1" presStyleCnt="3"/>
      <dgm:spPr/>
      <dgm:t>
        <a:bodyPr/>
        <a:lstStyle/>
        <a:p>
          <a:endParaRPr lang="en-US"/>
        </a:p>
      </dgm:t>
    </dgm:pt>
    <dgm:pt modelId="{C4DC0ED7-E348-4462-8F36-B0464DD5E329}" type="pres">
      <dgm:prSet presAssocID="{71B04E7C-69E1-411D-9318-D3A14884B8B0}" presName="childNode1" presStyleLbl="bgAcc1" presStyleIdx="2" presStyleCnt="3" custLinFactNeighborX="-788" custLinFactNeighborY="-3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1003A3-3DFC-43F8-87B1-D4600ED3AD1C}" type="pres">
      <dgm:prSet presAssocID="{71B04E7C-69E1-411D-9318-D3A14884B8B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78B042-2C45-47C5-8428-A8D79C306088}" type="pres">
      <dgm:prSet presAssocID="{71B04E7C-69E1-411D-9318-D3A14884B8B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2CB249-DAF6-452C-B33E-8746BEE03114}" type="pres">
      <dgm:prSet presAssocID="{71B04E7C-69E1-411D-9318-D3A14884B8B0}" presName="connSite1" presStyleCnt="0"/>
      <dgm:spPr/>
      <dgm:t>
        <a:bodyPr/>
        <a:lstStyle/>
        <a:p>
          <a:endParaRPr lang="en-US"/>
        </a:p>
      </dgm:t>
    </dgm:pt>
  </dgm:ptLst>
  <dgm:cxnLst>
    <dgm:cxn modelId="{B9B5416A-2AF3-454C-9D82-50D465FF38E6}" srcId="{4C258A8A-3C21-4ECE-8492-7F79BB8FC54F}" destId="{ED4329B0-0A71-44B9-A540-5689B3E2FD6D}" srcOrd="0" destOrd="0" parTransId="{F0D65392-2C7D-400E-8B63-0B8E299BEFED}" sibTransId="{C151AA8F-ABD9-428F-89E9-7E150AEA1C31}"/>
    <dgm:cxn modelId="{B8F9BF90-35D8-4F4E-B4D3-B3B63E640A04}" srcId="{4C258A8A-3C21-4ECE-8492-7F79BB8FC54F}" destId="{532C5458-0821-42CF-B33D-0D7313C1C47B}" srcOrd="1" destOrd="0" parTransId="{73706607-BC55-41B2-A826-3FC09C8CB37C}" sibTransId="{9A1B99FB-14A5-49B5-8254-F79C4F053499}"/>
    <dgm:cxn modelId="{9AECE544-6723-4533-95E7-3F2280AD3BB3}" srcId="{532C5458-0821-42CF-B33D-0D7313C1C47B}" destId="{1DBD4CE4-C0CE-426C-81B1-3798CEDCF6FE}" srcOrd="0" destOrd="0" parTransId="{0A774D2D-ED59-4088-BDF7-5641B0B3896E}" sibTransId="{DC6D4F95-4284-4B5F-B2B6-7E8F2471DA05}"/>
    <dgm:cxn modelId="{54B27641-2E49-41D2-ADF0-885B838CB272}" type="presOf" srcId="{4C258A8A-3C21-4ECE-8492-7F79BB8FC54F}" destId="{FB1C58D1-8022-4DB0-899A-ED298A102C5E}" srcOrd="0" destOrd="0" presId="urn:microsoft.com/office/officeart/2005/8/layout/hProcess4"/>
    <dgm:cxn modelId="{80B71CFE-794D-4E9B-BFDD-F1AD133CF079}" srcId="{71B04E7C-69E1-411D-9318-D3A14884B8B0}" destId="{CF334693-F8E0-4EFC-826F-4AF95CFBC495}" srcOrd="0" destOrd="0" parTransId="{27E5F158-7587-4B16-85F2-8575393B24A2}" sibTransId="{D4FBCD65-F9C6-4F8E-87C9-506C159A44E2}"/>
    <dgm:cxn modelId="{1870CE69-52E0-493B-A60D-E7076F0F3C3A}" type="presOf" srcId="{39371EEE-E87B-42BF-BB04-0EF7D986FD55}" destId="{6214B5E5-A502-47C2-90FE-47D944EAC271}" srcOrd="1" destOrd="0" presId="urn:microsoft.com/office/officeart/2005/8/layout/hProcess4"/>
    <dgm:cxn modelId="{36FBEB73-35AC-4BF0-A8D8-D7D9BCB0E201}" type="presOf" srcId="{39371EEE-E87B-42BF-BB04-0EF7D986FD55}" destId="{12C648FF-6671-45D0-8FAA-143F0DC41F51}" srcOrd="0" destOrd="0" presId="urn:microsoft.com/office/officeart/2005/8/layout/hProcess4"/>
    <dgm:cxn modelId="{2D80E293-01A8-4035-8F07-F570A120E0CF}" type="presOf" srcId="{9A1B99FB-14A5-49B5-8254-F79C4F053499}" destId="{56465500-6B52-4528-ABD9-D27EB59C8771}" srcOrd="0" destOrd="0" presId="urn:microsoft.com/office/officeart/2005/8/layout/hProcess4"/>
    <dgm:cxn modelId="{433E6919-B706-471B-8E60-CCEC0167007F}" type="presOf" srcId="{CF334693-F8E0-4EFC-826F-4AF95CFBC495}" destId="{8C1003A3-3DFC-43F8-87B1-D4600ED3AD1C}" srcOrd="1" destOrd="0" presId="urn:microsoft.com/office/officeart/2005/8/layout/hProcess4"/>
    <dgm:cxn modelId="{A5DFD589-20A5-4E0E-83EB-FF50BA50D010}" type="presOf" srcId="{532C5458-0821-42CF-B33D-0D7313C1C47B}" destId="{84B8649A-9884-4FC4-8E26-55D015DE1960}" srcOrd="0" destOrd="0" presId="urn:microsoft.com/office/officeart/2005/8/layout/hProcess4"/>
    <dgm:cxn modelId="{DD343289-C3F1-4A4D-9DED-6503B6E0A7E6}" type="presOf" srcId="{CF334693-F8E0-4EFC-826F-4AF95CFBC495}" destId="{C4DC0ED7-E348-4462-8F36-B0464DD5E329}" srcOrd="0" destOrd="0" presId="urn:microsoft.com/office/officeart/2005/8/layout/hProcess4"/>
    <dgm:cxn modelId="{CE76AE7C-B775-4B05-8D7A-9BF05C1350B9}" type="presOf" srcId="{C151AA8F-ABD9-428F-89E9-7E150AEA1C31}" destId="{2ADD27B0-0CDA-4D16-979D-2A20C7C6CD51}" srcOrd="0" destOrd="0" presId="urn:microsoft.com/office/officeart/2005/8/layout/hProcess4"/>
    <dgm:cxn modelId="{88D4EC27-ACBE-4616-93A1-6956B3D9AF36}" type="presOf" srcId="{71B04E7C-69E1-411D-9318-D3A14884B8B0}" destId="{2A78B042-2C45-47C5-8428-A8D79C306088}" srcOrd="0" destOrd="0" presId="urn:microsoft.com/office/officeart/2005/8/layout/hProcess4"/>
    <dgm:cxn modelId="{DE570D1C-BCA3-45AA-B4B5-B86657F20F9A}" srcId="{4C258A8A-3C21-4ECE-8492-7F79BB8FC54F}" destId="{71B04E7C-69E1-411D-9318-D3A14884B8B0}" srcOrd="2" destOrd="0" parTransId="{825635BA-FFF0-435B-B720-06DEEED41958}" sibTransId="{09704C51-7312-4580-BB4A-ECCE31CFD97D}"/>
    <dgm:cxn modelId="{41C446DA-E50A-4585-8E3A-6915956AC467}" srcId="{ED4329B0-0A71-44B9-A540-5689B3E2FD6D}" destId="{39371EEE-E87B-42BF-BB04-0EF7D986FD55}" srcOrd="0" destOrd="0" parTransId="{2D1CB551-487D-45A6-AC76-EA62A3D93CED}" sibTransId="{C8D68E25-3284-49FE-B861-689CB54B3682}"/>
    <dgm:cxn modelId="{274C57F6-836A-493E-B7C6-BBA954AD9CCF}" type="presOf" srcId="{1DBD4CE4-C0CE-426C-81B1-3798CEDCF6FE}" destId="{D1F50A1A-617F-4D19-A78D-2CD83AD608B3}" srcOrd="1" destOrd="0" presId="urn:microsoft.com/office/officeart/2005/8/layout/hProcess4"/>
    <dgm:cxn modelId="{83F0D280-1F27-4331-80AF-C7B6A538C696}" type="presOf" srcId="{1DBD4CE4-C0CE-426C-81B1-3798CEDCF6FE}" destId="{6291D059-D9EC-47B1-8EEF-ED0CC0F25F11}" srcOrd="0" destOrd="0" presId="urn:microsoft.com/office/officeart/2005/8/layout/hProcess4"/>
    <dgm:cxn modelId="{361D315B-DE44-4BD6-A20C-CEC5B0C71933}" type="presOf" srcId="{ED4329B0-0A71-44B9-A540-5689B3E2FD6D}" destId="{83B9DF8E-1EB6-40F7-8A1A-E00F065F01C6}" srcOrd="0" destOrd="0" presId="urn:microsoft.com/office/officeart/2005/8/layout/hProcess4"/>
    <dgm:cxn modelId="{8EF17EB7-757A-4806-AC98-5E5078675F68}" type="presParOf" srcId="{FB1C58D1-8022-4DB0-899A-ED298A102C5E}" destId="{F5900324-7085-446F-A6CF-6B179E975233}" srcOrd="0" destOrd="0" presId="urn:microsoft.com/office/officeart/2005/8/layout/hProcess4"/>
    <dgm:cxn modelId="{C9E2982C-D053-4654-8EAB-C874E00B8E36}" type="presParOf" srcId="{FB1C58D1-8022-4DB0-899A-ED298A102C5E}" destId="{69CBF2B8-F05A-4EC6-9E86-3ACFC3885574}" srcOrd="1" destOrd="0" presId="urn:microsoft.com/office/officeart/2005/8/layout/hProcess4"/>
    <dgm:cxn modelId="{B44A1EBE-84E2-4A8A-ACDB-3F9ED9B442AD}" type="presParOf" srcId="{FB1C58D1-8022-4DB0-899A-ED298A102C5E}" destId="{C587139C-3149-46B6-A1FD-22E5C626CD13}" srcOrd="2" destOrd="0" presId="urn:microsoft.com/office/officeart/2005/8/layout/hProcess4"/>
    <dgm:cxn modelId="{3C959A40-8932-4C18-B183-6AF9250E5187}" type="presParOf" srcId="{C587139C-3149-46B6-A1FD-22E5C626CD13}" destId="{962907A7-D98E-4FF2-931A-1BD67AF65ED7}" srcOrd="0" destOrd="0" presId="urn:microsoft.com/office/officeart/2005/8/layout/hProcess4"/>
    <dgm:cxn modelId="{67935113-4583-4B65-B844-899FE7BBD783}" type="presParOf" srcId="{962907A7-D98E-4FF2-931A-1BD67AF65ED7}" destId="{FDE58555-B44F-41D0-A2D7-544A57F8CAA0}" srcOrd="0" destOrd="0" presId="urn:microsoft.com/office/officeart/2005/8/layout/hProcess4"/>
    <dgm:cxn modelId="{43AFA4E5-2303-4086-9B88-7010D1A1452A}" type="presParOf" srcId="{962907A7-D98E-4FF2-931A-1BD67AF65ED7}" destId="{12C648FF-6671-45D0-8FAA-143F0DC41F51}" srcOrd="1" destOrd="0" presId="urn:microsoft.com/office/officeart/2005/8/layout/hProcess4"/>
    <dgm:cxn modelId="{716F0ABF-8572-4FDD-8CD8-8E3F8AEB1213}" type="presParOf" srcId="{962907A7-D98E-4FF2-931A-1BD67AF65ED7}" destId="{6214B5E5-A502-47C2-90FE-47D944EAC271}" srcOrd="2" destOrd="0" presId="urn:microsoft.com/office/officeart/2005/8/layout/hProcess4"/>
    <dgm:cxn modelId="{8C4AD114-ECBF-4F20-A534-45995E7C4E9D}" type="presParOf" srcId="{962907A7-D98E-4FF2-931A-1BD67AF65ED7}" destId="{83B9DF8E-1EB6-40F7-8A1A-E00F065F01C6}" srcOrd="3" destOrd="0" presId="urn:microsoft.com/office/officeart/2005/8/layout/hProcess4"/>
    <dgm:cxn modelId="{DEEB06DA-7D29-45AF-8F81-E688D839A37B}" type="presParOf" srcId="{962907A7-D98E-4FF2-931A-1BD67AF65ED7}" destId="{378CD865-E718-4802-AC1B-B1B0276794CC}" srcOrd="4" destOrd="0" presId="urn:microsoft.com/office/officeart/2005/8/layout/hProcess4"/>
    <dgm:cxn modelId="{183CE1AE-1C41-44AC-8BD3-5BEFB5A1855C}" type="presParOf" srcId="{C587139C-3149-46B6-A1FD-22E5C626CD13}" destId="{2ADD27B0-0CDA-4D16-979D-2A20C7C6CD51}" srcOrd="1" destOrd="0" presId="urn:microsoft.com/office/officeart/2005/8/layout/hProcess4"/>
    <dgm:cxn modelId="{FD187540-99A8-4D75-A340-57A8DEB53518}" type="presParOf" srcId="{C587139C-3149-46B6-A1FD-22E5C626CD13}" destId="{DCC29312-E83A-409D-AB4E-6EDBEE26BA8E}" srcOrd="2" destOrd="0" presId="urn:microsoft.com/office/officeart/2005/8/layout/hProcess4"/>
    <dgm:cxn modelId="{D340F48C-1414-4A46-B59A-43175DD207D3}" type="presParOf" srcId="{DCC29312-E83A-409D-AB4E-6EDBEE26BA8E}" destId="{548A6F9B-524A-43A3-8019-A209F0767F33}" srcOrd="0" destOrd="0" presId="urn:microsoft.com/office/officeart/2005/8/layout/hProcess4"/>
    <dgm:cxn modelId="{84918175-E1BC-4B14-8D97-94C3DC264D3C}" type="presParOf" srcId="{DCC29312-E83A-409D-AB4E-6EDBEE26BA8E}" destId="{6291D059-D9EC-47B1-8EEF-ED0CC0F25F11}" srcOrd="1" destOrd="0" presId="urn:microsoft.com/office/officeart/2005/8/layout/hProcess4"/>
    <dgm:cxn modelId="{F8EF5913-E6FA-42C0-8380-5559029106E5}" type="presParOf" srcId="{DCC29312-E83A-409D-AB4E-6EDBEE26BA8E}" destId="{D1F50A1A-617F-4D19-A78D-2CD83AD608B3}" srcOrd="2" destOrd="0" presId="urn:microsoft.com/office/officeart/2005/8/layout/hProcess4"/>
    <dgm:cxn modelId="{BE484542-D1B7-49BE-A3F0-2844597AF53B}" type="presParOf" srcId="{DCC29312-E83A-409D-AB4E-6EDBEE26BA8E}" destId="{84B8649A-9884-4FC4-8E26-55D015DE1960}" srcOrd="3" destOrd="0" presId="urn:microsoft.com/office/officeart/2005/8/layout/hProcess4"/>
    <dgm:cxn modelId="{CD65D99D-F044-4CA3-89C2-4FC051BCCC73}" type="presParOf" srcId="{DCC29312-E83A-409D-AB4E-6EDBEE26BA8E}" destId="{38BF13EA-FA07-4BEA-BB3B-14DC8E29496D}" srcOrd="4" destOrd="0" presId="urn:microsoft.com/office/officeart/2005/8/layout/hProcess4"/>
    <dgm:cxn modelId="{C56F6E3B-7394-4190-AF02-2DFCEF3C8CD6}" type="presParOf" srcId="{C587139C-3149-46B6-A1FD-22E5C626CD13}" destId="{56465500-6B52-4528-ABD9-D27EB59C8771}" srcOrd="3" destOrd="0" presId="urn:microsoft.com/office/officeart/2005/8/layout/hProcess4"/>
    <dgm:cxn modelId="{1D2672B2-FB14-4AAA-955D-6A1413983B3A}" type="presParOf" srcId="{C587139C-3149-46B6-A1FD-22E5C626CD13}" destId="{2DC7470D-D4ED-45F3-8714-2FFAE2350FBC}" srcOrd="4" destOrd="0" presId="urn:microsoft.com/office/officeart/2005/8/layout/hProcess4"/>
    <dgm:cxn modelId="{47FEE1D2-A1AA-4290-9D9F-BB69A379FC1A}" type="presParOf" srcId="{2DC7470D-D4ED-45F3-8714-2FFAE2350FBC}" destId="{AB78C47A-CCDA-4CF1-A2A3-93E33ECCF7DC}" srcOrd="0" destOrd="0" presId="urn:microsoft.com/office/officeart/2005/8/layout/hProcess4"/>
    <dgm:cxn modelId="{79EE5890-6D29-4E1F-B024-098BD16E2D4C}" type="presParOf" srcId="{2DC7470D-D4ED-45F3-8714-2FFAE2350FBC}" destId="{C4DC0ED7-E348-4462-8F36-B0464DD5E329}" srcOrd="1" destOrd="0" presId="urn:microsoft.com/office/officeart/2005/8/layout/hProcess4"/>
    <dgm:cxn modelId="{A2F85461-643B-45EF-8A43-7B01FB623FDE}" type="presParOf" srcId="{2DC7470D-D4ED-45F3-8714-2FFAE2350FBC}" destId="{8C1003A3-3DFC-43F8-87B1-D4600ED3AD1C}" srcOrd="2" destOrd="0" presId="urn:microsoft.com/office/officeart/2005/8/layout/hProcess4"/>
    <dgm:cxn modelId="{A9214DC0-C315-4DD4-ACDF-241FBAA65A89}" type="presParOf" srcId="{2DC7470D-D4ED-45F3-8714-2FFAE2350FBC}" destId="{2A78B042-2C45-47C5-8428-A8D79C306088}" srcOrd="3" destOrd="0" presId="urn:microsoft.com/office/officeart/2005/8/layout/hProcess4"/>
    <dgm:cxn modelId="{203805E0-3F68-4EC2-93FD-DBAEACE9F1D2}" type="presParOf" srcId="{2DC7470D-D4ED-45F3-8714-2FFAE2350FBC}" destId="{582CB249-DAF6-452C-B33E-8746BEE0311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4D276BB-0FCA-442A-A909-AE7CBFE00A9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7873732-D99D-4034-96D0-ADFA630AC559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2000" b="1" dirty="0" smtClean="0"/>
            <a:t>Bentuk-Bentuk </a:t>
          </a:r>
          <a:endParaRPr lang="en-ID" sz="2000" b="1" dirty="0" smtClean="0"/>
        </a:p>
        <a:p>
          <a:r>
            <a:rPr lang="id-ID" sz="2000" b="1" dirty="0" smtClean="0"/>
            <a:t>Kesetaraan</a:t>
          </a:r>
          <a:endParaRPr lang="id-ID" sz="2000" b="1" dirty="0"/>
        </a:p>
      </dgm:t>
    </dgm:pt>
    <dgm:pt modelId="{362D5837-1F98-4207-BA7F-55AEAC78D48D}" type="parTrans" cxnId="{F6655B21-7A6F-4B7B-B7C3-145FB7C6CEB5}">
      <dgm:prSet/>
      <dgm:spPr/>
      <dgm:t>
        <a:bodyPr/>
        <a:lstStyle/>
        <a:p>
          <a:endParaRPr lang="id-ID"/>
        </a:p>
      </dgm:t>
    </dgm:pt>
    <dgm:pt modelId="{74EE7B67-605A-4C84-89B3-36F9475F45FB}" type="sibTrans" cxnId="{F6655B21-7A6F-4B7B-B7C3-145FB7C6CEB5}">
      <dgm:prSet/>
      <dgm:spPr/>
      <dgm:t>
        <a:bodyPr/>
        <a:lstStyle/>
        <a:p>
          <a:endParaRPr lang="id-ID"/>
        </a:p>
      </dgm:t>
    </dgm:pt>
    <dgm:pt modelId="{B059EE1A-861B-4D9E-9D16-BCFB98B37E9C}">
      <dgm:prSet phldrT="[Text]" custT="1"/>
      <dgm:spPr>
        <a:solidFill>
          <a:srgbClr val="446E1C"/>
        </a:solidFill>
      </dgm:spPr>
      <dgm:t>
        <a:bodyPr/>
        <a:lstStyle/>
        <a:p>
          <a:r>
            <a:rPr lang="id-ID" sz="2000" dirty="0" smtClean="0"/>
            <a:t>Kesetaraan hak sebagai warga negara</a:t>
          </a:r>
          <a:endParaRPr lang="id-ID" sz="2000" dirty="0"/>
        </a:p>
      </dgm:t>
    </dgm:pt>
    <dgm:pt modelId="{310E019E-D697-4899-9E3C-BA98BB759E70}" type="parTrans" cxnId="{94BBA730-CFA3-4D92-87DC-8B5EEEFAED75}">
      <dgm:prSet/>
      <dgm:spPr/>
      <dgm:t>
        <a:bodyPr/>
        <a:lstStyle/>
        <a:p>
          <a:endParaRPr lang="id-ID"/>
        </a:p>
      </dgm:t>
    </dgm:pt>
    <dgm:pt modelId="{7F9110EF-5C21-4462-B264-C849FC4147E2}" type="sibTrans" cxnId="{94BBA730-CFA3-4D92-87DC-8B5EEEFAED75}">
      <dgm:prSet/>
      <dgm:spPr/>
      <dgm:t>
        <a:bodyPr/>
        <a:lstStyle/>
        <a:p>
          <a:endParaRPr lang="id-ID"/>
        </a:p>
      </dgm:t>
    </dgm:pt>
    <dgm:pt modelId="{AAFA50CD-352C-402D-ACDB-341B0E5F8D0C}">
      <dgm:prSet phldrT="[Text]" custT="1"/>
      <dgm:spPr>
        <a:solidFill>
          <a:srgbClr val="799D31"/>
        </a:solidFill>
      </dgm:spPr>
      <dgm:t>
        <a:bodyPr/>
        <a:lstStyle/>
        <a:p>
          <a:r>
            <a:rPr lang="id-ID" sz="2000" dirty="0" smtClean="0"/>
            <a:t>Kesetaraan kewajiban sebagai warga negara</a:t>
          </a:r>
          <a:endParaRPr lang="id-ID" sz="2000" dirty="0"/>
        </a:p>
      </dgm:t>
    </dgm:pt>
    <dgm:pt modelId="{C7AF7856-23E8-4055-B05A-F0C61CC83D9E}" type="parTrans" cxnId="{84AEED9B-AFEF-4F1F-88FB-C2A0C57AB245}">
      <dgm:prSet/>
      <dgm:spPr/>
      <dgm:t>
        <a:bodyPr/>
        <a:lstStyle/>
        <a:p>
          <a:endParaRPr lang="id-ID"/>
        </a:p>
      </dgm:t>
    </dgm:pt>
    <dgm:pt modelId="{47B4E449-B450-40E7-BAA4-F03CD449E266}" type="sibTrans" cxnId="{84AEED9B-AFEF-4F1F-88FB-C2A0C57AB245}">
      <dgm:prSet/>
      <dgm:spPr/>
      <dgm:t>
        <a:bodyPr/>
        <a:lstStyle/>
        <a:p>
          <a:endParaRPr lang="id-ID"/>
        </a:p>
      </dgm:t>
    </dgm:pt>
    <dgm:pt modelId="{2F04A906-A887-4C78-831C-BAA193B0B93D}">
      <dgm:prSet phldrT="[Text]" custT="1"/>
      <dgm:spPr>
        <a:solidFill>
          <a:srgbClr val="BEAF18"/>
        </a:solidFill>
      </dgm:spPr>
      <dgm:t>
        <a:bodyPr/>
        <a:lstStyle/>
        <a:p>
          <a:r>
            <a:rPr lang="id-ID" sz="2000" dirty="0" smtClean="0"/>
            <a:t>Kesetaraan hak sekaligus kewajiban sebagai warga negara </a:t>
          </a:r>
          <a:endParaRPr lang="id-ID" sz="2000" dirty="0"/>
        </a:p>
      </dgm:t>
    </dgm:pt>
    <dgm:pt modelId="{AC3E1C11-41FD-4490-B4F8-F870F7A2E997}" type="parTrans" cxnId="{B7D7899F-57BD-4F88-A9BC-ECE0CDE93BE7}">
      <dgm:prSet/>
      <dgm:spPr/>
      <dgm:t>
        <a:bodyPr/>
        <a:lstStyle/>
        <a:p>
          <a:endParaRPr lang="id-ID"/>
        </a:p>
      </dgm:t>
    </dgm:pt>
    <dgm:pt modelId="{77B232FF-ECDF-44C4-B19A-46039BF94DE0}" type="sibTrans" cxnId="{B7D7899F-57BD-4F88-A9BC-ECE0CDE93BE7}">
      <dgm:prSet/>
      <dgm:spPr/>
      <dgm:t>
        <a:bodyPr/>
        <a:lstStyle/>
        <a:p>
          <a:endParaRPr lang="id-ID"/>
        </a:p>
      </dgm:t>
    </dgm:pt>
    <dgm:pt modelId="{1BE61BF5-D447-411B-A2B5-4A31BECCE8A8}">
      <dgm:prSet phldrT="[Text]" custT="1"/>
      <dgm:spPr>
        <a:solidFill>
          <a:srgbClr val="B77A29"/>
        </a:solidFill>
      </dgm:spPr>
      <dgm:t>
        <a:bodyPr/>
        <a:lstStyle/>
        <a:p>
          <a:r>
            <a:rPr lang="id-ID" sz="2000" dirty="0" smtClean="0"/>
            <a:t>Kesetaraan gender </a:t>
          </a:r>
          <a:endParaRPr lang="id-ID" sz="2000" dirty="0"/>
        </a:p>
      </dgm:t>
    </dgm:pt>
    <dgm:pt modelId="{0B71A3D6-BDF0-4BA9-A1F1-DF48F53B2085}" type="parTrans" cxnId="{DB8EE167-BBDE-4641-9F7D-D3DB3E41802E}">
      <dgm:prSet/>
      <dgm:spPr/>
      <dgm:t>
        <a:bodyPr/>
        <a:lstStyle/>
        <a:p>
          <a:endParaRPr lang="id-ID"/>
        </a:p>
      </dgm:t>
    </dgm:pt>
    <dgm:pt modelId="{C13079A1-FEF0-4002-A7BA-5CEF1EC89797}" type="sibTrans" cxnId="{DB8EE167-BBDE-4641-9F7D-D3DB3E41802E}">
      <dgm:prSet/>
      <dgm:spPr/>
      <dgm:t>
        <a:bodyPr/>
        <a:lstStyle/>
        <a:p>
          <a:endParaRPr lang="id-ID"/>
        </a:p>
      </dgm:t>
    </dgm:pt>
    <dgm:pt modelId="{DB76EEF4-0606-4A3A-8F0E-B9C1B8ACC691}">
      <dgm:prSet custT="1"/>
      <dgm:spPr>
        <a:solidFill>
          <a:srgbClr val="E9A43C"/>
        </a:solidFill>
      </dgm:spPr>
      <dgm:t>
        <a:bodyPr/>
        <a:lstStyle/>
        <a:p>
          <a:r>
            <a:rPr lang="id-ID" sz="2000" dirty="0" smtClean="0"/>
            <a:t>Kesetaraan ras </a:t>
          </a:r>
          <a:endParaRPr lang="id-ID" sz="2000" dirty="0"/>
        </a:p>
      </dgm:t>
    </dgm:pt>
    <dgm:pt modelId="{04EA7372-F391-4E85-B8A7-A67D94648BEA}" type="parTrans" cxnId="{22AAD902-446B-4345-897B-375F275A956D}">
      <dgm:prSet/>
      <dgm:spPr/>
      <dgm:t>
        <a:bodyPr/>
        <a:lstStyle/>
        <a:p>
          <a:endParaRPr lang="id-ID"/>
        </a:p>
      </dgm:t>
    </dgm:pt>
    <dgm:pt modelId="{0A92F3A5-945B-418B-B477-F6EFC9633773}" type="sibTrans" cxnId="{22AAD902-446B-4345-897B-375F275A956D}">
      <dgm:prSet/>
      <dgm:spPr/>
      <dgm:t>
        <a:bodyPr/>
        <a:lstStyle/>
        <a:p>
          <a:endParaRPr lang="id-ID"/>
        </a:p>
      </dgm:t>
    </dgm:pt>
    <dgm:pt modelId="{9F882EA3-242F-49F5-B62E-C3E819792643}">
      <dgm:prSet custT="1"/>
      <dgm:spPr>
        <a:solidFill>
          <a:srgbClr val="FF9933"/>
        </a:solidFill>
      </dgm:spPr>
      <dgm:t>
        <a:bodyPr/>
        <a:lstStyle/>
        <a:p>
          <a:r>
            <a:rPr lang="id-ID" sz="2000" dirty="0" smtClean="0">
              <a:solidFill>
                <a:schemeClr val="bg1"/>
              </a:solidFill>
            </a:rPr>
            <a:t>Kesetaraan suku bangsa</a:t>
          </a:r>
          <a:endParaRPr lang="id-ID" sz="2000" dirty="0">
            <a:solidFill>
              <a:schemeClr val="bg1"/>
            </a:solidFill>
          </a:endParaRPr>
        </a:p>
      </dgm:t>
    </dgm:pt>
    <dgm:pt modelId="{3A572A60-73F8-4EB1-B7C1-E68D31934F22}" type="parTrans" cxnId="{A3776BB1-EE71-4A48-B860-C8007D8E2450}">
      <dgm:prSet/>
      <dgm:spPr/>
      <dgm:t>
        <a:bodyPr/>
        <a:lstStyle/>
        <a:p>
          <a:endParaRPr lang="id-ID"/>
        </a:p>
      </dgm:t>
    </dgm:pt>
    <dgm:pt modelId="{C867087E-405E-4701-AD51-4B4B96E59737}" type="sibTrans" cxnId="{A3776BB1-EE71-4A48-B860-C8007D8E2450}">
      <dgm:prSet/>
      <dgm:spPr/>
      <dgm:t>
        <a:bodyPr/>
        <a:lstStyle/>
        <a:p>
          <a:endParaRPr lang="id-ID"/>
        </a:p>
      </dgm:t>
    </dgm:pt>
    <dgm:pt modelId="{797518BE-BE47-49A1-A687-DF8462EA6694}">
      <dgm:prSet custT="1"/>
      <dgm:spPr>
        <a:solidFill>
          <a:srgbClr val="FF6600"/>
        </a:solidFill>
      </dgm:spPr>
      <dgm:t>
        <a:bodyPr/>
        <a:lstStyle/>
        <a:p>
          <a:r>
            <a:rPr lang="id-ID" sz="2000" dirty="0" smtClean="0">
              <a:solidFill>
                <a:schemeClr val="bg1"/>
              </a:solidFill>
            </a:rPr>
            <a:t>Kesetaraan  agama</a:t>
          </a:r>
          <a:endParaRPr lang="id-ID" sz="2000" dirty="0">
            <a:solidFill>
              <a:schemeClr val="bg1"/>
            </a:solidFill>
          </a:endParaRPr>
        </a:p>
      </dgm:t>
    </dgm:pt>
    <dgm:pt modelId="{75EDA148-FFE5-4304-948B-DCCBAB9BDEFF}" type="parTrans" cxnId="{6B5E33FD-F5B7-4F96-9D60-4656B138872D}">
      <dgm:prSet/>
      <dgm:spPr/>
      <dgm:t>
        <a:bodyPr/>
        <a:lstStyle/>
        <a:p>
          <a:endParaRPr lang="id-ID"/>
        </a:p>
      </dgm:t>
    </dgm:pt>
    <dgm:pt modelId="{563B0288-121B-4F4E-A50C-39D858DBACA1}" type="sibTrans" cxnId="{6B5E33FD-F5B7-4F96-9D60-4656B138872D}">
      <dgm:prSet/>
      <dgm:spPr/>
      <dgm:t>
        <a:bodyPr/>
        <a:lstStyle/>
        <a:p>
          <a:endParaRPr lang="id-ID"/>
        </a:p>
      </dgm:t>
    </dgm:pt>
    <dgm:pt modelId="{E3B8F2F4-B770-46DB-8385-A9DA21C4BF5E}" type="pres">
      <dgm:prSet presAssocID="{64D276BB-0FCA-442A-A909-AE7CBFE00A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B1EA2-2208-4301-A84F-FCE23AF08796}" type="pres">
      <dgm:prSet presAssocID="{37873732-D99D-4034-96D0-ADFA630AC559}" presName="root1" presStyleCnt="0"/>
      <dgm:spPr/>
    </dgm:pt>
    <dgm:pt modelId="{0A20CD0C-03DE-4519-9CE5-4770AA015BD1}" type="pres">
      <dgm:prSet presAssocID="{37873732-D99D-4034-96D0-ADFA630AC559}" presName="LevelOneTextNode" presStyleLbl="node0" presStyleIdx="0" presStyleCnt="1" custScaleX="164881" custScaleY="195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3764A-242E-4368-A8B6-414C9B05D8BE}" type="pres">
      <dgm:prSet presAssocID="{37873732-D99D-4034-96D0-ADFA630AC559}" presName="level2hierChild" presStyleCnt="0"/>
      <dgm:spPr/>
    </dgm:pt>
    <dgm:pt modelId="{6683AC21-DEC0-4B71-85F9-152BB5741D41}" type="pres">
      <dgm:prSet presAssocID="{310E019E-D697-4899-9E3C-BA98BB759E70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11791463-12DA-45FF-B7BF-F1D0B9EFEC2F}" type="pres">
      <dgm:prSet presAssocID="{310E019E-D697-4899-9E3C-BA98BB759E7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96EA3FF-0B53-4E92-90C7-21AFDC89037D}" type="pres">
      <dgm:prSet presAssocID="{B059EE1A-861B-4D9E-9D16-BCFB98B37E9C}" presName="root2" presStyleCnt="0"/>
      <dgm:spPr/>
    </dgm:pt>
    <dgm:pt modelId="{FBD20A01-BD01-4C2C-B719-3DBB81C64FAD}" type="pres">
      <dgm:prSet presAssocID="{B059EE1A-861B-4D9E-9D16-BCFB98B37E9C}" presName="LevelTwoTextNode" presStyleLbl="node2" presStyleIdx="0" presStyleCnt="7" custScaleX="347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DF536A-9DAC-407E-BACD-5BC682AC6C93}" type="pres">
      <dgm:prSet presAssocID="{B059EE1A-861B-4D9E-9D16-BCFB98B37E9C}" presName="level3hierChild" presStyleCnt="0"/>
      <dgm:spPr/>
    </dgm:pt>
    <dgm:pt modelId="{7CE3E0E0-748A-493A-8B5C-D09D427697B3}" type="pres">
      <dgm:prSet presAssocID="{C7AF7856-23E8-4055-B05A-F0C61CC83D9E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9153FDF5-EC36-408F-89B1-34E772662B6A}" type="pres">
      <dgm:prSet presAssocID="{C7AF7856-23E8-4055-B05A-F0C61CC83D9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5CF9B92-AF5C-46B6-99CD-A7E28F399383}" type="pres">
      <dgm:prSet presAssocID="{AAFA50CD-352C-402D-ACDB-341B0E5F8D0C}" presName="root2" presStyleCnt="0"/>
      <dgm:spPr/>
    </dgm:pt>
    <dgm:pt modelId="{FEBB0E08-10E0-4B48-8D05-9747024FE650}" type="pres">
      <dgm:prSet presAssocID="{AAFA50CD-352C-402D-ACDB-341B0E5F8D0C}" presName="LevelTwoTextNode" presStyleLbl="node2" presStyleIdx="1" presStyleCnt="7" custScaleX="345002" custLinFactNeighborX="-107" custLinFactNeighborY="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BFEAA-A5C7-4F3B-B9A4-D1D56741C59A}" type="pres">
      <dgm:prSet presAssocID="{AAFA50CD-352C-402D-ACDB-341B0E5F8D0C}" presName="level3hierChild" presStyleCnt="0"/>
      <dgm:spPr/>
    </dgm:pt>
    <dgm:pt modelId="{D20D3544-3854-4812-97EF-4341C5142704}" type="pres">
      <dgm:prSet presAssocID="{AC3E1C11-41FD-4490-B4F8-F870F7A2E997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ECE5D204-A51A-4180-9C4A-E220A8E3E937}" type="pres">
      <dgm:prSet presAssocID="{AC3E1C11-41FD-4490-B4F8-F870F7A2E99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D8C30C4B-E859-4123-9D01-4415CB980229}" type="pres">
      <dgm:prSet presAssocID="{2F04A906-A887-4C78-831C-BAA193B0B93D}" presName="root2" presStyleCnt="0"/>
      <dgm:spPr/>
    </dgm:pt>
    <dgm:pt modelId="{E9DA80A2-26E6-4D63-99DF-DC9F4709DF7F}" type="pres">
      <dgm:prSet presAssocID="{2F04A906-A887-4C78-831C-BAA193B0B93D}" presName="LevelTwoTextNode" presStyleLbl="node2" presStyleIdx="2" presStyleCnt="7" custScaleX="347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93A29-B98B-4B5B-9626-4885AF18DCCF}" type="pres">
      <dgm:prSet presAssocID="{2F04A906-A887-4C78-831C-BAA193B0B93D}" presName="level3hierChild" presStyleCnt="0"/>
      <dgm:spPr/>
    </dgm:pt>
    <dgm:pt modelId="{67BA6010-E5C4-4DBE-8E18-75E332C0D837}" type="pres">
      <dgm:prSet presAssocID="{0B71A3D6-BDF0-4BA9-A1F1-DF48F53B2085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CFDA9FA6-8212-4D18-BA01-342DED919ED3}" type="pres">
      <dgm:prSet presAssocID="{0B71A3D6-BDF0-4BA9-A1F1-DF48F53B208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11B68E0-7637-4EEF-B2B7-EE25D20715C0}" type="pres">
      <dgm:prSet presAssocID="{1BE61BF5-D447-411B-A2B5-4A31BECCE8A8}" presName="root2" presStyleCnt="0"/>
      <dgm:spPr/>
    </dgm:pt>
    <dgm:pt modelId="{B5B2D453-1D8C-4AEC-B57B-59D5F37D3220}" type="pres">
      <dgm:prSet presAssocID="{1BE61BF5-D447-411B-A2B5-4A31BECCE8A8}" presName="LevelTwoTextNode" presStyleLbl="node2" presStyleIdx="3" presStyleCnt="7" custScaleX="345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C5DCCA-E711-462E-B6D9-C244307D6C0A}" type="pres">
      <dgm:prSet presAssocID="{1BE61BF5-D447-411B-A2B5-4A31BECCE8A8}" presName="level3hierChild" presStyleCnt="0"/>
      <dgm:spPr/>
    </dgm:pt>
    <dgm:pt modelId="{CDFDE058-C5AD-49FB-99C5-BA00E0B18BCB}" type="pres">
      <dgm:prSet presAssocID="{04EA7372-F391-4E85-B8A7-A67D94648BEA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47A49EE9-A601-44EF-9668-48FBEA07933E}" type="pres">
      <dgm:prSet presAssocID="{04EA7372-F391-4E85-B8A7-A67D94648BEA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68D9051-3DFF-4407-BCCB-743DB57C9856}" type="pres">
      <dgm:prSet presAssocID="{DB76EEF4-0606-4A3A-8F0E-B9C1B8ACC691}" presName="root2" presStyleCnt="0"/>
      <dgm:spPr/>
    </dgm:pt>
    <dgm:pt modelId="{17DAB1EA-97DE-4348-8FA7-95F7DED09C5A}" type="pres">
      <dgm:prSet presAssocID="{DB76EEF4-0606-4A3A-8F0E-B9C1B8ACC691}" presName="LevelTwoTextNode" presStyleLbl="node2" presStyleIdx="4" presStyleCnt="7" custScaleX="349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F24A5-3514-4490-B3CE-649C06515B42}" type="pres">
      <dgm:prSet presAssocID="{DB76EEF4-0606-4A3A-8F0E-B9C1B8ACC691}" presName="level3hierChild" presStyleCnt="0"/>
      <dgm:spPr/>
    </dgm:pt>
    <dgm:pt modelId="{D6452064-E11C-47D3-92E2-C708A7E7993B}" type="pres">
      <dgm:prSet presAssocID="{3A572A60-73F8-4EB1-B7C1-E68D31934F22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B955E3B4-E1A4-4D00-A394-9FEFA6173270}" type="pres">
      <dgm:prSet presAssocID="{3A572A60-73F8-4EB1-B7C1-E68D31934F2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5980DF1-B121-4E0C-93D3-F726ADBBC524}" type="pres">
      <dgm:prSet presAssocID="{9F882EA3-242F-49F5-B62E-C3E819792643}" presName="root2" presStyleCnt="0"/>
      <dgm:spPr/>
    </dgm:pt>
    <dgm:pt modelId="{06E371E6-39C8-482F-8687-29D93696AF19}" type="pres">
      <dgm:prSet presAssocID="{9F882EA3-242F-49F5-B62E-C3E819792643}" presName="LevelTwoTextNode" presStyleLbl="node2" presStyleIdx="5" presStyleCnt="7" custScaleX="347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1FAD0-7D78-4483-8D29-0A154B7A04C3}" type="pres">
      <dgm:prSet presAssocID="{9F882EA3-242F-49F5-B62E-C3E819792643}" presName="level3hierChild" presStyleCnt="0"/>
      <dgm:spPr/>
    </dgm:pt>
    <dgm:pt modelId="{37317901-1009-45F2-BE27-19BAC5CBFDB4}" type="pres">
      <dgm:prSet presAssocID="{75EDA148-FFE5-4304-948B-DCCBAB9BDEFF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3248DE28-016D-451D-ACBE-53DB4B38AE33}" type="pres">
      <dgm:prSet presAssocID="{75EDA148-FFE5-4304-948B-DCCBAB9BDEF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55958F62-8B24-4A91-9596-09FBFAA11C0B}" type="pres">
      <dgm:prSet presAssocID="{797518BE-BE47-49A1-A687-DF8462EA6694}" presName="root2" presStyleCnt="0"/>
      <dgm:spPr/>
    </dgm:pt>
    <dgm:pt modelId="{08E0B6DC-4250-4D69-88A4-F01C66835EA8}" type="pres">
      <dgm:prSet presAssocID="{797518BE-BE47-49A1-A687-DF8462EA6694}" presName="LevelTwoTextNode" presStyleLbl="node2" presStyleIdx="6" presStyleCnt="7" custScaleX="349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B4C3E-7AFA-4F80-9B1B-1DC4BA822A2A}" type="pres">
      <dgm:prSet presAssocID="{797518BE-BE47-49A1-A687-DF8462EA6694}" presName="level3hierChild" presStyleCnt="0"/>
      <dgm:spPr/>
    </dgm:pt>
  </dgm:ptLst>
  <dgm:cxnLst>
    <dgm:cxn modelId="{B7D7899F-57BD-4F88-A9BC-ECE0CDE93BE7}" srcId="{37873732-D99D-4034-96D0-ADFA630AC559}" destId="{2F04A906-A887-4C78-831C-BAA193B0B93D}" srcOrd="2" destOrd="0" parTransId="{AC3E1C11-41FD-4490-B4F8-F870F7A2E997}" sibTransId="{77B232FF-ECDF-44C4-B19A-46039BF94DE0}"/>
    <dgm:cxn modelId="{649DBE30-FAB5-47D3-A48B-37EE04C6D597}" type="presOf" srcId="{75EDA148-FFE5-4304-948B-DCCBAB9BDEFF}" destId="{3248DE28-016D-451D-ACBE-53DB4B38AE33}" srcOrd="1" destOrd="0" presId="urn:microsoft.com/office/officeart/2005/8/layout/hierarchy2"/>
    <dgm:cxn modelId="{D1936B7E-E9DA-4100-8BD1-A48DEF682111}" type="presOf" srcId="{04EA7372-F391-4E85-B8A7-A67D94648BEA}" destId="{CDFDE058-C5AD-49FB-99C5-BA00E0B18BCB}" srcOrd="0" destOrd="0" presId="urn:microsoft.com/office/officeart/2005/8/layout/hierarchy2"/>
    <dgm:cxn modelId="{22AAD902-446B-4345-897B-375F275A956D}" srcId="{37873732-D99D-4034-96D0-ADFA630AC559}" destId="{DB76EEF4-0606-4A3A-8F0E-B9C1B8ACC691}" srcOrd="4" destOrd="0" parTransId="{04EA7372-F391-4E85-B8A7-A67D94648BEA}" sibTransId="{0A92F3A5-945B-418B-B477-F6EFC9633773}"/>
    <dgm:cxn modelId="{6B5E33FD-F5B7-4F96-9D60-4656B138872D}" srcId="{37873732-D99D-4034-96D0-ADFA630AC559}" destId="{797518BE-BE47-49A1-A687-DF8462EA6694}" srcOrd="6" destOrd="0" parTransId="{75EDA148-FFE5-4304-948B-DCCBAB9BDEFF}" sibTransId="{563B0288-121B-4F4E-A50C-39D858DBACA1}"/>
    <dgm:cxn modelId="{94BBA730-CFA3-4D92-87DC-8B5EEEFAED75}" srcId="{37873732-D99D-4034-96D0-ADFA630AC559}" destId="{B059EE1A-861B-4D9E-9D16-BCFB98B37E9C}" srcOrd="0" destOrd="0" parTransId="{310E019E-D697-4899-9E3C-BA98BB759E70}" sibTransId="{7F9110EF-5C21-4462-B264-C849FC4147E2}"/>
    <dgm:cxn modelId="{4F4C337C-6FFA-41F0-ADC4-DCF2F3AC9EB3}" type="presOf" srcId="{0B71A3D6-BDF0-4BA9-A1F1-DF48F53B2085}" destId="{CFDA9FA6-8212-4D18-BA01-342DED919ED3}" srcOrd="1" destOrd="0" presId="urn:microsoft.com/office/officeart/2005/8/layout/hierarchy2"/>
    <dgm:cxn modelId="{F6655B21-7A6F-4B7B-B7C3-145FB7C6CEB5}" srcId="{64D276BB-0FCA-442A-A909-AE7CBFE00A9A}" destId="{37873732-D99D-4034-96D0-ADFA630AC559}" srcOrd="0" destOrd="0" parTransId="{362D5837-1F98-4207-BA7F-55AEAC78D48D}" sibTransId="{74EE7B67-605A-4C84-89B3-36F9475F45FB}"/>
    <dgm:cxn modelId="{31765FE2-4F98-410E-A2DC-0A6F49C8E452}" type="presOf" srcId="{DB76EEF4-0606-4A3A-8F0E-B9C1B8ACC691}" destId="{17DAB1EA-97DE-4348-8FA7-95F7DED09C5A}" srcOrd="0" destOrd="0" presId="urn:microsoft.com/office/officeart/2005/8/layout/hierarchy2"/>
    <dgm:cxn modelId="{F5AA4E55-E754-4DC6-80ED-6C47EDD17550}" type="presOf" srcId="{C7AF7856-23E8-4055-B05A-F0C61CC83D9E}" destId="{9153FDF5-EC36-408F-89B1-34E772662B6A}" srcOrd="1" destOrd="0" presId="urn:microsoft.com/office/officeart/2005/8/layout/hierarchy2"/>
    <dgm:cxn modelId="{9FE166D9-1EA0-43F5-91FE-2588773DEBD8}" type="presOf" srcId="{C7AF7856-23E8-4055-B05A-F0C61CC83D9E}" destId="{7CE3E0E0-748A-493A-8B5C-D09D427697B3}" srcOrd="0" destOrd="0" presId="urn:microsoft.com/office/officeart/2005/8/layout/hierarchy2"/>
    <dgm:cxn modelId="{8FFDE79F-89F1-4D60-B714-E05036061084}" type="presOf" srcId="{AC3E1C11-41FD-4490-B4F8-F870F7A2E997}" destId="{ECE5D204-A51A-4180-9C4A-E220A8E3E937}" srcOrd="1" destOrd="0" presId="urn:microsoft.com/office/officeart/2005/8/layout/hierarchy2"/>
    <dgm:cxn modelId="{6918348F-CE50-4DD1-AF6F-1E9063784F97}" type="presOf" srcId="{310E019E-D697-4899-9E3C-BA98BB759E70}" destId="{6683AC21-DEC0-4B71-85F9-152BB5741D41}" srcOrd="0" destOrd="0" presId="urn:microsoft.com/office/officeart/2005/8/layout/hierarchy2"/>
    <dgm:cxn modelId="{DE1FC628-96A3-4EB8-8C6A-D62946BF26F4}" type="presOf" srcId="{75EDA148-FFE5-4304-948B-DCCBAB9BDEFF}" destId="{37317901-1009-45F2-BE27-19BAC5CBFDB4}" srcOrd="0" destOrd="0" presId="urn:microsoft.com/office/officeart/2005/8/layout/hierarchy2"/>
    <dgm:cxn modelId="{74E6780C-72B2-4F4C-A79E-228BECE7A2B9}" type="presOf" srcId="{AC3E1C11-41FD-4490-B4F8-F870F7A2E997}" destId="{D20D3544-3854-4812-97EF-4341C5142704}" srcOrd="0" destOrd="0" presId="urn:microsoft.com/office/officeart/2005/8/layout/hierarchy2"/>
    <dgm:cxn modelId="{B5E656E2-A609-4CEB-B520-628603AB3B73}" type="presOf" srcId="{3A572A60-73F8-4EB1-B7C1-E68D31934F22}" destId="{B955E3B4-E1A4-4D00-A394-9FEFA6173270}" srcOrd="1" destOrd="0" presId="urn:microsoft.com/office/officeart/2005/8/layout/hierarchy2"/>
    <dgm:cxn modelId="{DB8EE167-BBDE-4641-9F7D-D3DB3E41802E}" srcId="{37873732-D99D-4034-96D0-ADFA630AC559}" destId="{1BE61BF5-D447-411B-A2B5-4A31BECCE8A8}" srcOrd="3" destOrd="0" parTransId="{0B71A3D6-BDF0-4BA9-A1F1-DF48F53B2085}" sibTransId="{C13079A1-FEF0-4002-A7BA-5CEF1EC89797}"/>
    <dgm:cxn modelId="{D17C5034-E1A2-49C5-A6E2-4CF03CA2008D}" type="presOf" srcId="{2F04A906-A887-4C78-831C-BAA193B0B93D}" destId="{E9DA80A2-26E6-4D63-99DF-DC9F4709DF7F}" srcOrd="0" destOrd="0" presId="urn:microsoft.com/office/officeart/2005/8/layout/hierarchy2"/>
    <dgm:cxn modelId="{F4A4E87E-D535-4FF2-A918-7724123FE0A2}" type="presOf" srcId="{AAFA50CD-352C-402D-ACDB-341B0E5F8D0C}" destId="{FEBB0E08-10E0-4B48-8D05-9747024FE650}" srcOrd="0" destOrd="0" presId="urn:microsoft.com/office/officeart/2005/8/layout/hierarchy2"/>
    <dgm:cxn modelId="{C80D46DD-3F0A-4C80-9BB5-65DC12F16CB2}" type="presOf" srcId="{1BE61BF5-D447-411B-A2B5-4A31BECCE8A8}" destId="{B5B2D453-1D8C-4AEC-B57B-59D5F37D3220}" srcOrd="0" destOrd="0" presId="urn:microsoft.com/office/officeart/2005/8/layout/hierarchy2"/>
    <dgm:cxn modelId="{AE27B7AF-538A-4D35-9988-F31A71065C7D}" type="presOf" srcId="{9F882EA3-242F-49F5-B62E-C3E819792643}" destId="{06E371E6-39C8-482F-8687-29D93696AF19}" srcOrd="0" destOrd="0" presId="urn:microsoft.com/office/officeart/2005/8/layout/hierarchy2"/>
    <dgm:cxn modelId="{ED2CB63E-3EA2-4A95-B7E4-45E22DD2D3CE}" type="presOf" srcId="{0B71A3D6-BDF0-4BA9-A1F1-DF48F53B2085}" destId="{67BA6010-E5C4-4DBE-8E18-75E332C0D837}" srcOrd="0" destOrd="0" presId="urn:microsoft.com/office/officeart/2005/8/layout/hierarchy2"/>
    <dgm:cxn modelId="{CF879844-83C1-45C0-8491-DB8493609027}" type="presOf" srcId="{797518BE-BE47-49A1-A687-DF8462EA6694}" destId="{08E0B6DC-4250-4D69-88A4-F01C66835EA8}" srcOrd="0" destOrd="0" presId="urn:microsoft.com/office/officeart/2005/8/layout/hierarchy2"/>
    <dgm:cxn modelId="{84AEED9B-AFEF-4F1F-88FB-C2A0C57AB245}" srcId="{37873732-D99D-4034-96D0-ADFA630AC559}" destId="{AAFA50CD-352C-402D-ACDB-341B0E5F8D0C}" srcOrd="1" destOrd="0" parTransId="{C7AF7856-23E8-4055-B05A-F0C61CC83D9E}" sibTransId="{47B4E449-B450-40E7-BAA4-F03CD449E266}"/>
    <dgm:cxn modelId="{06CA6124-7C99-4A93-86C8-F42F424EA1E3}" type="presOf" srcId="{B059EE1A-861B-4D9E-9D16-BCFB98B37E9C}" destId="{FBD20A01-BD01-4C2C-B719-3DBB81C64FAD}" srcOrd="0" destOrd="0" presId="urn:microsoft.com/office/officeart/2005/8/layout/hierarchy2"/>
    <dgm:cxn modelId="{934EC5F2-188B-4241-955B-5E76D36C5A1E}" type="presOf" srcId="{310E019E-D697-4899-9E3C-BA98BB759E70}" destId="{11791463-12DA-45FF-B7BF-F1D0B9EFEC2F}" srcOrd="1" destOrd="0" presId="urn:microsoft.com/office/officeart/2005/8/layout/hierarchy2"/>
    <dgm:cxn modelId="{A3776BB1-EE71-4A48-B860-C8007D8E2450}" srcId="{37873732-D99D-4034-96D0-ADFA630AC559}" destId="{9F882EA3-242F-49F5-B62E-C3E819792643}" srcOrd="5" destOrd="0" parTransId="{3A572A60-73F8-4EB1-B7C1-E68D31934F22}" sibTransId="{C867087E-405E-4701-AD51-4B4B96E59737}"/>
    <dgm:cxn modelId="{D01CD3F4-89DD-45E7-A0C1-F36A9FD83CB8}" type="presOf" srcId="{04EA7372-F391-4E85-B8A7-A67D94648BEA}" destId="{47A49EE9-A601-44EF-9668-48FBEA07933E}" srcOrd="1" destOrd="0" presId="urn:microsoft.com/office/officeart/2005/8/layout/hierarchy2"/>
    <dgm:cxn modelId="{F8E24129-3CFD-4F3E-A420-82171F74C8F0}" type="presOf" srcId="{37873732-D99D-4034-96D0-ADFA630AC559}" destId="{0A20CD0C-03DE-4519-9CE5-4770AA015BD1}" srcOrd="0" destOrd="0" presId="urn:microsoft.com/office/officeart/2005/8/layout/hierarchy2"/>
    <dgm:cxn modelId="{F9C62AAE-492A-4ABB-9CF4-96A8F1B59A5C}" type="presOf" srcId="{3A572A60-73F8-4EB1-B7C1-E68D31934F22}" destId="{D6452064-E11C-47D3-92E2-C708A7E7993B}" srcOrd="0" destOrd="0" presId="urn:microsoft.com/office/officeart/2005/8/layout/hierarchy2"/>
    <dgm:cxn modelId="{D78C9BA3-1CE2-4D1A-8E86-C56A474CC078}" type="presOf" srcId="{64D276BB-0FCA-442A-A909-AE7CBFE00A9A}" destId="{E3B8F2F4-B770-46DB-8385-A9DA21C4BF5E}" srcOrd="0" destOrd="0" presId="urn:microsoft.com/office/officeart/2005/8/layout/hierarchy2"/>
    <dgm:cxn modelId="{40951C4B-95F7-45E0-91EB-0ECB14D80AF8}" type="presParOf" srcId="{E3B8F2F4-B770-46DB-8385-A9DA21C4BF5E}" destId="{AB9B1EA2-2208-4301-A84F-FCE23AF08796}" srcOrd="0" destOrd="0" presId="urn:microsoft.com/office/officeart/2005/8/layout/hierarchy2"/>
    <dgm:cxn modelId="{3AE5DF7E-0702-4D0D-A268-975B98539FB4}" type="presParOf" srcId="{AB9B1EA2-2208-4301-A84F-FCE23AF08796}" destId="{0A20CD0C-03DE-4519-9CE5-4770AA015BD1}" srcOrd="0" destOrd="0" presId="urn:microsoft.com/office/officeart/2005/8/layout/hierarchy2"/>
    <dgm:cxn modelId="{E086295B-7A2E-4458-9A9A-D4B5975D98BC}" type="presParOf" srcId="{AB9B1EA2-2208-4301-A84F-FCE23AF08796}" destId="{FFA3764A-242E-4368-A8B6-414C9B05D8BE}" srcOrd="1" destOrd="0" presId="urn:microsoft.com/office/officeart/2005/8/layout/hierarchy2"/>
    <dgm:cxn modelId="{B57A050C-2014-4E4C-B599-E1A82FD4CB81}" type="presParOf" srcId="{FFA3764A-242E-4368-A8B6-414C9B05D8BE}" destId="{6683AC21-DEC0-4B71-85F9-152BB5741D41}" srcOrd="0" destOrd="0" presId="urn:microsoft.com/office/officeart/2005/8/layout/hierarchy2"/>
    <dgm:cxn modelId="{B67468EB-4155-41B5-BB7F-53FB4A196001}" type="presParOf" srcId="{6683AC21-DEC0-4B71-85F9-152BB5741D41}" destId="{11791463-12DA-45FF-B7BF-F1D0B9EFEC2F}" srcOrd="0" destOrd="0" presId="urn:microsoft.com/office/officeart/2005/8/layout/hierarchy2"/>
    <dgm:cxn modelId="{25B52AD2-D85A-4BAA-B39C-E1BCE2FB5F4C}" type="presParOf" srcId="{FFA3764A-242E-4368-A8B6-414C9B05D8BE}" destId="{796EA3FF-0B53-4E92-90C7-21AFDC89037D}" srcOrd="1" destOrd="0" presId="urn:microsoft.com/office/officeart/2005/8/layout/hierarchy2"/>
    <dgm:cxn modelId="{75C753BD-954F-452D-ABEB-A0BF5F64F83D}" type="presParOf" srcId="{796EA3FF-0B53-4E92-90C7-21AFDC89037D}" destId="{FBD20A01-BD01-4C2C-B719-3DBB81C64FAD}" srcOrd="0" destOrd="0" presId="urn:microsoft.com/office/officeart/2005/8/layout/hierarchy2"/>
    <dgm:cxn modelId="{2126D85F-5E75-4856-88CF-EFEA47E6C73C}" type="presParOf" srcId="{796EA3FF-0B53-4E92-90C7-21AFDC89037D}" destId="{0DDF536A-9DAC-407E-BACD-5BC682AC6C93}" srcOrd="1" destOrd="0" presId="urn:microsoft.com/office/officeart/2005/8/layout/hierarchy2"/>
    <dgm:cxn modelId="{58BA45E6-A889-40CC-8A70-BC2719A876EE}" type="presParOf" srcId="{FFA3764A-242E-4368-A8B6-414C9B05D8BE}" destId="{7CE3E0E0-748A-493A-8B5C-D09D427697B3}" srcOrd="2" destOrd="0" presId="urn:microsoft.com/office/officeart/2005/8/layout/hierarchy2"/>
    <dgm:cxn modelId="{C1FD3DD2-05AF-4C4D-A568-13D978018437}" type="presParOf" srcId="{7CE3E0E0-748A-493A-8B5C-D09D427697B3}" destId="{9153FDF5-EC36-408F-89B1-34E772662B6A}" srcOrd="0" destOrd="0" presId="urn:microsoft.com/office/officeart/2005/8/layout/hierarchy2"/>
    <dgm:cxn modelId="{D23B9CB1-2D51-45F4-BF10-6D4AE69160D3}" type="presParOf" srcId="{FFA3764A-242E-4368-A8B6-414C9B05D8BE}" destId="{05CF9B92-AF5C-46B6-99CD-A7E28F399383}" srcOrd="3" destOrd="0" presId="urn:microsoft.com/office/officeart/2005/8/layout/hierarchy2"/>
    <dgm:cxn modelId="{4E5F7C1D-172A-4B6A-BE5D-60E117679B86}" type="presParOf" srcId="{05CF9B92-AF5C-46B6-99CD-A7E28F399383}" destId="{FEBB0E08-10E0-4B48-8D05-9747024FE650}" srcOrd="0" destOrd="0" presId="urn:microsoft.com/office/officeart/2005/8/layout/hierarchy2"/>
    <dgm:cxn modelId="{B13165AA-0D37-4DD3-A06A-5483A929D3B9}" type="presParOf" srcId="{05CF9B92-AF5C-46B6-99CD-A7E28F399383}" destId="{602BFEAA-A5C7-4F3B-B9A4-D1D56741C59A}" srcOrd="1" destOrd="0" presId="urn:microsoft.com/office/officeart/2005/8/layout/hierarchy2"/>
    <dgm:cxn modelId="{AE86069C-4420-4134-BAC6-8C43C2CB4F93}" type="presParOf" srcId="{FFA3764A-242E-4368-A8B6-414C9B05D8BE}" destId="{D20D3544-3854-4812-97EF-4341C5142704}" srcOrd="4" destOrd="0" presId="urn:microsoft.com/office/officeart/2005/8/layout/hierarchy2"/>
    <dgm:cxn modelId="{D7285BAA-07AF-46DA-A86A-71C79A1DA274}" type="presParOf" srcId="{D20D3544-3854-4812-97EF-4341C5142704}" destId="{ECE5D204-A51A-4180-9C4A-E220A8E3E937}" srcOrd="0" destOrd="0" presId="urn:microsoft.com/office/officeart/2005/8/layout/hierarchy2"/>
    <dgm:cxn modelId="{47BF4636-B749-4496-8751-31B5D08B7231}" type="presParOf" srcId="{FFA3764A-242E-4368-A8B6-414C9B05D8BE}" destId="{D8C30C4B-E859-4123-9D01-4415CB980229}" srcOrd="5" destOrd="0" presId="urn:microsoft.com/office/officeart/2005/8/layout/hierarchy2"/>
    <dgm:cxn modelId="{6D3E434D-3FF9-41EF-9A36-8C050F8B3572}" type="presParOf" srcId="{D8C30C4B-E859-4123-9D01-4415CB980229}" destId="{E9DA80A2-26E6-4D63-99DF-DC9F4709DF7F}" srcOrd="0" destOrd="0" presId="urn:microsoft.com/office/officeart/2005/8/layout/hierarchy2"/>
    <dgm:cxn modelId="{4CD24088-2EC7-4313-8B02-31EC23459D77}" type="presParOf" srcId="{D8C30C4B-E859-4123-9D01-4415CB980229}" destId="{63993A29-B98B-4B5B-9626-4885AF18DCCF}" srcOrd="1" destOrd="0" presId="urn:microsoft.com/office/officeart/2005/8/layout/hierarchy2"/>
    <dgm:cxn modelId="{96B5CE8A-3928-4468-83FD-F3F028384FFD}" type="presParOf" srcId="{FFA3764A-242E-4368-A8B6-414C9B05D8BE}" destId="{67BA6010-E5C4-4DBE-8E18-75E332C0D837}" srcOrd="6" destOrd="0" presId="urn:microsoft.com/office/officeart/2005/8/layout/hierarchy2"/>
    <dgm:cxn modelId="{86C035C1-D07A-4C72-9EF1-243C7F0CA2C5}" type="presParOf" srcId="{67BA6010-E5C4-4DBE-8E18-75E332C0D837}" destId="{CFDA9FA6-8212-4D18-BA01-342DED919ED3}" srcOrd="0" destOrd="0" presId="urn:microsoft.com/office/officeart/2005/8/layout/hierarchy2"/>
    <dgm:cxn modelId="{450CA683-4262-4EA8-ACC5-FCACD41A1312}" type="presParOf" srcId="{FFA3764A-242E-4368-A8B6-414C9B05D8BE}" destId="{811B68E0-7637-4EEF-B2B7-EE25D20715C0}" srcOrd="7" destOrd="0" presId="urn:microsoft.com/office/officeart/2005/8/layout/hierarchy2"/>
    <dgm:cxn modelId="{80B8DB79-C8F5-4B42-8DE8-9021234AA285}" type="presParOf" srcId="{811B68E0-7637-4EEF-B2B7-EE25D20715C0}" destId="{B5B2D453-1D8C-4AEC-B57B-59D5F37D3220}" srcOrd="0" destOrd="0" presId="urn:microsoft.com/office/officeart/2005/8/layout/hierarchy2"/>
    <dgm:cxn modelId="{799DFA0C-CE8F-4072-B2F2-EC9AF20BC59A}" type="presParOf" srcId="{811B68E0-7637-4EEF-B2B7-EE25D20715C0}" destId="{D2C5DCCA-E711-462E-B6D9-C244307D6C0A}" srcOrd="1" destOrd="0" presId="urn:microsoft.com/office/officeart/2005/8/layout/hierarchy2"/>
    <dgm:cxn modelId="{8C647471-4AFE-4170-81A8-3313D80DD343}" type="presParOf" srcId="{FFA3764A-242E-4368-A8B6-414C9B05D8BE}" destId="{CDFDE058-C5AD-49FB-99C5-BA00E0B18BCB}" srcOrd="8" destOrd="0" presId="urn:microsoft.com/office/officeart/2005/8/layout/hierarchy2"/>
    <dgm:cxn modelId="{8BA338FD-9A19-4B53-B7BA-1A375DB04E5F}" type="presParOf" srcId="{CDFDE058-C5AD-49FB-99C5-BA00E0B18BCB}" destId="{47A49EE9-A601-44EF-9668-48FBEA07933E}" srcOrd="0" destOrd="0" presId="urn:microsoft.com/office/officeart/2005/8/layout/hierarchy2"/>
    <dgm:cxn modelId="{3E94B7F7-2166-4FCB-861F-367F785DE320}" type="presParOf" srcId="{FFA3764A-242E-4368-A8B6-414C9B05D8BE}" destId="{C68D9051-3DFF-4407-BCCB-743DB57C9856}" srcOrd="9" destOrd="0" presId="urn:microsoft.com/office/officeart/2005/8/layout/hierarchy2"/>
    <dgm:cxn modelId="{8814DFBC-4549-4969-9DC0-B6FD6C2A3E8A}" type="presParOf" srcId="{C68D9051-3DFF-4407-BCCB-743DB57C9856}" destId="{17DAB1EA-97DE-4348-8FA7-95F7DED09C5A}" srcOrd="0" destOrd="0" presId="urn:microsoft.com/office/officeart/2005/8/layout/hierarchy2"/>
    <dgm:cxn modelId="{21496D0E-B5B6-46E5-9001-9FF2D01D92B8}" type="presParOf" srcId="{C68D9051-3DFF-4407-BCCB-743DB57C9856}" destId="{66BF24A5-3514-4490-B3CE-649C06515B42}" srcOrd="1" destOrd="0" presId="urn:microsoft.com/office/officeart/2005/8/layout/hierarchy2"/>
    <dgm:cxn modelId="{4DFCCBDB-37BE-4096-8DAC-0A588147E28D}" type="presParOf" srcId="{FFA3764A-242E-4368-A8B6-414C9B05D8BE}" destId="{D6452064-E11C-47D3-92E2-C708A7E7993B}" srcOrd="10" destOrd="0" presId="urn:microsoft.com/office/officeart/2005/8/layout/hierarchy2"/>
    <dgm:cxn modelId="{9219C217-7D2A-41C7-939F-A0F723AFCA49}" type="presParOf" srcId="{D6452064-E11C-47D3-92E2-C708A7E7993B}" destId="{B955E3B4-E1A4-4D00-A394-9FEFA6173270}" srcOrd="0" destOrd="0" presId="urn:microsoft.com/office/officeart/2005/8/layout/hierarchy2"/>
    <dgm:cxn modelId="{A9387106-7900-400A-BB33-E9242DEFE7CB}" type="presParOf" srcId="{FFA3764A-242E-4368-A8B6-414C9B05D8BE}" destId="{75980DF1-B121-4E0C-93D3-F726ADBBC524}" srcOrd="11" destOrd="0" presId="urn:microsoft.com/office/officeart/2005/8/layout/hierarchy2"/>
    <dgm:cxn modelId="{B0726AFB-68D4-49C6-B79C-CCF9DFF96AF3}" type="presParOf" srcId="{75980DF1-B121-4E0C-93D3-F726ADBBC524}" destId="{06E371E6-39C8-482F-8687-29D93696AF19}" srcOrd="0" destOrd="0" presId="urn:microsoft.com/office/officeart/2005/8/layout/hierarchy2"/>
    <dgm:cxn modelId="{9ABC9DA5-578A-42F0-BDEB-BC65F4394561}" type="presParOf" srcId="{75980DF1-B121-4E0C-93D3-F726ADBBC524}" destId="{5601FAD0-7D78-4483-8D29-0A154B7A04C3}" srcOrd="1" destOrd="0" presId="urn:microsoft.com/office/officeart/2005/8/layout/hierarchy2"/>
    <dgm:cxn modelId="{56810133-261B-4739-8B50-7939C50CFEA9}" type="presParOf" srcId="{FFA3764A-242E-4368-A8B6-414C9B05D8BE}" destId="{37317901-1009-45F2-BE27-19BAC5CBFDB4}" srcOrd="12" destOrd="0" presId="urn:microsoft.com/office/officeart/2005/8/layout/hierarchy2"/>
    <dgm:cxn modelId="{F98C8BC6-5792-4DDF-B7E3-924A8AD19010}" type="presParOf" srcId="{37317901-1009-45F2-BE27-19BAC5CBFDB4}" destId="{3248DE28-016D-451D-ACBE-53DB4B38AE33}" srcOrd="0" destOrd="0" presId="urn:microsoft.com/office/officeart/2005/8/layout/hierarchy2"/>
    <dgm:cxn modelId="{94C270B1-C70A-424D-8064-BBCA5BA7DC27}" type="presParOf" srcId="{FFA3764A-242E-4368-A8B6-414C9B05D8BE}" destId="{55958F62-8B24-4A91-9596-09FBFAA11C0B}" srcOrd="13" destOrd="0" presId="urn:microsoft.com/office/officeart/2005/8/layout/hierarchy2"/>
    <dgm:cxn modelId="{797A1D52-53CC-4E38-91FE-E0BD9E975815}" type="presParOf" srcId="{55958F62-8B24-4A91-9596-09FBFAA11C0B}" destId="{08E0B6DC-4250-4D69-88A4-F01C66835EA8}" srcOrd="0" destOrd="0" presId="urn:microsoft.com/office/officeart/2005/8/layout/hierarchy2"/>
    <dgm:cxn modelId="{BB3A0217-704C-4F58-BB7A-614B6C39D991}" type="presParOf" srcId="{55958F62-8B24-4A91-9596-09FBFAA11C0B}" destId="{410B4C3E-7AFA-4F80-9B1B-1DC4BA822A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518755-954B-4BE4-BDD2-FABA1B4806E2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696787D-21EB-4A58-A850-B472D7401907}">
      <dgm:prSet phldrT="[Text]"/>
      <dgm:spPr/>
      <dgm:t>
        <a:bodyPr/>
        <a:lstStyle/>
        <a:p>
          <a:r>
            <a:rPr lang="id-ID" dirty="0" smtClean="0"/>
            <a:t>Bidang Ekonomi</a:t>
          </a:r>
          <a:endParaRPr lang="id-ID" dirty="0"/>
        </a:p>
      </dgm:t>
    </dgm:pt>
    <dgm:pt modelId="{F8F6F4B5-A72C-44AF-A444-033DC68E334C}" type="parTrans" cxnId="{1C5900E1-21C4-4FC0-9068-14E9BEE18804}">
      <dgm:prSet/>
      <dgm:spPr/>
      <dgm:t>
        <a:bodyPr/>
        <a:lstStyle/>
        <a:p>
          <a:endParaRPr lang="id-ID"/>
        </a:p>
      </dgm:t>
    </dgm:pt>
    <dgm:pt modelId="{D9C7BCB0-CD13-4D0F-9EAD-EC7360FFAE24}" type="sibTrans" cxnId="{1C5900E1-21C4-4FC0-9068-14E9BEE18804}">
      <dgm:prSet/>
      <dgm:spPr/>
      <dgm:t>
        <a:bodyPr/>
        <a:lstStyle/>
        <a:p>
          <a:endParaRPr lang="id-ID"/>
        </a:p>
      </dgm:t>
    </dgm:pt>
    <dgm:pt modelId="{EE2A2E07-001D-4682-9EA5-F367D61B3F3A}">
      <dgm:prSet phldrT="[Text]"/>
      <dgm:spPr/>
      <dgm:t>
        <a:bodyPr/>
        <a:lstStyle/>
        <a:p>
          <a:r>
            <a:rPr lang="id-ID" dirty="0" smtClean="0"/>
            <a:t>Kesetaraan di bidang ekonomi sesuai isi pasal 33 ayat  (1-5) UUD NRI</a:t>
          </a:r>
          <a:r>
            <a:rPr lang="en-ID" dirty="0" smtClean="0"/>
            <a:t> Tahun 1945</a:t>
          </a:r>
          <a:r>
            <a:rPr lang="id-ID" dirty="0" smtClean="0"/>
            <a:t>.</a:t>
          </a:r>
          <a:endParaRPr lang="id-ID" dirty="0"/>
        </a:p>
      </dgm:t>
    </dgm:pt>
    <dgm:pt modelId="{98F70D64-8066-4C01-82FE-A186873275EC}" type="parTrans" cxnId="{0EBAC303-DA0A-41A3-A42B-D1D1AD4AD88C}">
      <dgm:prSet/>
      <dgm:spPr/>
      <dgm:t>
        <a:bodyPr/>
        <a:lstStyle/>
        <a:p>
          <a:endParaRPr lang="id-ID"/>
        </a:p>
      </dgm:t>
    </dgm:pt>
    <dgm:pt modelId="{F4A1B38F-F060-42C0-8421-89A7525CE1A7}" type="sibTrans" cxnId="{0EBAC303-DA0A-41A3-A42B-D1D1AD4AD88C}">
      <dgm:prSet/>
      <dgm:spPr/>
      <dgm:t>
        <a:bodyPr/>
        <a:lstStyle/>
        <a:p>
          <a:endParaRPr lang="id-ID"/>
        </a:p>
      </dgm:t>
    </dgm:pt>
    <dgm:pt modelId="{2A70297A-70D2-460E-BD72-08AADB435C8C}">
      <dgm:prSet phldrT="[Text]"/>
      <dgm:spPr/>
      <dgm:t>
        <a:bodyPr/>
        <a:lstStyle/>
        <a:p>
          <a:r>
            <a:rPr lang="id-ID" dirty="0" smtClean="0"/>
            <a:t>Secara implisit pasal tersebut menggambarkan </a:t>
          </a:r>
          <a:r>
            <a:rPr lang="en-ID" dirty="0" smtClean="0"/>
            <a:t>persamaan </a:t>
          </a:r>
          <a:r>
            <a:rPr lang="id-ID" dirty="0" smtClean="0"/>
            <a:t>hak warga negara untuk mendapatkan kehidupan yang layak.</a:t>
          </a:r>
          <a:endParaRPr lang="id-ID" dirty="0"/>
        </a:p>
      </dgm:t>
    </dgm:pt>
    <dgm:pt modelId="{5EF9310A-69DC-46CE-A0F8-AD8C22DD8F8C}" type="parTrans" cxnId="{73663951-C0C4-4158-A243-9BACA70AF77F}">
      <dgm:prSet/>
      <dgm:spPr/>
      <dgm:t>
        <a:bodyPr/>
        <a:lstStyle/>
        <a:p>
          <a:endParaRPr lang="id-ID"/>
        </a:p>
      </dgm:t>
    </dgm:pt>
    <dgm:pt modelId="{F6FDF14C-4FE5-4DED-9AA1-1B0D4326692F}" type="sibTrans" cxnId="{73663951-C0C4-4158-A243-9BACA70AF77F}">
      <dgm:prSet/>
      <dgm:spPr/>
      <dgm:t>
        <a:bodyPr/>
        <a:lstStyle/>
        <a:p>
          <a:endParaRPr lang="id-ID"/>
        </a:p>
      </dgm:t>
    </dgm:pt>
    <dgm:pt modelId="{E8409D7E-49FB-491C-A21A-D7031D8D2939}">
      <dgm:prSet phldrT="[Text]"/>
      <dgm:spPr/>
      <dgm:t>
        <a:bodyPr/>
        <a:lstStyle/>
        <a:p>
          <a:r>
            <a:rPr lang="id-ID" dirty="0" smtClean="0"/>
            <a:t>Bidang Sosial Budaya</a:t>
          </a:r>
          <a:endParaRPr lang="id-ID" dirty="0"/>
        </a:p>
      </dgm:t>
    </dgm:pt>
    <dgm:pt modelId="{0BC68C0B-C7AB-47EB-AA92-E50C9D6D3AD4}" type="parTrans" cxnId="{47776CFB-2892-4E98-BD9E-8EFEB5FAF2C3}">
      <dgm:prSet/>
      <dgm:spPr/>
      <dgm:t>
        <a:bodyPr/>
        <a:lstStyle/>
        <a:p>
          <a:endParaRPr lang="id-ID"/>
        </a:p>
      </dgm:t>
    </dgm:pt>
    <dgm:pt modelId="{8BDBCB79-B652-4A19-81A0-3301F26592B1}" type="sibTrans" cxnId="{47776CFB-2892-4E98-BD9E-8EFEB5FAF2C3}">
      <dgm:prSet/>
      <dgm:spPr/>
      <dgm:t>
        <a:bodyPr/>
        <a:lstStyle/>
        <a:p>
          <a:endParaRPr lang="id-ID"/>
        </a:p>
      </dgm:t>
    </dgm:pt>
    <dgm:pt modelId="{55AE3382-29EF-472B-8E0E-8E1F1CBDB2D1}">
      <dgm:prSet phldrT="[Text]"/>
      <dgm:spPr/>
      <dgm:t>
        <a:bodyPr/>
        <a:lstStyle/>
        <a:p>
          <a:r>
            <a:rPr lang="id-ID" dirty="0" smtClean="0"/>
            <a:t> Hak mendapatkan pekerjaan dan penghidupan yang layak.</a:t>
          </a:r>
          <a:endParaRPr lang="id-ID" dirty="0"/>
        </a:p>
      </dgm:t>
    </dgm:pt>
    <dgm:pt modelId="{D26B2D1E-45DF-4450-99CC-8C2CD42F5BFD}" type="parTrans" cxnId="{3F100181-FCE0-4F3D-B00E-0A49E528D970}">
      <dgm:prSet/>
      <dgm:spPr/>
      <dgm:t>
        <a:bodyPr/>
        <a:lstStyle/>
        <a:p>
          <a:endParaRPr lang="id-ID"/>
        </a:p>
      </dgm:t>
    </dgm:pt>
    <dgm:pt modelId="{15B465F1-C218-4BC3-AF2F-90361A0BD29E}" type="sibTrans" cxnId="{3F100181-FCE0-4F3D-B00E-0A49E528D970}">
      <dgm:prSet/>
      <dgm:spPr/>
      <dgm:t>
        <a:bodyPr/>
        <a:lstStyle/>
        <a:p>
          <a:endParaRPr lang="id-ID"/>
        </a:p>
      </dgm:t>
    </dgm:pt>
    <dgm:pt modelId="{19BB3631-1053-4681-9CC7-D0901D91F969}">
      <dgm:prSet phldrT="[Text]"/>
      <dgm:spPr/>
      <dgm:t>
        <a:bodyPr/>
        <a:lstStyle/>
        <a:p>
          <a:r>
            <a:rPr lang="id-ID" dirty="0" smtClean="0"/>
            <a:t> Hak memeluk agama dan menjalankan ibadah sesuai kepercayaan.</a:t>
          </a:r>
          <a:endParaRPr lang="id-ID" dirty="0"/>
        </a:p>
      </dgm:t>
    </dgm:pt>
    <dgm:pt modelId="{C01BB564-9737-42EA-BBF0-3FF3CFECF3D6}" type="parTrans" cxnId="{CD2B8F7E-751A-4C3F-A66A-253AE7297910}">
      <dgm:prSet/>
      <dgm:spPr/>
      <dgm:t>
        <a:bodyPr/>
        <a:lstStyle/>
        <a:p>
          <a:endParaRPr lang="id-ID"/>
        </a:p>
      </dgm:t>
    </dgm:pt>
    <dgm:pt modelId="{0802676F-E5BC-4C73-B7DA-9E1B367141E3}" type="sibTrans" cxnId="{CD2B8F7E-751A-4C3F-A66A-253AE7297910}">
      <dgm:prSet/>
      <dgm:spPr/>
      <dgm:t>
        <a:bodyPr/>
        <a:lstStyle/>
        <a:p>
          <a:endParaRPr lang="id-ID"/>
        </a:p>
      </dgm:t>
    </dgm:pt>
    <dgm:pt modelId="{0A5F5549-86E5-4E3E-B68B-41C02B32279B}">
      <dgm:prSet phldrT="[Text]"/>
      <dgm:spPr/>
      <dgm:t>
        <a:bodyPr/>
        <a:lstStyle/>
        <a:p>
          <a:r>
            <a:rPr lang="id-ID" dirty="0" smtClean="0"/>
            <a:t>Bidang Politik</a:t>
          </a:r>
          <a:endParaRPr lang="id-ID" dirty="0"/>
        </a:p>
      </dgm:t>
    </dgm:pt>
    <dgm:pt modelId="{B77FB73F-10B7-4322-AC28-1EFECA446CD4}" type="parTrans" cxnId="{7E0603F7-D1CD-4798-8349-730882E9EE99}">
      <dgm:prSet/>
      <dgm:spPr/>
      <dgm:t>
        <a:bodyPr/>
        <a:lstStyle/>
        <a:p>
          <a:endParaRPr lang="id-ID"/>
        </a:p>
      </dgm:t>
    </dgm:pt>
    <dgm:pt modelId="{41560F17-E9FB-43AF-B6D5-A415CDF7F111}" type="sibTrans" cxnId="{7E0603F7-D1CD-4798-8349-730882E9EE99}">
      <dgm:prSet/>
      <dgm:spPr/>
      <dgm:t>
        <a:bodyPr/>
        <a:lstStyle/>
        <a:p>
          <a:endParaRPr lang="id-ID"/>
        </a:p>
      </dgm:t>
    </dgm:pt>
    <dgm:pt modelId="{AF9445B7-16D1-4AD6-B2F7-57D1A0F4149D}">
      <dgm:prSet phldrT="[Text]"/>
      <dgm:spPr/>
      <dgm:t>
        <a:bodyPr/>
        <a:lstStyle/>
        <a:p>
          <a:r>
            <a:rPr lang="id-ID" dirty="0" smtClean="0"/>
            <a:t>  Hak untuk menyampaikan aspirasi atau pendapat.</a:t>
          </a:r>
          <a:endParaRPr lang="id-ID" dirty="0"/>
        </a:p>
      </dgm:t>
    </dgm:pt>
    <dgm:pt modelId="{0967820E-673C-48DF-9A6E-ADA3B0AB8F60}" type="parTrans" cxnId="{0B4DB6EE-BBB0-410C-B557-4C935FD41013}">
      <dgm:prSet/>
      <dgm:spPr/>
      <dgm:t>
        <a:bodyPr/>
        <a:lstStyle/>
        <a:p>
          <a:endParaRPr lang="id-ID"/>
        </a:p>
      </dgm:t>
    </dgm:pt>
    <dgm:pt modelId="{881A4052-DEBD-404E-938E-1ABF8D8CAC4B}" type="sibTrans" cxnId="{0B4DB6EE-BBB0-410C-B557-4C935FD41013}">
      <dgm:prSet/>
      <dgm:spPr/>
      <dgm:t>
        <a:bodyPr/>
        <a:lstStyle/>
        <a:p>
          <a:endParaRPr lang="id-ID"/>
        </a:p>
      </dgm:t>
    </dgm:pt>
    <dgm:pt modelId="{C2B78D69-0EC4-4CD1-81FE-89D3297DD89B}">
      <dgm:prSet phldrT="[Text]"/>
      <dgm:spPr/>
      <dgm:t>
        <a:bodyPr/>
        <a:lstStyle/>
        <a:p>
          <a:r>
            <a:rPr lang="id-ID" dirty="0" smtClean="0"/>
            <a:t>  Hak untuk  menciptakan kestabilan di bidang politik.</a:t>
          </a:r>
          <a:endParaRPr lang="id-ID" dirty="0"/>
        </a:p>
      </dgm:t>
    </dgm:pt>
    <dgm:pt modelId="{5B0DAC87-BB45-4938-8A6A-7C7EF4CC512C}" type="parTrans" cxnId="{85A867ED-FD1B-443C-B777-AA38E96DF106}">
      <dgm:prSet/>
      <dgm:spPr/>
      <dgm:t>
        <a:bodyPr/>
        <a:lstStyle/>
        <a:p>
          <a:endParaRPr lang="id-ID"/>
        </a:p>
      </dgm:t>
    </dgm:pt>
    <dgm:pt modelId="{18F1E3DD-1DC1-48BF-8E23-1F957CA89651}" type="sibTrans" cxnId="{85A867ED-FD1B-443C-B777-AA38E96DF106}">
      <dgm:prSet/>
      <dgm:spPr/>
      <dgm:t>
        <a:bodyPr/>
        <a:lstStyle/>
        <a:p>
          <a:endParaRPr lang="id-ID"/>
        </a:p>
      </dgm:t>
    </dgm:pt>
    <dgm:pt modelId="{56B7D97A-03C6-495A-8DCD-94A8929E55E5}">
      <dgm:prSet phldrT="[Text]"/>
      <dgm:spPr/>
      <dgm:t>
        <a:bodyPr/>
        <a:lstStyle/>
        <a:p>
          <a:r>
            <a:rPr lang="id-ID" dirty="0" smtClean="0"/>
            <a:t> Hak mendapatkan pendidikan.</a:t>
          </a:r>
          <a:endParaRPr lang="id-ID" dirty="0"/>
        </a:p>
      </dgm:t>
    </dgm:pt>
    <dgm:pt modelId="{A896F938-67B3-42E0-A935-B458DD38C121}" type="parTrans" cxnId="{A0FE8394-D368-4F61-8607-47E38681D466}">
      <dgm:prSet/>
      <dgm:spPr/>
      <dgm:t>
        <a:bodyPr/>
        <a:lstStyle/>
        <a:p>
          <a:endParaRPr lang="id-ID"/>
        </a:p>
      </dgm:t>
    </dgm:pt>
    <dgm:pt modelId="{A4A8887E-2DC9-425E-A753-23A3A72818CD}" type="sibTrans" cxnId="{A0FE8394-D368-4F61-8607-47E38681D466}">
      <dgm:prSet/>
      <dgm:spPr/>
      <dgm:t>
        <a:bodyPr/>
        <a:lstStyle/>
        <a:p>
          <a:endParaRPr lang="id-ID"/>
        </a:p>
      </dgm:t>
    </dgm:pt>
    <dgm:pt modelId="{5DA20E20-C323-4D6A-93C6-972951E8247F}">
      <dgm:prSet phldrT="[Text]"/>
      <dgm:spPr/>
      <dgm:t>
        <a:bodyPr/>
        <a:lstStyle/>
        <a:p>
          <a:r>
            <a:rPr lang="id-ID" dirty="0" smtClean="0"/>
            <a:t> Hak kebebasan masyarakat dalam memelihara (melestarikan) dan mengembangkan nilai-nilai budaya.</a:t>
          </a:r>
          <a:endParaRPr lang="id-ID" dirty="0"/>
        </a:p>
      </dgm:t>
    </dgm:pt>
    <dgm:pt modelId="{CDD08BA1-2293-4869-9075-B03888BF3F61}" type="parTrans" cxnId="{D8FC775D-1DF4-4EDF-811F-AC8473928A2B}">
      <dgm:prSet/>
      <dgm:spPr/>
      <dgm:t>
        <a:bodyPr/>
        <a:lstStyle/>
        <a:p>
          <a:endParaRPr lang="id-ID"/>
        </a:p>
      </dgm:t>
    </dgm:pt>
    <dgm:pt modelId="{0D8D2552-9499-4C3A-BEED-7F3076047AF4}" type="sibTrans" cxnId="{D8FC775D-1DF4-4EDF-811F-AC8473928A2B}">
      <dgm:prSet/>
      <dgm:spPr/>
      <dgm:t>
        <a:bodyPr/>
        <a:lstStyle/>
        <a:p>
          <a:endParaRPr lang="id-ID"/>
        </a:p>
      </dgm:t>
    </dgm:pt>
    <dgm:pt modelId="{7AC895EF-CCBA-4785-9842-F99491609CE4}">
      <dgm:prSet phldrT="[Text]"/>
      <dgm:spPr/>
      <dgm:t>
        <a:bodyPr/>
        <a:lstStyle/>
        <a:p>
          <a:r>
            <a:rPr lang="id-ID" dirty="0" smtClean="0"/>
            <a:t> Hak atas kesejahteraan sosial.</a:t>
          </a:r>
          <a:endParaRPr lang="id-ID" dirty="0"/>
        </a:p>
      </dgm:t>
    </dgm:pt>
    <dgm:pt modelId="{59811817-884C-46B4-82F1-0C9D01BEC81C}" type="parTrans" cxnId="{41DF85C9-8D9B-42D3-9EF2-5E142C428AE9}">
      <dgm:prSet/>
      <dgm:spPr/>
      <dgm:t>
        <a:bodyPr/>
        <a:lstStyle/>
        <a:p>
          <a:endParaRPr lang="id-ID"/>
        </a:p>
      </dgm:t>
    </dgm:pt>
    <dgm:pt modelId="{ED73F2F3-85A0-49F3-876C-D6A86828E39D}" type="sibTrans" cxnId="{41DF85C9-8D9B-42D3-9EF2-5E142C428AE9}">
      <dgm:prSet/>
      <dgm:spPr/>
      <dgm:t>
        <a:bodyPr/>
        <a:lstStyle/>
        <a:p>
          <a:endParaRPr lang="id-ID"/>
        </a:p>
      </dgm:t>
    </dgm:pt>
    <dgm:pt modelId="{748C77A6-EE48-43D7-B09D-DAB0B90A4E1C}" type="pres">
      <dgm:prSet presAssocID="{1B518755-954B-4BE4-BDD2-FABA1B4806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BAE3641-B7CE-4418-9963-BFF345A9D0C5}" type="pres">
      <dgm:prSet presAssocID="{F696787D-21EB-4A58-A850-B472D7401907}" presName="composite" presStyleCnt="0"/>
      <dgm:spPr/>
      <dgm:t>
        <a:bodyPr/>
        <a:lstStyle/>
        <a:p>
          <a:endParaRPr lang="id-ID"/>
        </a:p>
      </dgm:t>
    </dgm:pt>
    <dgm:pt modelId="{A75ABDD7-619F-439A-A499-FEF428609864}" type="pres">
      <dgm:prSet presAssocID="{F696787D-21EB-4A58-A850-B472D7401907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97BD79-8497-49B0-848F-48C6197B3205}" type="pres">
      <dgm:prSet presAssocID="{F696787D-21EB-4A58-A850-B472D74019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4F3CF4-F10B-4F38-B558-7560183840E6}" type="pres">
      <dgm:prSet presAssocID="{D9C7BCB0-CD13-4D0F-9EAD-EC7360FFAE24}" presName="sp" presStyleCnt="0"/>
      <dgm:spPr/>
      <dgm:t>
        <a:bodyPr/>
        <a:lstStyle/>
        <a:p>
          <a:endParaRPr lang="id-ID"/>
        </a:p>
      </dgm:t>
    </dgm:pt>
    <dgm:pt modelId="{58B3D952-7693-4D51-A9E8-5EF4C6322913}" type="pres">
      <dgm:prSet presAssocID="{E8409D7E-49FB-491C-A21A-D7031D8D2939}" presName="composite" presStyleCnt="0"/>
      <dgm:spPr/>
      <dgm:t>
        <a:bodyPr/>
        <a:lstStyle/>
        <a:p>
          <a:endParaRPr lang="id-ID"/>
        </a:p>
      </dgm:t>
    </dgm:pt>
    <dgm:pt modelId="{AF1F8456-31F5-4D5C-9E0B-DDBE841D76B2}" type="pres">
      <dgm:prSet presAssocID="{E8409D7E-49FB-491C-A21A-D7031D8D29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A08024-77C4-4B7C-A883-08F6C3719BBA}" type="pres">
      <dgm:prSet presAssocID="{E8409D7E-49FB-491C-A21A-D7031D8D2939}" presName="descendantText" presStyleLbl="alignAcc1" presStyleIdx="1" presStyleCnt="3" custScaleY="1528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E6F9A8-5537-4387-95E6-CC643B7C90A0}" type="pres">
      <dgm:prSet presAssocID="{8BDBCB79-B652-4A19-81A0-3301F26592B1}" presName="sp" presStyleCnt="0"/>
      <dgm:spPr/>
      <dgm:t>
        <a:bodyPr/>
        <a:lstStyle/>
        <a:p>
          <a:endParaRPr lang="id-ID"/>
        </a:p>
      </dgm:t>
    </dgm:pt>
    <dgm:pt modelId="{073F17C7-E502-4F1D-AA5C-DAD004E66433}" type="pres">
      <dgm:prSet presAssocID="{0A5F5549-86E5-4E3E-B68B-41C02B32279B}" presName="composite" presStyleCnt="0"/>
      <dgm:spPr/>
      <dgm:t>
        <a:bodyPr/>
        <a:lstStyle/>
        <a:p>
          <a:endParaRPr lang="id-ID"/>
        </a:p>
      </dgm:t>
    </dgm:pt>
    <dgm:pt modelId="{EE9CCDD2-6667-4CCB-9DC5-0715482004D4}" type="pres">
      <dgm:prSet presAssocID="{0A5F5549-86E5-4E3E-B68B-41C02B3227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C110DF-A56D-4D89-9B31-68C929FBD684}" type="pres">
      <dgm:prSet presAssocID="{0A5F5549-86E5-4E3E-B68B-41C02B3227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F100181-FCE0-4F3D-B00E-0A49E528D970}" srcId="{E8409D7E-49FB-491C-A21A-D7031D8D2939}" destId="{55AE3382-29EF-472B-8E0E-8E1F1CBDB2D1}" srcOrd="0" destOrd="0" parTransId="{D26B2D1E-45DF-4450-99CC-8C2CD42F5BFD}" sibTransId="{15B465F1-C218-4BC3-AF2F-90361A0BD29E}"/>
    <dgm:cxn modelId="{84F648F4-A9F2-4016-831E-E3299FC0E4DE}" type="presOf" srcId="{19BB3631-1053-4681-9CC7-D0901D91F969}" destId="{73A08024-77C4-4B7C-A883-08F6C3719BBA}" srcOrd="0" destOrd="1" presId="urn:microsoft.com/office/officeart/2005/8/layout/chevron2"/>
    <dgm:cxn modelId="{B0143E8E-735A-4BC8-8F24-8259B5CA0A91}" type="presOf" srcId="{1B518755-954B-4BE4-BDD2-FABA1B4806E2}" destId="{748C77A6-EE48-43D7-B09D-DAB0B90A4E1C}" srcOrd="0" destOrd="0" presId="urn:microsoft.com/office/officeart/2005/8/layout/chevron2"/>
    <dgm:cxn modelId="{52F385F4-B1D3-4D2A-8CD6-012850837402}" type="presOf" srcId="{55AE3382-29EF-472B-8E0E-8E1F1CBDB2D1}" destId="{73A08024-77C4-4B7C-A883-08F6C3719BBA}" srcOrd="0" destOrd="0" presId="urn:microsoft.com/office/officeart/2005/8/layout/chevron2"/>
    <dgm:cxn modelId="{874421E7-61FC-4496-B0BD-E5999141DF8C}" type="presOf" srcId="{AF9445B7-16D1-4AD6-B2F7-57D1A0F4149D}" destId="{9EC110DF-A56D-4D89-9B31-68C929FBD684}" srcOrd="0" destOrd="0" presId="urn:microsoft.com/office/officeart/2005/8/layout/chevron2"/>
    <dgm:cxn modelId="{D8FC775D-1DF4-4EDF-811F-AC8473928A2B}" srcId="{E8409D7E-49FB-491C-A21A-D7031D8D2939}" destId="{5DA20E20-C323-4D6A-93C6-972951E8247F}" srcOrd="3" destOrd="0" parTransId="{CDD08BA1-2293-4869-9075-B03888BF3F61}" sibTransId="{0D8D2552-9499-4C3A-BEED-7F3076047AF4}"/>
    <dgm:cxn modelId="{6F8B29C8-5CB7-4EF4-A19D-0E060AAC6EB6}" type="presOf" srcId="{7AC895EF-CCBA-4785-9842-F99491609CE4}" destId="{73A08024-77C4-4B7C-A883-08F6C3719BBA}" srcOrd="0" destOrd="4" presId="urn:microsoft.com/office/officeart/2005/8/layout/chevron2"/>
    <dgm:cxn modelId="{0B4DB6EE-BBB0-410C-B557-4C935FD41013}" srcId="{0A5F5549-86E5-4E3E-B68B-41C02B32279B}" destId="{AF9445B7-16D1-4AD6-B2F7-57D1A0F4149D}" srcOrd="0" destOrd="0" parTransId="{0967820E-673C-48DF-9A6E-ADA3B0AB8F60}" sibTransId="{881A4052-DEBD-404E-938E-1ABF8D8CAC4B}"/>
    <dgm:cxn modelId="{1E97017D-0A42-4320-A3EE-FF73BA3E2708}" type="presOf" srcId="{5DA20E20-C323-4D6A-93C6-972951E8247F}" destId="{73A08024-77C4-4B7C-A883-08F6C3719BBA}" srcOrd="0" destOrd="3" presId="urn:microsoft.com/office/officeart/2005/8/layout/chevron2"/>
    <dgm:cxn modelId="{9C146151-186B-429A-8A37-6180647A52AE}" type="presOf" srcId="{56B7D97A-03C6-495A-8DCD-94A8929E55E5}" destId="{73A08024-77C4-4B7C-A883-08F6C3719BBA}" srcOrd="0" destOrd="2" presId="urn:microsoft.com/office/officeart/2005/8/layout/chevron2"/>
    <dgm:cxn modelId="{AB641354-E717-459F-897D-BAE6DD809552}" type="presOf" srcId="{2A70297A-70D2-460E-BD72-08AADB435C8C}" destId="{8997BD79-8497-49B0-848F-48C6197B3205}" srcOrd="0" destOrd="1" presId="urn:microsoft.com/office/officeart/2005/8/layout/chevron2"/>
    <dgm:cxn modelId="{47776CFB-2892-4E98-BD9E-8EFEB5FAF2C3}" srcId="{1B518755-954B-4BE4-BDD2-FABA1B4806E2}" destId="{E8409D7E-49FB-491C-A21A-D7031D8D2939}" srcOrd="1" destOrd="0" parTransId="{0BC68C0B-C7AB-47EB-AA92-E50C9D6D3AD4}" sibTransId="{8BDBCB79-B652-4A19-81A0-3301F26592B1}"/>
    <dgm:cxn modelId="{1C5900E1-21C4-4FC0-9068-14E9BEE18804}" srcId="{1B518755-954B-4BE4-BDD2-FABA1B4806E2}" destId="{F696787D-21EB-4A58-A850-B472D7401907}" srcOrd="0" destOrd="0" parTransId="{F8F6F4B5-A72C-44AF-A444-033DC68E334C}" sibTransId="{D9C7BCB0-CD13-4D0F-9EAD-EC7360FFAE24}"/>
    <dgm:cxn modelId="{A0FE8394-D368-4F61-8607-47E38681D466}" srcId="{E8409D7E-49FB-491C-A21A-D7031D8D2939}" destId="{56B7D97A-03C6-495A-8DCD-94A8929E55E5}" srcOrd="2" destOrd="0" parTransId="{A896F938-67B3-42E0-A935-B458DD38C121}" sibTransId="{A4A8887E-2DC9-425E-A753-23A3A72818CD}"/>
    <dgm:cxn modelId="{5524C515-CE08-47D9-8FB9-0026AF27639C}" type="presOf" srcId="{EE2A2E07-001D-4682-9EA5-F367D61B3F3A}" destId="{8997BD79-8497-49B0-848F-48C6197B3205}" srcOrd="0" destOrd="0" presId="urn:microsoft.com/office/officeart/2005/8/layout/chevron2"/>
    <dgm:cxn modelId="{73663951-C0C4-4158-A243-9BACA70AF77F}" srcId="{F696787D-21EB-4A58-A850-B472D7401907}" destId="{2A70297A-70D2-460E-BD72-08AADB435C8C}" srcOrd="1" destOrd="0" parTransId="{5EF9310A-69DC-46CE-A0F8-AD8C22DD8F8C}" sibTransId="{F6FDF14C-4FE5-4DED-9AA1-1B0D4326692F}"/>
    <dgm:cxn modelId="{7E0603F7-D1CD-4798-8349-730882E9EE99}" srcId="{1B518755-954B-4BE4-BDD2-FABA1B4806E2}" destId="{0A5F5549-86E5-4E3E-B68B-41C02B32279B}" srcOrd="2" destOrd="0" parTransId="{B77FB73F-10B7-4322-AC28-1EFECA446CD4}" sibTransId="{41560F17-E9FB-43AF-B6D5-A415CDF7F111}"/>
    <dgm:cxn modelId="{85A867ED-FD1B-443C-B777-AA38E96DF106}" srcId="{0A5F5549-86E5-4E3E-B68B-41C02B32279B}" destId="{C2B78D69-0EC4-4CD1-81FE-89D3297DD89B}" srcOrd="1" destOrd="0" parTransId="{5B0DAC87-BB45-4938-8A6A-7C7EF4CC512C}" sibTransId="{18F1E3DD-1DC1-48BF-8E23-1F957CA89651}"/>
    <dgm:cxn modelId="{41DF85C9-8D9B-42D3-9EF2-5E142C428AE9}" srcId="{E8409D7E-49FB-491C-A21A-D7031D8D2939}" destId="{7AC895EF-CCBA-4785-9842-F99491609CE4}" srcOrd="4" destOrd="0" parTransId="{59811817-884C-46B4-82F1-0C9D01BEC81C}" sibTransId="{ED73F2F3-85A0-49F3-876C-D6A86828E39D}"/>
    <dgm:cxn modelId="{75BFF418-B9F3-4119-BB9D-B1BB56C4B1B3}" type="presOf" srcId="{F696787D-21EB-4A58-A850-B472D7401907}" destId="{A75ABDD7-619F-439A-A499-FEF428609864}" srcOrd="0" destOrd="0" presId="urn:microsoft.com/office/officeart/2005/8/layout/chevron2"/>
    <dgm:cxn modelId="{31B7E750-5627-4924-8A0B-7CC9BB1E89D4}" type="presOf" srcId="{0A5F5549-86E5-4E3E-B68B-41C02B32279B}" destId="{EE9CCDD2-6667-4CCB-9DC5-0715482004D4}" srcOrd="0" destOrd="0" presId="urn:microsoft.com/office/officeart/2005/8/layout/chevron2"/>
    <dgm:cxn modelId="{0EBAC303-DA0A-41A3-A42B-D1D1AD4AD88C}" srcId="{F696787D-21EB-4A58-A850-B472D7401907}" destId="{EE2A2E07-001D-4682-9EA5-F367D61B3F3A}" srcOrd="0" destOrd="0" parTransId="{98F70D64-8066-4C01-82FE-A186873275EC}" sibTransId="{F4A1B38F-F060-42C0-8421-89A7525CE1A7}"/>
    <dgm:cxn modelId="{CD2B8F7E-751A-4C3F-A66A-253AE7297910}" srcId="{E8409D7E-49FB-491C-A21A-D7031D8D2939}" destId="{19BB3631-1053-4681-9CC7-D0901D91F969}" srcOrd="1" destOrd="0" parTransId="{C01BB564-9737-42EA-BBF0-3FF3CFECF3D6}" sibTransId="{0802676F-E5BC-4C73-B7DA-9E1B367141E3}"/>
    <dgm:cxn modelId="{DEC11A2F-3361-4694-B11D-25173D4CEA14}" type="presOf" srcId="{C2B78D69-0EC4-4CD1-81FE-89D3297DD89B}" destId="{9EC110DF-A56D-4D89-9B31-68C929FBD684}" srcOrd="0" destOrd="1" presId="urn:microsoft.com/office/officeart/2005/8/layout/chevron2"/>
    <dgm:cxn modelId="{D1579C2B-3133-41F8-A9BF-A0CE2B79DBFD}" type="presOf" srcId="{E8409D7E-49FB-491C-A21A-D7031D8D2939}" destId="{AF1F8456-31F5-4D5C-9E0B-DDBE841D76B2}" srcOrd="0" destOrd="0" presId="urn:microsoft.com/office/officeart/2005/8/layout/chevron2"/>
    <dgm:cxn modelId="{4A3220FD-6045-4C97-9F61-92259DFD50DD}" type="presParOf" srcId="{748C77A6-EE48-43D7-B09D-DAB0B90A4E1C}" destId="{8BAE3641-B7CE-4418-9963-BFF345A9D0C5}" srcOrd="0" destOrd="0" presId="urn:microsoft.com/office/officeart/2005/8/layout/chevron2"/>
    <dgm:cxn modelId="{89D79AB5-FF2B-4E62-AD76-CD997A9D57FB}" type="presParOf" srcId="{8BAE3641-B7CE-4418-9963-BFF345A9D0C5}" destId="{A75ABDD7-619F-439A-A499-FEF428609864}" srcOrd="0" destOrd="0" presId="urn:microsoft.com/office/officeart/2005/8/layout/chevron2"/>
    <dgm:cxn modelId="{D6FDA2D9-066F-49E1-853F-821EBEE8622D}" type="presParOf" srcId="{8BAE3641-B7CE-4418-9963-BFF345A9D0C5}" destId="{8997BD79-8497-49B0-848F-48C6197B3205}" srcOrd="1" destOrd="0" presId="urn:microsoft.com/office/officeart/2005/8/layout/chevron2"/>
    <dgm:cxn modelId="{696B541E-7C75-4364-B506-8310623066E9}" type="presParOf" srcId="{748C77A6-EE48-43D7-B09D-DAB0B90A4E1C}" destId="{F74F3CF4-F10B-4F38-B558-7560183840E6}" srcOrd="1" destOrd="0" presId="urn:microsoft.com/office/officeart/2005/8/layout/chevron2"/>
    <dgm:cxn modelId="{E9A1250D-CC9C-41F4-BE3B-62A0233B5BE3}" type="presParOf" srcId="{748C77A6-EE48-43D7-B09D-DAB0B90A4E1C}" destId="{58B3D952-7693-4D51-A9E8-5EF4C6322913}" srcOrd="2" destOrd="0" presId="urn:microsoft.com/office/officeart/2005/8/layout/chevron2"/>
    <dgm:cxn modelId="{B2E337ED-0B7D-4F02-9CC6-ED5778384D9C}" type="presParOf" srcId="{58B3D952-7693-4D51-A9E8-5EF4C6322913}" destId="{AF1F8456-31F5-4D5C-9E0B-DDBE841D76B2}" srcOrd="0" destOrd="0" presId="urn:microsoft.com/office/officeart/2005/8/layout/chevron2"/>
    <dgm:cxn modelId="{F120A387-7F9A-4253-BB28-A856E5A2E6C9}" type="presParOf" srcId="{58B3D952-7693-4D51-A9E8-5EF4C6322913}" destId="{73A08024-77C4-4B7C-A883-08F6C3719BBA}" srcOrd="1" destOrd="0" presId="urn:microsoft.com/office/officeart/2005/8/layout/chevron2"/>
    <dgm:cxn modelId="{51350C6F-3F7D-4A79-BA9D-05304BFE5E0D}" type="presParOf" srcId="{748C77A6-EE48-43D7-B09D-DAB0B90A4E1C}" destId="{1AE6F9A8-5537-4387-95E6-CC643B7C90A0}" srcOrd="3" destOrd="0" presId="urn:microsoft.com/office/officeart/2005/8/layout/chevron2"/>
    <dgm:cxn modelId="{37B53712-D4B7-4129-B8F0-5CBE5A3989A4}" type="presParOf" srcId="{748C77A6-EE48-43D7-B09D-DAB0B90A4E1C}" destId="{073F17C7-E502-4F1D-AA5C-DAD004E66433}" srcOrd="4" destOrd="0" presId="urn:microsoft.com/office/officeart/2005/8/layout/chevron2"/>
    <dgm:cxn modelId="{10573059-5EB6-4AF5-90C7-988C836CC620}" type="presParOf" srcId="{073F17C7-E502-4F1D-AA5C-DAD004E66433}" destId="{EE9CCDD2-6667-4CCB-9DC5-0715482004D4}" srcOrd="0" destOrd="0" presId="urn:microsoft.com/office/officeart/2005/8/layout/chevron2"/>
    <dgm:cxn modelId="{94B8FA9D-2DCF-4F2E-A41C-B6CE04144E1A}" type="presParOf" srcId="{073F17C7-E502-4F1D-AA5C-DAD004E66433}" destId="{9EC110DF-A56D-4D89-9B31-68C929FBD6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992963F-C413-4457-A5AA-B895C83BB6E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0AF8CE-7DEF-4EDC-B96F-8E93129D34A1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600" dirty="0" smtClean="0"/>
            <a:t>Bidang Pertahanan dan Keamanan</a:t>
          </a:r>
          <a:endParaRPr lang="id-ID" sz="1600" dirty="0"/>
        </a:p>
      </dgm:t>
    </dgm:pt>
    <dgm:pt modelId="{2D8E9CD0-3F77-4471-BD8D-EC91C4C1396E}" type="parTrans" cxnId="{B59C17EB-E6D3-45AF-8E74-A41E2CD2DC37}">
      <dgm:prSet/>
      <dgm:spPr/>
      <dgm:t>
        <a:bodyPr/>
        <a:lstStyle/>
        <a:p>
          <a:endParaRPr lang="id-ID"/>
        </a:p>
      </dgm:t>
    </dgm:pt>
    <dgm:pt modelId="{D004FD0F-7123-4C12-859F-6822D06CB038}" type="sibTrans" cxnId="{B59C17EB-E6D3-45AF-8E74-A41E2CD2DC3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d-ID"/>
        </a:p>
      </dgm:t>
    </dgm:pt>
    <dgm:pt modelId="{2C717977-566B-421B-AEB2-AA5453725F6E}">
      <dgm:prSet phldrT="[Text]" custT="1"/>
      <dgm:spPr/>
      <dgm:t>
        <a:bodyPr/>
        <a:lstStyle/>
        <a:p>
          <a:r>
            <a:rPr lang="id-ID" sz="1200" dirty="0" smtClean="0"/>
            <a:t> </a:t>
          </a:r>
          <a:r>
            <a:rPr lang="id-ID" sz="1600" dirty="0" smtClean="0"/>
            <a:t>Setiap warga berhak dan wajib ikut serta dalam usaha pertahanan dan keamanan negara dari segala bentuk ancaman, baik dari dalam negeri maupun luar negeri. </a:t>
          </a:r>
          <a:endParaRPr lang="id-ID" sz="1600" dirty="0"/>
        </a:p>
      </dgm:t>
    </dgm:pt>
    <dgm:pt modelId="{3D56E34A-28F3-41DA-B57E-A36757640865}" type="parTrans" cxnId="{49ECFEF4-7DFE-4099-92B4-884204AAC960}">
      <dgm:prSet/>
      <dgm:spPr/>
      <dgm:t>
        <a:bodyPr/>
        <a:lstStyle/>
        <a:p>
          <a:endParaRPr lang="id-ID"/>
        </a:p>
      </dgm:t>
    </dgm:pt>
    <dgm:pt modelId="{1BAB3C78-A492-4F09-A78E-DE0219F49C1B}" type="sibTrans" cxnId="{49ECFEF4-7DFE-4099-92B4-884204AAC960}">
      <dgm:prSet/>
      <dgm:spPr/>
      <dgm:t>
        <a:bodyPr/>
        <a:lstStyle/>
        <a:p>
          <a:endParaRPr lang="id-ID"/>
        </a:p>
      </dgm:t>
    </dgm:pt>
    <dgm:pt modelId="{96EC8982-0908-474A-96FC-43EB533AE84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800" dirty="0" smtClean="0"/>
            <a:t>Bidang Bela Negara</a:t>
          </a:r>
          <a:endParaRPr lang="id-ID" sz="1800" dirty="0"/>
        </a:p>
      </dgm:t>
    </dgm:pt>
    <dgm:pt modelId="{40565023-C6E3-40BD-994F-EA4C60D8AB7F}" type="parTrans" cxnId="{14BDBF5A-2693-472F-849D-8E71C25E041B}">
      <dgm:prSet/>
      <dgm:spPr/>
      <dgm:t>
        <a:bodyPr/>
        <a:lstStyle/>
        <a:p>
          <a:endParaRPr lang="id-ID"/>
        </a:p>
      </dgm:t>
    </dgm:pt>
    <dgm:pt modelId="{4424713E-DEE4-49B0-92BE-B9FC1B3B029D}" type="sibTrans" cxnId="{14BDBF5A-2693-472F-849D-8E71C25E041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d-ID"/>
        </a:p>
      </dgm:t>
    </dgm:pt>
    <dgm:pt modelId="{51826D99-C25A-4B0F-89C2-BF33C83A7797}">
      <dgm:prSet phldrT="[Text]" custT="1"/>
      <dgm:spPr/>
      <dgm:t>
        <a:bodyPr/>
        <a:lstStyle/>
        <a:p>
          <a:r>
            <a:rPr lang="id-ID" sz="1800" dirty="0" smtClean="0"/>
            <a:t> Setiap warga negara berhak da wajib ikut serta dalam upaya pembelaan negara.</a:t>
          </a:r>
          <a:endParaRPr lang="id-ID" sz="1800" dirty="0"/>
        </a:p>
      </dgm:t>
    </dgm:pt>
    <dgm:pt modelId="{FD49E413-DFD4-42B9-B274-4AA89749D1DD}" type="parTrans" cxnId="{74256D4C-F16A-4FA2-B44C-67C87AA20D91}">
      <dgm:prSet/>
      <dgm:spPr/>
      <dgm:t>
        <a:bodyPr/>
        <a:lstStyle/>
        <a:p>
          <a:endParaRPr lang="id-ID"/>
        </a:p>
      </dgm:t>
    </dgm:pt>
    <dgm:pt modelId="{32C644D0-F0C1-4446-B1DE-F7D1961C2661}" type="sibTrans" cxnId="{74256D4C-F16A-4FA2-B44C-67C87AA20D91}">
      <dgm:prSet/>
      <dgm:spPr/>
      <dgm:t>
        <a:bodyPr/>
        <a:lstStyle/>
        <a:p>
          <a:endParaRPr lang="id-ID"/>
        </a:p>
      </dgm:t>
    </dgm:pt>
    <dgm:pt modelId="{B6FD6A43-C5EE-4AFC-B3A0-E7BF4AC25E1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1800" dirty="0" smtClean="0"/>
            <a:t>Bidang Politik dan Hukum</a:t>
          </a:r>
          <a:endParaRPr lang="id-ID" sz="1800" dirty="0"/>
        </a:p>
      </dgm:t>
    </dgm:pt>
    <dgm:pt modelId="{B1A48F3D-3256-4D6B-BF17-011D536FE614}" type="parTrans" cxnId="{A17D0219-7BDB-4C54-BBFF-41C4ED68029B}">
      <dgm:prSet/>
      <dgm:spPr/>
      <dgm:t>
        <a:bodyPr/>
        <a:lstStyle/>
        <a:p>
          <a:endParaRPr lang="id-ID"/>
        </a:p>
      </dgm:t>
    </dgm:pt>
    <dgm:pt modelId="{0515F61C-8236-4D8E-A9B8-C17166FC926D}" type="sibTrans" cxnId="{A17D0219-7BDB-4C54-BBFF-41C4ED68029B}">
      <dgm:prSet/>
      <dgm:spPr/>
      <dgm:t>
        <a:bodyPr/>
        <a:lstStyle/>
        <a:p>
          <a:endParaRPr lang="id-ID"/>
        </a:p>
      </dgm:t>
    </dgm:pt>
    <dgm:pt modelId="{9EFDB376-C5FC-4F9A-8A09-CB857BB8F18A}">
      <dgm:prSet phldrT="[Text]" custT="1"/>
      <dgm:spPr/>
      <dgm:t>
        <a:bodyPr/>
        <a:lstStyle/>
        <a:p>
          <a:r>
            <a:rPr lang="id-ID" sz="1600" dirty="0" smtClean="0"/>
            <a:t> Setiap warga negara wajib menjunjung tinggi hukum dan pemerintahan tanpa pengecualian. </a:t>
          </a:r>
          <a:endParaRPr lang="id-ID" sz="1600" dirty="0"/>
        </a:p>
      </dgm:t>
    </dgm:pt>
    <dgm:pt modelId="{B43B1E50-4DE9-417A-8D2C-5546DE276A29}" type="parTrans" cxnId="{2B2BD31E-C2FD-4987-80C0-C5C8C45056FF}">
      <dgm:prSet/>
      <dgm:spPr/>
      <dgm:t>
        <a:bodyPr/>
        <a:lstStyle/>
        <a:p>
          <a:endParaRPr lang="id-ID"/>
        </a:p>
      </dgm:t>
    </dgm:pt>
    <dgm:pt modelId="{C3B0F09D-1EA8-4EA1-98C1-EA4BF4F78671}" type="sibTrans" cxnId="{2B2BD31E-C2FD-4987-80C0-C5C8C45056FF}">
      <dgm:prSet/>
      <dgm:spPr/>
      <dgm:t>
        <a:bodyPr/>
        <a:lstStyle/>
        <a:p>
          <a:endParaRPr lang="id-ID"/>
        </a:p>
      </dgm:t>
    </dgm:pt>
    <dgm:pt modelId="{7E3FF53C-FD6D-40DD-BE6C-EF2DA7E8FE4D}" type="pres">
      <dgm:prSet presAssocID="{4992963F-C413-4457-A5AA-B895C83BB6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A031D95-0BFF-4767-AEC4-582D6D5658CE}" type="pres">
      <dgm:prSet presAssocID="{400AF8CE-7DEF-4EDC-B96F-8E93129D34A1}" presName="composite" presStyleCnt="0"/>
      <dgm:spPr/>
      <dgm:t>
        <a:bodyPr/>
        <a:lstStyle/>
        <a:p>
          <a:endParaRPr lang="en-US"/>
        </a:p>
      </dgm:t>
    </dgm:pt>
    <dgm:pt modelId="{E26B33D6-B5E7-4E39-A33C-9D7C08307F27}" type="pres">
      <dgm:prSet presAssocID="{400AF8CE-7DEF-4EDC-B96F-8E93129D34A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913DB5-D122-494B-9169-CC7C190BD7DE}" type="pres">
      <dgm:prSet presAssocID="{400AF8CE-7DEF-4EDC-B96F-8E93129D34A1}" presName="parSh" presStyleLbl="node1" presStyleIdx="0" presStyleCnt="3" custScaleX="117886" custScaleY="118344"/>
      <dgm:spPr/>
      <dgm:t>
        <a:bodyPr/>
        <a:lstStyle/>
        <a:p>
          <a:endParaRPr lang="id-ID"/>
        </a:p>
      </dgm:t>
    </dgm:pt>
    <dgm:pt modelId="{3734DCA3-ED8F-4222-AA6B-A916491DA663}" type="pres">
      <dgm:prSet presAssocID="{400AF8CE-7DEF-4EDC-B96F-8E93129D34A1}" presName="desTx" presStyleLbl="fgAcc1" presStyleIdx="0" presStyleCnt="3" custScaleX="156709" custScaleY="668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E15619-1CBB-49DF-9AC9-225EBC85F314}" type="pres">
      <dgm:prSet presAssocID="{D004FD0F-7123-4C12-859F-6822D06CB038}" presName="sibTrans" presStyleLbl="sibTrans2D1" presStyleIdx="0" presStyleCnt="2"/>
      <dgm:spPr/>
      <dgm:t>
        <a:bodyPr/>
        <a:lstStyle/>
        <a:p>
          <a:endParaRPr lang="id-ID"/>
        </a:p>
      </dgm:t>
    </dgm:pt>
    <dgm:pt modelId="{AD4E78B3-A528-4189-8920-364D7D0A091E}" type="pres">
      <dgm:prSet presAssocID="{D004FD0F-7123-4C12-859F-6822D06CB038}" presName="connTx" presStyleLbl="sibTrans2D1" presStyleIdx="0" presStyleCnt="2"/>
      <dgm:spPr/>
      <dgm:t>
        <a:bodyPr/>
        <a:lstStyle/>
        <a:p>
          <a:endParaRPr lang="id-ID"/>
        </a:p>
      </dgm:t>
    </dgm:pt>
    <dgm:pt modelId="{44D977C6-9D6C-4EB5-95EF-D70BE1A7BCDD}" type="pres">
      <dgm:prSet presAssocID="{96EC8982-0908-474A-96FC-43EB533AE84F}" presName="composite" presStyleCnt="0"/>
      <dgm:spPr/>
      <dgm:t>
        <a:bodyPr/>
        <a:lstStyle/>
        <a:p>
          <a:endParaRPr lang="en-US"/>
        </a:p>
      </dgm:t>
    </dgm:pt>
    <dgm:pt modelId="{2BA3824B-C500-4893-88B8-EB2A73ECAEF4}" type="pres">
      <dgm:prSet presAssocID="{96EC8982-0908-474A-96FC-43EB533AE84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3DFD47-ADEF-4760-A0D7-9CF4AFB7120F}" type="pres">
      <dgm:prSet presAssocID="{96EC8982-0908-474A-96FC-43EB533AE84F}" presName="parSh" presStyleLbl="node1" presStyleIdx="1" presStyleCnt="3" custScaleY="112118"/>
      <dgm:spPr/>
      <dgm:t>
        <a:bodyPr/>
        <a:lstStyle/>
        <a:p>
          <a:endParaRPr lang="id-ID"/>
        </a:p>
      </dgm:t>
    </dgm:pt>
    <dgm:pt modelId="{CA98289E-A48B-4317-8ACB-61DFB82D9693}" type="pres">
      <dgm:prSet presAssocID="{96EC8982-0908-474A-96FC-43EB533AE84F}" presName="desTx" presStyleLbl="fgAcc1" presStyleIdx="1" presStyleCnt="3" custScaleX="138534" custScaleY="663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26FC22-2BD8-448D-86C5-4D3254BBF270}" type="pres">
      <dgm:prSet presAssocID="{4424713E-DEE4-49B0-92BE-B9FC1B3B029D}" presName="sibTrans" presStyleLbl="sibTrans2D1" presStyleIdx="1" presStyleCnt="2"/>
      <dgm:spPr/>
      <dgm:t>
        <a:bodyPr/>
        <a:lstStyle/>
        <a:p>
          <a:endParaRPr lang="id-ID"/>
        </a:p>
      </dgm:t>
    </dgm:pt>
    <dgm:pt modelId="{E3812A0C-46AE-407F-AD30-88561D5BB336}" type="pres">
      <dgm:prSet presAssocID="{4424713E-DEE4-49B0-92BE-B9FC1B3B029D}" presName="connTx" presStyleLbl="sibTrans2D1" presStyleIdx="1" presStyleCnt="2"/>
      <dgm:spPr/>
      <dgm:t>
        <a:bodyPr/>
        <a:lstStyle/>
        <a:p>
          <a:endParaRPr lang="id-ID"/>
        </a:p>
      </dgm:t>
    </dgm:pt>
    <dgm:pt modelId="{FC66E627-11A6-4C11-8DC0-0667C2BB16FD}" type="pres">
      <dgm:prSet presAssocID="{B6FD6A43-C5EE-4AFC-B3A0-E7BF4AC25E16}" presName="composite" presStyleCnt="0"/>
      <dgm:spPr/>
      <dgm:t>
        <a:bodyPr/>
        <a:lstStyle/>
        <a:p>
          <a:endParaRPr lang="en-US"/>
        </a:p>
      </dgm:t>
    </dgm:pt>
    <dgm:pt modelId="{E70CF3BA-6743-480A-8692-EB60505B3650}" type="pres">
      <dgm:prSet presAssocID="{B6FD6A43-C5EE-4AFC-B3A0-E7BF4AC25E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1056B-0C59-4D45-A4A0-8B0405614F1F}" type="pres">
      <dgm:prSet presAssocID="{B6FD6A43-C5EE-4AFC-B3A0-E7BF4AC25E16}" presName="parSh" presStyleLbl="node1" presStyleIdx="2" presStyleCnt="3" custScaleY="122826"/>
      <dgm:spPr/>
      <dgm:t>
        <a:bodyPr/>
        <a:lstStyle/>
        <a:p>
          <a:endParaRPr lang="id-ID"/>
        </a:p>
      </dgm:t>
    </dgm:pt>
    <dgm:pt modelId="{25FC6EC0-347B-4018-9265-2F9A02A74976}" type="pres">
      <dgm:prSet presAssocID="{B6FD6A43-C5EE-4AFC-B3A0-E7BF4AC25E16}" presName="desTx" presStyleLbl="fgAcc1" presStyleIdx="2" presStyleCnt="3" custScaleX="124202" custScaleY="699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9ECFEF4-7DFE-4099-92B4-884204AAC960}" srcId="{400AF8CE-7DEF-4EDC-B96F-8E93129D34A1}" destId="{2C717977-566B-421B-AEB2-AA5453725F6E}" srcOrd="0" destOrd="0" parTransId="{3D56E34A-28F3-41DA-B57E-A36757640865}" sibTransId="{1BAB3C78-A492-4F09-A78E-DE0219F49C1B}"/>
    <dgm:cxn modelId="{B13A8C60-2C11-4C58-BE60-A84D06A9F283}" type="presOf" srcId="{D004FD0F-7123-4C12-859F-6822D06CB038}" destId="{AD4E78B3-A528-4189-8920-364D7D0A091E}" srcOrd="1" destOrd="0" presId="urn:microsoft.com/office/officeart/2005/8/layout/process3"/>
    <dgm:cxn modelId="{0CB396AD-062D-4C17-A704-5EB5FF0D9236}" type="presOf" srcId="{B6FD6A43-C5EE-4AFC-B3A0-E7BF4AC25E16}" destId="{1771056B-0C59-4D45-A4A0-8B0405614F1F}" srcOrd="1" destOrd="0" presId="urn:microsoft.com/office/officeart/2005/8/layout/process3"/>
    <dgm:cxn modelId="{FCE9F0A1-7BE9-4FD5-AE28-03AD782E1608}" type="presOf" srcId="{4424713E-DEE4-49B0-92BE-B9FC1B3B029D}" destId="{1C26FC22-2BD8-448D-86C5-4D3254BBF270}" srcOrd="0" destOrd="0" presId="urn:microsoft.com/office/officeart/2005/8/layout/process3"/>
    <dgm:cxn modelId="{C0DD65BF-7801-45EC-817B-D94B5C4FA20E}" type="presOf" srcId="{96EC8982-0908-474A-96FC-43EB533AE84F}" destId="{2BA3824B-C500-4893-88B8-EB2A73ECAEF4}" srcOrd="0" destOrd="0" presId="urn:microsoft.com/office/officeart/2005/8/layout/process3"/>
    <dgm:cxn modelId="{1FD673D6-4874-41F4-8716-63828C381CAA}" type="presOf" srcId="{4424713E-DEE4-49B0-92BE-B9FC1B3B029D}" destId="{E3812A0C-46AE-407F-AD30-88561D5BB336}" srcOrd="1" destOrd="0" presId="urn:microsoft.com/office/officeart/2005/8/layout/process3"/>
    <dgm:cxn modelId="{D1D1E1D2-CB54-4154-8042-9D9EDCF1F89D}" type="presOf" srcId="{400AF8CE-7DEF-4EDC-B96F-8E93129D34A1}" destId="{AC913DB5-D122-494B-9169-CC7C190BD7DE}" srcOrd="1" destOrd="0" presId="urn:microsoft.com/office/officeart/2005/8/layout/process3"/>
    <dgm:cxn modelId="{0448C063-DA62-4552-A6D2-B1201367EC19}" type="presOf" srcId="{9EFDB376-C5FC-4F9A-8A09-CB857BB8F18A}" destId="{25FC6EC0-347B-4018-9265-2F9A02A74976}" srcOrd="0" destOrd="0" presId="urn:microsoft.com/office/officeart/2005/8/layout/process3"/>
    <dgm:cxn modelId="{4134C064-AEB2-4607-99BB-42DDD95577F6}" type="presOf" srcId="{400AF8CE-7DEF-4EDC-B96F-8E93129D34A1}" destId="{E26B33D6-B5E7-4E39-A33C-9D7C08307F27}" srcOrd="0" destOrd="0" presId="urn:microsoft.com/office/officeart/2005/8/layout/process3"/>
    <dgm:cxn modelId="{B59C17EB-E6D3-45AF-8E74-A41E2CD2DC37}" srcId="{4992963F-C413-4457-A5AA-B895C83BB6EF}" destId="{400AF8CE-7DEF-4EDC-B96F-8E93129D34A1}" srcOrd="0" destOrd="0" parTransId="{2D8E9CD0-3F77-4471-BD8D-EC91C4C1396E}" sibTransId="{D004FD0F-7123-4C12-859F-6822D06CB038}"/>
    <dgm:cxn modelId="{66C6D5C4-A0EC-4090-9345-6D8B013D5E65}" type="presOf" srcId="{96EC8982-0908-474A-96FC-43EB533AE84F}" destId="{A83DFD47-ADEF-4760-A0D7-9CF4AFB7120F}" srcOrd="1" destOrd="0" presId="urn:microsoft.com/office/officeart/2005/8/layout/process3"/>
    <dgm:cxn modelId="{14BDBF5A-2693-472F-849D-8E71C25E041B}" srcId="{4992963F-C413-4457-A5AA-B895C83BB6EF}" destId="{96EC8982-0908-474A-96FC-43EB533AE84F}" srcOrd="1" destOrd="0" parTransId="{40565023-C6E3-40BD-994F-EA4C60D8AB7F}" sibTransId="{4424713E-DEE4-49B0-92BE-B9FC1B3B029D}"/>
    <dgm:cxn modelId="{F1AF8496-8F30-46AC-9879-8DB1F9A93877}" type="presOf" srcId="{51826D99-C25A-4B0F-89C2-BF33C83A7797}" destId="{CA98289E-A48B-4317-8ACB-61DFB82D9693}" srcOrd="0" destOrd="0" presId="urn:microsoft.com/office/officeart/2005/8/layout/process3"/>
    <dgm:cxn modelId="{A99292A7-2E52-48F8-9429-7A53432DF531}" type="presOf" srcId="{D004FD0F-7123-4C12-859F-6822D06CB038}" destId="{47E15619-1CBB-49DF-9AC9-225EBC85F314}" srcOrd="0" destOrd="0" presId="urn:microsoft.com/office/officeart/2005/8/layout/process3"/>
    <dgm:cxn modelId="{3DECD6D5-87B4-4F1A-A2A6-2FB1B946DABC}" type="presOf" srcId="{4992963F-C413-4457-A5AA-B895C83BB6EF}" destId="{7E3FF53C-FD6D-40DD-BE6C-EF2DA7E8FE4D}" srcOrd="0" destOrd="0" presId="urn:microsoft.com/office/officeart/2005/8/layout/process3"/>
    <dgm:cxn modelId="{A17D0219-7BDB-4C54-BBFF-41C4ED68029B}" srcId="{4992963F-C413-4457-A5AA-B895C83BB6EF}" destId="{B6FD6A43-C5EE-4AFC-B3A0-E7BF4AC25E16}" srcOrd="2" destOrd="0" parTransId="{B1A48F3D-3256-4D6B-BF17-011D536FE614}" sibTransId="{0515F61C-8236-4D8E-A9B8-C17166FC926D}"/>
    <dgm:cxn modelId="{2B2BD31E-C2FD-4987-80C0-C5C8C45056FF}" srcId="{B6FD6A43-C5EE-4AFC-B3A0-E7BF4AC25E16}" destId="{9EFDB376-C5FC-4F9A-8A09-CB857BB8F18A}" srcOrd="0" destOrd="0" parTransId="{B43B1E50-4DE9-417A-8D2C-5546DE276A29}" sibTransId="{C3B0F09D-1EA8-4EA1-98C1-EA4BF4F78671}"/>
    <dgm:cxn modelId="{2E24BE1F-D60B-44CC-9D54-7BFD708BEED1}" type="presOf" srcId="{2C717977-566B-421B-AEB2-AA5453725F6E}" destId="{3734DCA3-ED8F-4222-AA6B-A916491DA663}" srcOrd="0" destOrd="0" presId="urn:microsoft.com/office/officeart/2005/8/layout/process3"/>
    <dgm:cxn modelId="{9AB36755-2CC0-4A59-811B-2CE256901048}" type="presOf" srcId="{B6FD6A43-C5EE-4AFC-B3A0-E7BF4AC25E16}" destId="{E70CF3BA-6743-480A-8692-EB60505B3650}" srcOrd="0" destOrd="0" presId="urn:microsoft.com/office/officeart/2005/8/layout/process3"/>
    <dgm:cxn modelId="{74256D4C-F16A-4FA2-B44C-67C87AA20D91}" srcId="{96EC8982-0908-474A-96FC-43EB533AE84F}" destId="{51826D99-C25A-4B0F-89C2-BF33C83A7797}" srcOrd="0" destOrd="0" parTransId="{FD49E413-DFD4-42B9-B274-4AA89749D1DD}" sibTransId="{32C644D0-F0C1-4446-B1DE-F7D1961C2661}"/>
    <dgm:cxn modelId="{53486EF3-67FC-42B5-AF75-F5483C434F47}" type="presParOf" srcId="{7E3FF53C-FD6D-40DD-BE6C-EF2DA7E8FE4D}" destId="{1A031D95-0BFF-4767-AEC4-582D6D5658CE}" srcOrd="0" destOrd="0" presId="urn:microsoft.com/office/officeart/2005/8/layout/process3"/>
    <dgm:cxn modelId="{7C597071-A7E4-4F8D-A765-EF74B804AAA1}" type="presParOf" srcId="{1A031D95-0BFF-4767-AEC4-582D6D5658CE}" destId="{E26B33D6-B5E7-4E39-A33C-9D7C08307F27}" srcOrd="0" destOrd="0" presId="urn:microsoft.com/office/officeart/2005/8/layout/process3"/>
    <dgm:cxn modelId="{B7FDD8AB-33B1-4A03-8E50-6A4CFF19B9EF}" type="presParOf" srcId="{1A031D95-0BFF-4767-AEC4-582D6D5658CE}" destId="{AC913DB5-D122-494B-9169-CC7C190BD7DE}" srcOrd="1" destOrd="0" presId="urn:microsoft.com/office/officeart/2005/8/layout/process3"/>
    <dgm:cxn modelId="{C14DA027-EE8A-48C4-9ED7-4339FEEFC92B}" type="presParOf" srcId="{1A031D95-0BFF-4767-AEC4-582D6D5658CE}" destId="{3734DCA3-ED8F-4222-AA6B-A916491DA663}" srcOrd="2" destOrd="0" presId="urn:microsoft.com/office/officeart/2005/8/layout/process3"/>
    <dgm:cxn modelId="{E3B210E7-6784-4212-AC7B-6D48902A5D22}" type="presParOf" srcId="{7E3FF53C-FD6D-40DD-BE6C-EF2DA7E8FE4D}" destId="{47E15619-1CBB-49DF-9AC9-225EBC85F314}" srcOrd="1" destOrd="0" presId="urn:microsoft.com/office/officeart/2005/8/layout/process3"/>
    <dgm:cxn modelId="{D3CC3FFA-FB15-411F-8AC0-F378B3D28394}" type="presParOf" srcId="{47E15619-1CBB-49DF-9AC9-225EBC85F314}" destId="{AD4E78B3-A528-4189-8920-364D7D0A091E}" srcOrd="0" destOrd="0" presId="urn:microsoft.com/office/officeart/2005/8/layout/process3"/>
    <dgm:cxn modelId="{A9B1165F-11BB-43B3-8216-DEC2DB9C2CA7}" type="presParOf" srcId="{7E3FF53C-FD6D-40DD-BE6C-EF2DA7E8FE4D}" destId="{44D977C6-9D6C-4EB5-95EF-D70BE1A7BCDD}" srcOrd="2" destOrd="0" presId="urn:microsoft.com/office/officeart/2005/8/layout/process3"/>
    <dgm:cxn modelId="{F386FEC4-95C4-4BCB-97BB-EE0C3FC7EE2B}" type="presParOf" srcId="{44D977C6-9D6C-4EB5-95EF-D70BE1A7BCDD}" destId="{2BA3824B-C500-4893-88B8-EB2A73ECAEF4}" srcOrd="0" destOrd="0" presId="urn:microsoft.com/office/officeart/2005/8/layout/process3"/>
    <dgm:cxn modelId="{8C373BAA-7061-4F50-AA15-557F6919A79E}" type="presParOf" srcId="{44D977C6-9D6C-4EB5-95EF-D70BE1A7BCDD}" destId="{A83DFD47-ADEF-4760-A0D7-9CF4AFB7120F}" srcOrd="1" destOrd="0" presId="urn:microsoft.com/office/officeart/2005/8/layout/process3"/>
    <dgm:cxn modelId="{EF1355E4-10ED-4C29-BA6B-47F39103DB2D}" type="presParOf" srcId="{44D977C6-9D6C-4EB5-95EF-D70BE1A7BCDD}" destId="{CA98289E-A48B-4317-8ACB-61DFB82D9693}" srcOrd="2" destOrd="0" presId="urn:microsoft.com/office/officeart/2005/8/layout/process3"/>
    <dgm:cxn modelId="{C1DECF18-7ABD-42CA-B6FF-2BAA5A2DA9E1}" type="presParOf" srcId="{7E3FF53C-FD6D-40DD-BE6C-EF2DA7E8FE4D}" destId="{1C26FC22-2BD8-448D-86C5-4D3254BBF270}" srcOrd="3" destOrd="0" presId="urn:microsoft.com/office/officeart/2005/8/layout/process3"/>
    <dgm:cxn modelId="{139E3424-0A0D-4C31-A9A5-9FDDC981C260}" type="presParOf" srcId="{1C26FC22-2BD8-448D-86C5-4D3254BBF270}" destId="{E3812A0C-46AE-407F-AD30-88561D5BB336}" srcOrd="0" destOrd="0" presId="urn:microsoft.com/office/officeart/2005/8/layout/process3"/>
    <dgm:cxn modelId="{90210E1A-DFDF-4042-9FD0-3FAE612CCCA3}" type="presParOf" srcId="{7E3FF53C-FD6D-40DD-BE6C-EF2DA7E8FE4D}" destId="{FC66E627-11A6-4C11-8DC0-0667C2BB16FD}" srcOrd="4" destOrd="0" presId="urn:microsoft.com/office/officeart/2005/8/layout/process3"/>
    <dgm:cxn modelId="{16D6384C-B6B1-4644-A1EC-179981D7770B}" type="presParOf" srcId="{FC66E627-11A6-4C11-8DC0-0667C2BB16FD}" destId="{E70CF3BA-6743-480A-8692-EB60505B3650}" srcOrd="0" destOrd="0" presId="urn:microsoft.com/office/officeart/2005/8/layout/process3"/>
    <dgm:cxn modelId="{EFEAF87F-A58D-4B28-B0A6-BD0F8B9BC931}" type="presParOf" srcId="{FC66E627-11A6-4C11-8DC0-0667C2BB16FD}" destId="{1771056B-0C59-4D45-A4A0-8B0405614F1F}" srcOrd="1" destOrd="0" presId="urn:microsoft.com/office/officeart/2005/8/layout/process3"/>
    <dgm:cxn modelId="{AA2C3B0B-9D31-4D18-A1A9-FE7F22BC5EEE}" type="presParOf" srcId="{FC66E627-11A6-4C11-8DC0-0667C2BB16FD}" destId="{25FC6EC0-347B-4018-9265-2F9A02A7497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8E19619-A5D1-4C9E-9F33-6D9CBCB37A4F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675BB14-3232-4836-AA36-7DCC41EA14F3}">
      <dgm:prSet phldrT="[Text]"/>
      <dgm:spPr/>
      <dgm:t>
        <a:bodyPr/>
        <a:lstStyle/>
        <a:p>
          <a:r>
            <a:rPr lang="id-ID" dirty="0" smtClean="0"/>
            <a:t>Asimilasi</a:t>
          </a:r>
          <a:endParaRPr lang="id-ID" dirty="0"/>
        </a:p>
      </dgm:t>
    </dgm:pt>
    <dgm:pt modelId="{A35920C8-BDBA-4902-960B-BA2B6FEF9363}" type="parTrans" cxnId="{8D646A32-B6F2-4654-A70C-D7C310D7349A}">
      <dgm:prSet/>
      <dgm:spPr/>
      <dgm:t>
        <a:bodyPr/>
        <a:lstStyle/>
        <a:p>
          <a:endParaRPr lang="id-ID"/>
        </a:p>
      </dgm:t>
    </dgm:pt>
    <dgm:pt modelId="{8971F13E-A0C5-4D8F-AF07-5B7DAF591B98}" type="sibTrans" cxnId="{8D646A32-B6F2-4654-A70C-D7C310D7349A}">
      <dgm:prSet/>
      <dgm:spPr/>
      <dgm:t>
        <a:bodyPr/>
        <a:lstStyle/>
        <a:p>
          <a:endParaRPr lang="id-ID"/>
        </a:p>
      </dgm:t>
    </dgm:pt>
    <dgm:pt modelId="{A4261C50-4DB1-48FF-A424-DF80802F2DF3}">
      <dgm:prSet phldrT="[Text]"/>
      <dgm:spPr/>
      <dgm:t>
        <a:bodyPr/>
        <a:lstStyle/>
        <a:p>
          <a:r>
            <a:rPr lang="id-ID" dirty="0" smtClean="0"/>
            <a:t>Akulturasi</a:t>
          </a:r>
          <a:endParaRPr lang="id-ID" dirty="0"/>
        </a:p>
      </dgm:t>
    </dgm:pt>
    <dgm:pt modelId="{D230B745-E4E1-4027-8481-7A0360477567}" type="parTrans" cxnId="{8393A333-21A6-4C0D-9D60-54B29154D38F}">
      <dgm:prSet/>
      <dgm:spPr/>
      <dgm:t>
        <a:bodyPr/>
        <a:lstStyle/>
        <a:p>
          <a:endParaRPr lang="id-ID"/>
        </a:p>
      </dgm:t>
    </dgm:pt>
    <dgm:pt modelId="{0FF7BB60-679F-4C45-B167-4DD0BDD2FD8B}" type="sibTrans" cxnId="{8393A333-21A6-4C0D-9D60-54B29154D38F}">
      <dgm:prSet/>
      <dgm:spPr/>
      <dgm:t>
        <a:bodyPr/>
        <a:lstStyle/>
        <a:p>
          <a:endParaRPr lang="id-ID"/>
        </a:p>
      </dgm:t>
    </dgm:pt>
    <dgm:pt modelId="{CE88CE17-95E5-48F7-BF68-8521D9A8B805}">
      <dgm:prSet phldrT="[Text]"/>
      <dgm:spPr/>
      <dgm:t>
        <a:bodyPr/>
        <a:lstStyle/>
        <a:p>
          <a:r>
            <a:rPr lang="id-ID" dirty="0" smtClean="0"/>
            <a:t>Interseksi</a:t>
          </a:r>
          <a:endParaRPr lang="id-ID" dirty="0"/>
        </a:p>
      </dgm:t>
    </dgm:pt>
    <dgm:pt modelId="{B5208F77-DA42-4037-9A4B-CDA08BD7A5CE}" type="parTrans" cxnId="{AE0E31B6-0195-4B86-B64E-3A6EBDE045BE}">
      <dgm:prSet/>
      <dgm:spPr/>
      <dgm:t>
        <a:bodyPr/>
        <a:lstStyle/>
        <a:p>
          <a:endParaRPr lang="id-ID"/>
        </a:p>
      </dgm:t>
    </dgm:pt>
    <dgm:pt modelId="{03E600A9-607D-4192-9FB9-A56A1E0F4C3E}" type="sibTrans" cxnId="{AE0E31B6-0195-4B86-B64E-3A6EBDE045BE}">
      <dgm:prSet/>
      <dgm:spPr/>
      <dgm:t>
        <a:bodyPr/>
        <a:lstStyle/>
        <a:p>
          <a:endParaRPr lang="id-ID"/>
        </a:p>
      </dgm:t>
    </dgm:pt>
    <dgm:pt modelId="{370CFA79-90FA-4AE8-812A-C4F67AE65F65}">
      <dgm:prSet phldrT="[Text]"/>
      <dgm:spPr/>
      <dgm:t>
        <a:bodyPr/>
        <a:lstStyle/>
        <a:p>
          <a:r>
            <a:rPr lang="id-ID" dirty="0" smtClean="0"/>
            <a:t>Konsolidasi</a:t>
          </a:r>
          <a:endParaRPr lang="id-ID" dirty="0"/>
        </a:p>
      </dgm:t>
    </dgm:pt>
    <dgm:pt modelId="{29C88639-CCAA-473E-A349-DF89CC6F499D}" type="parTrans" cxnId="{04DAE01E-CD68-4690-BCC9-4CA6255A0CF7}">
      <dgm:prSet/>
      <dgm:spPr/>
      <dgm:t>
        <a:bodyPr/>
        <a:lstStyle/>
        <a:p>
          <a:endParaRPr lang="id-ID"/>
        </a:p>
      </dgm:t>
    </dgm:pt>
    <dgm:pt modelId="{448053D4-A559-4F0C-BF80-6AEFC012E8F6}" type="sibTrans" cxnId="{04DAE01E-CD68-4690-BCC9-4CA6255A0CF7}">
      <dgm:prSet/>
      <dgm:spPr/>
      <dgm:t>
        <a:bodyPr/>
        <a:lstStyle/>
        <a:p>
          <a:endParaRPr lang="id-ID"/>
        </a:p>
      </dgm:t>
    </dgm:pt>
    <dgm:pt modelId="{D621C5AF-F005-4E96-892B-2287080B0DE8}">
      <dgm:prSet phldrT="[Text]"/>
      <dgm:spPr/>
      <dgm:t>
        <a:bodyPr/>
        <a:lstStyle/>
        <a:p>
          <a:r>
            <a:rPr lang="id-ID" dirty="0" smtClean="0"/>
            <a:t>Dominasi</a:t>
          </a:r>
          <a:endParaRPr lang="id-ID" dirty="0"/>
        </a:p>
      </dgm:t>
    </dgm:pt>
    <dgm:pt modelId="{80F45323-C403-4016-B55A-22BF11F16930}" type="parTrans" cxnId="{0319A74D-2E45-4925-9FA5-D7435BD0F35D}">
      <dgm:prSet/>
      <dgm:spPr/>
      <dgm:t>
        <a:bodyPr/>
        <a:lstStyle/>
        <a:p>
          <a:endParaRPr lang="id-ID"/>
        </a:p>
      </dgm:t>
    </dgm:pt>
    <dgm:pt modelId="{4E32C476-DA68-404F-9487-C63BE15F2240}" type="sibTrans" cxnId="{0319A74D-2E45-4925-9FA5-D7435BD0F35D}">
      <dgm:prSet/>
      <dgm:spPr/>
      <dgm:t>
        <a:bodyPr/>
        <a:lstStyle/>
        <a:p>
          <a:endParaRPr lang="id-ID"/>
        </a:p>
      </dgm:t>
    </dgm:pt>
    <dgm:pt modelId="{CE35A146-1AF5-4D95-9752-039355F2DA75}">
      <dgm:prSet/>
      <dgm:spPr/>
      <dgm:t>
        <a:bodyPr/>
        <a:lstStyle/>
        <a:p>
          <a:r>
            <a:rPr lang="id-ID" dirty="0" smtClean="0"/>
            <a:t>Difusi</a:t>
          </a:r>
          <a:endParaRPr lang="id-ID" dirty="0"/>
        </a:p>
      </dgm:t>
    </dgm:pt>
    <dgm:pt modelId="{26735170-5D74-4F17-899B-49FF3FA114EA}" type="parTrans" cxnId="{416E4433-03A8-43BD-B59B-E3A0506DB24A}">
      <dgm:prSet/>
      <dgm:spPr/>
      <dgm:t>
        <a:bodyPr/>
        <a:lstStyle/>
        <a:p>
          <a:endParaRPr lang="id-ID"/>
        </a:p>
      </dgm:t>
    </dgm:pt>
    <dgm:pt modelId="{F333CADB-141B-4A29-A4B2-F07C3D60198A}" type="sibTrans" cxnId="{416E4433-03A8-43BD-B59B-E3A0506DB24A}">
      <dgm:prSet/>
      <dgm:spPr/>
      <dgm:t>
        <a:bodyPr/>
        <a:lstStyle/>
        <a:p>
          <a:endParaRPr lang="id-ID"/>
        </a:p>
      </dgm:t>
    </dgm:pt>
    <dgm:pt modelId="{FAFA1D8C-142A-47EB-9EFB-14DA42256AE7}" type="pres">
      <dgm:prSet presAssocID="{E8E19619-A5D1-4C9E-9F33-6D9CBCB37A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F7E78C9-1EF3-41B1-B4F2-3F5EF8541A0A}" type="pres">
      <dgm:prSet presAssocID="{6675BB14-3232-4836-AA36-7DCC41EA14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26075A-6E04-436C-B06D-B618D79656F0}" type="pres">
      <dgm:prSet presAssocID="{6675BB14-3232-4836-AA36-7DCC41EA14F3}" presName="spNode" presStyleCnt="0"/>
      <dgm:spPr/>
    </dgm:pt>
    <dgm:pt modelId="{4C486985-E440-474E-8235-355536E1CA37}" type="pres">
      <dgm:prSet presAssocID="{8971F13E-A0C5-4D8F-AF07-5B7DAF591B98}" presName="sibTrans" presStyleLbl="sibTrans1D1" presStyleIdx="0" presStyleCnt="6"/>
      <dgm:spPr/>
      <dgm:t>
        <a:bodyPr/>
        <a:lstStyle/>
        <a:p>
          <a:endParaRPr lang="id-ID"/>
        </a:p>
      </dgm:t>
    </dgm:pt>
    <dgm:pt modelId="{A9AD4415-79F8-4A3A-A111-1F47E4315AF1}" type="pres">
      <dgm:prSet presAssocID="{A4261C50-4DB1-48FF-A424-DF80802F2D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21350D-2904-4B95-A88D-FDF984956A74}" type="pres">
      <dgm:prSet presAssocID="{A4261C50-4DB1-48FF-A424-DF80802F2DF3}" presName="spNode" presStyleCnt="0"/>
      <dgm:spPr/>
    </dgm:pt>
    <dgm:pt modelId="{CC437AE6-C795-499B-82BA-DAABD6A77AD0}" type="pres">
      <dgm:prSet presAssocID="{0FF7BB60-679F-4C45-B167-4DD0BDD2FD8B}" presName="sibTrans" presStyleLbl="sibTrans1D1" presStyleIdx="1" presStyleCnt="6"/>
      <dgm:spPr/>
      <dgm:t>
        <a:bodyPr/>
        <a:lstStyle/>
        <a:p>
          <a:endParaRPr lang="id-ID"/>
        </a:p>
      </dgm:t>
    </dgm:pt>
    <dgm:pt modelId="{74C993B8-C1F9-4438-BFE1-F0F4C0D654E1}" type="pres">
      <dgm:prSet presAssocID="{CE88CE17-95E5-48F7-BF68-8521D9A8B8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F91524-2A0D-42EB-BCCA-512C95E05411}" type="pres">
      <dgm:prSet presAssocID="{CE88CE17-95E5-48F7-BF68-8521D9A8B805}" presName="spNode" presStyleCnt="0"/>
      <dgm:spPr/>
    </dgm:pt>
    <dgm:pt modelId="{EBE82DB4-EC36-462D-9C8D-6041DCFAF624}" type="pres">
      <dgm:prSet presAssocID="{03E600A9-607D-4192-9FB9-A56A1E0F4C3E}" presName="sibTrans" presStyleLbl="sibTrans1D1" presStyleIdx="2" presStyleCnt="6"/>
      <dgm:spPr/>
      <dgm:t>
        <a:bodyPr/>
        <a:lstStyle/>
        <a:p>
          <a:endParaRPr lang="id-ID"/>
        </a:p>
      </dgm:t>
    </dgm:pt>
    <dgm:pt modelId="{A9BD8818-FA58-4636-AFA3-72252C8CFBFC}" type="pres">
      <dgm:prSet presAssocID="{370CFA79-90FA-4AE8-812A-C4F67AE65F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180C31-A47A-448F-A4DD-7A053493419C}" type="pres">
      <dgm:prSet presAssocID="{370CFA79-90FA-4AE8-812A-C4F67AE65F65}" presName="spNode" presStyleCnt="0"/>
      <dgm:spPr/>
    </dgm:pt>
    <dgm:pt modelId="{833F34C2-0539-497A-9B64-A9B9B0CF6633}" type="pres">
      <dgm:prSet presAssocID="{448053D4-A559-4F0C-BF80-6AEFC012E8F6}" presName="sibTrans" presStyleLbl="sibTrans1D1" presStyleIdx="3" presStyleCnt="6"/>
      <dgm:spPr/>
      <dgm:t>
        <a:bodyPr/>
        <a:lstStyle/>
        <a:p>
          <a:endParaRPr lang="id-ID"/>
        </a:p>
      </dgm:t>
    </dgm:pt>
    <dgm:pt modelId="{272FCC31-E7BD-4D89-8B0E-832EBABEEC86}" type="pres">
      <dgm:prSet presAssocID="{CE35A146-1AF5-4D95-9752-039355F2DA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BDACE8-BC64-4EDD-B767-B58AE2E245A6}" type="pres">
      <dgm:prSet presAssocID="{CE35A146-1AF5-4D95-9752-039355F2DA75}" presName="spNode" presStyleCnt="0"/>
      <dgm:spPr/>
    </dgm:pt>
    <dgm:pt modelId="{1092064B-969A-4BA8-B9FF-D6C0FF6E1B1F}" type="pres">
      <dgm:prSet presAssocID="{F333CADB-141B-4A29-A4B2-F07C3D60198A}" presName="sibTrans" presStyleLbl="sibTrans1D1" presStyleIdx="4" presStyleCnt="6"/>
      <dgm:spPr/>
      <dgm:t>
        <a:bodyPr/>
        <a:lstStyle/>
        <a:p>
          <a:endParaRPr lang="id-ID"/>
        </a:p>
      </dgm:t>
    </dgm:pt>
    <dgm:pt modelId="{6C5898A3-8DDD-46B5-80DB-4680673A005C}" type="pres">
      <dgm:prSet presAssocID="{D621C5AF-F005-4E96-892B-2287080B0D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B7F19D-B93B-4D3C-AE36-5F0EB9E46F04}" type="pres">
      <dgm:prSet presAssocID="{D621C5AF-F005-4E96-892B-2287080B0DE8}" presName="spNode" presStyleCnt="0"/>
      <dgm:spPr/>
    </dgm:pt>
    <dgm:pt modelId="{58E9B949-2BD1-4704-B84B-5973193FE2BB}" type="pres">
      <dgm:prSet presAssocID="{4E32C476-DA68-404F-9487-C63BE15F2240}" presName="sibTrans" presStyleLbl="sibTrans1D1" presStyleIdx="5" presStyleCnt="6"/>
      <dgm:spPr/>
      <dgm:t>
        <a:bodyPr/>
        <a:lstStyle/>
        <a:p>
          <a:endParaRPr lang="id-ID"/>
        </a:p>
      </dgm:t>
    </dgm:pt>
  </dgm:ptLst>
  <dgm:cxnLst>
    <dgm:cxn modelId="{8D646A32-B6F2-4654-A70C-D7C310D7349A}" srcId="{E8E19619-A5D1-4C9E-9F33-6D9CBCB37A4F}" destId="{6675BB14-3232-4836-AA36-7DCC41EA14F3}" srcOrd="0" destOrd="0" parTransId="{A35920C8-BDBA-4902-960B-BA2B6FEF9363}" sibTransId="{8971F13E-A0C5-4D8F-AF07-5B7DAF591B98}"/>
    <dgm:cxn modelId="{EE331CA3-533A-4BA6-9B44-3EFADD69C09F}" type="presOf" srcId="{448053D4-A559-4F0C-BF80-6AEFC012E8F6}" destId="{833F34C2-0539-497A-9B64-A9B9B0CF6633}" srcOrd="0" destOrd="0" presId="urn:microsoft.com/office/officeart/2005/8/layout/cycle6"/>
    <dgm:cxn modelId="{C699ED79-6613-4562-94C0-AAA6024C9A84}" type="presOf" srcId="{E8E19619-A5D1-4C9E-9F33-6D9CBCB37A4F}" destId="{FAFA1D8C-142A-47EB-9EFB-14DA42256AE7}" srcOrd="0" destOrd="0" presId="urn:microsoft.com/office/officeart/2005/8/layout/cycle6"/>
    <dgm:cxn modelId="{54DAA233-E2B7-4FF3-8780-3BF40D1C719B}" type="presOf" srcId="{CE88CE17-95E5-48F7-BF68-8521D9A8B805}" destId="{74C993B8-C1F9-4438-BFE1-F0F4C0D654E1}" srcOrd="0" destOrd="0" presId="urn:microsoft.com/office/officeart/2005/8/layout/cycle6"/>
    <dgm:cxn modelId="{F6E9ED0B-BD38-43C0-A233-F90962DB8B73}" type="presOf" srcId="{4E32C476-DA68-404F-9487-C63BE15F2240}" destId="{58E9B949-2BD1-4704-B84B-5973193FE2BB}" srcOrd="0" destOrd="0" presId="urn:microsoft.com/office/officeart/2005/8/layout/cycle6"/>
    <dgm:cxn modelId="{56A0AE06-1A84-444A-AC4B-0839478EFF3D}" type="presOf" srcId="{A4261C50-4DB1-48FF-A424-DF80802F2DF3}" destId="{A9AD4415-79F8-4A3A-A111-1F47E4315AF1}" srcOrd="0" destOrd="0" presId="urn:microsoft.com/office/officeart/2005/8/layout/cycle6"/>
    <dgm:cxn modelId="{D56DF263-0516-4019-A46E-781CF3F3DB3B}" type="presOf" srcId="{6675BB14-3232-4836-AA36-7DCC41EA14F3}" destId="{AF7E78C9-1EF3-41B1-B4F2-3F5EF8541A0A}" srcOrd="0" destOrd="0" presId="urn:microsoft.com/office/officeart/2005/8/layout/cycle6"/>
    <dgm:cxn modelId="{AE0E31B6-0195-4B86-B64E-3A6EBDE045BE}" srcId="{E8E19619-A5D1-4C9E-9F33-6D9CBCB37A4F}" destId="{CE88CE17-95E5-48F7-BF68-8521D9A8B805}" srcOrd="2" destOrd="0" parTransId="{B5208F77-DA42-4037-9A4B-CDA08BD7A5CE}" sibTransId="{03E600A9-607D-4192-9FB9-A56A1E0F4C3E}"/>
    <dgm:cxn modelId="{416E4433-03A8-43BD-B59B-E3A0506DB24A}" srcId="{E8E19619-A5D1-4C9E-9F33-6D9CBCB37A4F}" destId="{CE35A146-1AF5-4D95-9752-039355F2DA75}" srcOrd="4" destOrd="0" parTransId="{26735170-5D74-4F17-899B-49FF3FA114EA}" sibTransId="{F333CADB-141B-4A29-A4B2-F07C3D60198A}"/>
    <dgm:cxn modelId="{E3C67914-E985-4FA1-B363-5A496680A3AC}" type="presOf" srcId="{03E600A9-607D-4192-9FB9-A56A1E0F4C3E}" destId="{EBE82DB4-EC36-462D-9C8D-6041DCFAF624}" srcOrd="0" destOrd="0" presId="urn:microsoft.com/office/officeart/2005/8/layout/cycle6"/>
    <dgm:cxn modelId="{6E4C41DC-15E3-4DCB-89E4-233CCCF18C30}" type="presOf" srcId="{D621C5AF-F005-4E96-892B-2287080B0DE8}" destId="{6C5898A3-8DDD-46B5-80DB-4680673A005C}" srcOrd="0" destOrd="0" presId="urn:microsoft.com/office/officeart/2005/8/layout/cycle6"/>
    <dgm:cxn modelId="{B63A772D-2C72-42C9-80D3-D8266A55C319}" type="presOf" srcId="{F333CADB-141B-4A29-A4B2-F07C3D60198A}" destId="{1092064B-969A-4BA8-B9FF-D6C0FF6E1B1F}" srcOrd="0" destOrd="0" presId="urn:microsoft.com/office/officeart/2005/8/layout/cycle6"/>
    <dgm:cxn modelId="{04DAE01E-CD68-4690-BCC9-4CA6255A0CF7}" srcId="{E8E19619-A5D1-4C9E-9F33-6D9CBCB37A4F}" destId="{370CFA79-90FA-4AE8-812A-C4F67AE65F65}" srcOrd="3" destOrd="0" parTransId="{29C88639-CCAA-473E-A349-DF89CC6F499D}" sibTransId="{448053D4-A559-4F0C-BF80-6AEFC012E8F6}"/>
    <dgm:cxn modelId="{8393A333-21A6-4C0D-9D60-54B29154D38F}" srcId="{E8E19619-A5D1-4C9E-9F33-6D9CBCB37A4F}" destId="{A4261C50-4DB1-48FF-A424-DF80802F2DF3}" srcOrd="1" destOrd="0" parTransId="{D230B745-E4E1-4027-8481-7A0360477567}" sibTransId="{0FF7BB60-679F-4C45-B167-4DD0BDD2FD8B}"/>
    <dgm:cxn modelId="{0319A74D-2E45-4925-9FA5-D7435BD0F35D}" srcId="{E8E19619-A5D1-4C9E-9F33-6D9CBCB37A4F}" destId="{D621C5AF-F005-4E96-892B-2287080B0DE8}" srcOrd="5" destOrd="0" parTransId="{80F45323-C403-4016-B55A-22BF11F16930}" sibTransId="{4E32C476-DA68-404F-9487-C63BE15F2240}"/>
    <dgm:cxn modelId="{58477F5E-C894-429F-80B0-D37BCE5417A4}" type="presOf" srcId="{8971F13E-A0C5-4D8F-AF07-5B7DAF591B98}" destId="{4C486985-E440-474E-8235-355536E1CA37}" srcOrd="0" destOrd="0" presId="urn:microsoft.com/office/officeart/2005/8/layout/cycle6"/>
    <dgm:cxn modelId="{81C12C7B-3BCE-4EC7-95AB-C4FAA3EB1A38}" type="presOf" srcId="{370CFA79-90FA-4AE8-812A-C4F67AE65F65}" destId="{A9BD8818-FA58-4636-AFA3-72252C8CFBFC}" srcOrd="0" destOrd="0" presId="urn:microsoft.com/office/officeart/2005/8/layout/cycle6"/>
    <dgm:cxn modelId="{311A99F5-8581-4841-BB77-4682FE058E2E}" type="presOf" srcId="{0FF7BB60-679F-4C45-B167-4DD0BDD2FD8B}" destId="{CC437AE6-C795-499B-82BA-DAABD6A77AD0}" srcOrd="0" destOrd="0" presId="urn:microsoft.com/office/officeart/2005/8/layout/cycle6"/>
    <dgm:cxn modelId="{D82190F7-C0F0-4556-8ADA-DD5EAEFD6642}" type="presOf" srcId="{CE35A146-1AF5-4D95-9752-039355F2DA75}" destId="{272FCC31-E7BD-4D89-8B0E-832EBABEEC86}" srcOrd="0" destOrd="0" presId="urn:microsoft.com/office/officeart/2005/8/layout/cycle6"/>
    <dgm:cxn modelId="{4F8A391A-ACC6-4D49-98CD-794531A45624}" type="presParOf" srcId="{FAFA1D8C-142A-47EB-9EFB-14DA42256AE7}" destId="{AF7E78C9-1EF3-41B1-B4F2-3F5EF8541A0A}" srcOrd="0" destOrd="0" presId="urn:microsoft.com/office/officeart/2005/8/layout/cycle6"/>
    <dgm:cxn modelId="{F9D1D155-0E31-4C48-8613-DBB089661620}" type="presParOf" srcId="{FAFA1D8C-142A-47EB-9EFB-14DA42256AE7}" destId="{7726075A-6E04-436C-B06D-B618D79656F0}" srcOrd="1" destOrd="0" presId="urn:microsoft.com/office/officeart/2005/8/layout/cycle6"/>
    <dgm:cxn modelId="{0C0CE342-869C-4ADF-9092-163836717522}" type="presParOf" srcId="{FAFA1D8C-142A-47EB-9EFB-14DA42256AE7}" destId="{4C486985-E440-474E-8235-355536E1CA37}" srcOrd="2" destOrd="0" presId="urn:microsoft.com/office/officeart/2005/8/layout/cycle6"/>
    <dgm:cxn modelId="{BC459835-E236-4C89-858C-3EC94A9679A9}" type="presParOf" srcId="{FAFA1D8C-142A-47EB-9EFB-14DA42256AE7}" destId="{A9AD4415-79F8-4A3A-A111-1F47E4315AF1}" srcOrd="3" destOrd="0" presId="urn:microsoft.com/office/officeart/2005/8/layout/cycle6"/>
    <dgm:cxn modelId="{615D2065-93DE-473F-A45B-CE94E973B42C}" type="presParOf" srcId="{FAFA1D8C-142A-47EB-9EFB-14DA42256AE7}" destId="{CA21350D-2904-4B95-A88D-FDF984956A74}" srcOrd="4" destOrd="0" presId="urn:microsoft.com/office/officeart/2005/8/layout/cycle6"/>
    <dgm:cxn modelId="{24CCD1E7-A67D-4212-8EBC-FB5735E565AD}" type="presParOf" srcId="{FAFA1D8C-142A-47EB-9EFB-14DA42256AE7}" destId="{CC437AE6-C795-499B-82BA-DAABD6A77AD0}" srcOrd="5" destOrd="0" presId="urn:microsoft.com/office/officeart/2005/8/layout/cycle6"/>
    <dgm:cxn modelId="{F9039A2B-09E1-43A8-A151-2921FCB324B9}" type="presParOf" srcId="{FAFA1D8C-142A-47EB-9EFB-14DA42256AE7}" destId="{74C993B8-C1F9-4438-BFE1-F0F4C0D654E1}" srcOrd="6" destOrd="0" presId="urn:microsoft.com/office/officeart/2005/8/layout/cycle6"/>
    <dgm:cxn modelId="{3802480B-0E4E-4B30-8973-8621F4033ECE}" type="presParOf" srcId="{FAFA1D8C-142A-47EB-9EFB-14DA42256AE7}" destId="{29F91524-2A0D-42EB-BCCA-512C95E05411}" srcOrd="7" destOrd="0" presId="urn:microsoft.com/office/officeart/2005/8/layout/cycle6"/>
    <dgm:cxn modelId="{0FE0931C-97D7-45D4-8076-E01830C7A8DD}" type="presParOf" srcId="{FAFA1D8C-142A-47EB-9EFB-14DA42256AE7}" destId="{EBE82DB4-EC36-462D-9C8D-6041DCFAF624}" srcOrd="8" destOrd="0" presId="urn:microsoft.com/office/officeart/2005/8/layout/cycle6"/>
    <dgm:cxn modelId="{664F0C70-A961-4981-A934-3FD5A8C8A74E}" type="presParOf" srcId="{FAFA1D8C-142A-47EB-9EFB-14DA42256AE7}" destId="{A9BD8818-FA58-4636-AFA3-72252C8CFBFC}" srcOrd="9" destOrd="0" presId="urn:microsoft.com/office/officeart/2005/8/layout/cycle6"/>
    <dgm:cxn modelId="{FF9468ED-EB71-4787-BAF7-608C1B58DC66}" type="presParOf" srcId="{FAFA1D8C-142A-47EB-9EFB-14DA42256AE7}" destId="{02180C31-A47A-448F-A4DD-7A053493419C}" srcOrd="10" destOrd="0" presId="urn:microsoft.com/office/officeart/2005/8/layout/cycle6"/>
    <dgm:cxn modelId="{5CD222B6-C622-4A22-9FAF-B9469553E63E}" type="presParOf" srcId="{FAFA1D8C-142A-47EB-9EFB-14DA42256AE7}" destId="{833F34C2-0539-497A-9B64-A9B9B0CF6633}" srcOrd="11" destOrd="0" presId="urn:microsoft.com/office/officeart/2005/8/layout/cycle6"/>
    <dgm:cxn modelId="{BE3E9E88-C2F1-4920-B14A-5FC1D4B46C45}" type="presParOf" srcId="{FAFA1D8C-142A-47EB-9EFB-14DA42256AE7}" destId="{272FCC31-E7BD-4D89-8B0E-832EBABEEC86}" srcOrd="12" destOrd="0" presId="urn:microsoft.com/office/officeart/2005/8/layout/cycle6"/>
    <dgm:cxn modelId="{189AC677-5478-411D-BCA7-10C477674C96}" type="presParOf" srcId="{FAFA1D8C-142A-47EB-9EFB-14DA42256AE7}" destId="{79BDACE8-BC64-4EDD-B767-B58AE2E245A6}" srcOrd="13" destOrd="0" presId="urn:microsoft.com/office/officeart/2005/8/layout/cycle6"/>
    <dgm:cxn modelId="{DCA41E81-B533-423F-AA24-DDBB69ECCB3B}" type="presParOf" srcId="{FAFA1D8C-142A-47EB-9EFB-14DA42256AE7}" destId="{1092064B-969A-4BA8-B9FF-D6C0FF6E1B1F}" srcOrd="14" destOrd="0" presId="urn:microsoft.com/office/officeart/2005/8/layout/cycle6"/>
    <dgm:cxn modelId="{72F24E46-B83C-4496-9057-5789B4544652}" type="presParOf" srcId="{FAFA1D8C-142A-47EB-9EFB-14DA42256AE7}" destId="{6C5898A3-8DDD-46B5-80DB-4680673A005C}" srcOrd="15" destOrd="0" presId="urn:microsoft.com/office/officeart/2005/8/layout/cycle6"/>
    <dgm:cxn modelId="{51AD2ED4-0857-4DEA-A55B-67DC75120B40}" type="presParOf" srcId="{FAFA1D8C-142A-47EB-9EFB-14DA42256AE7}" destId="{09B7F19D-B93B-4D3C-AE36-5F0EB9E46F04}" srcOrd="16" destOrd="0" presId="urn:microsoft.com/office/officeart/2005/8/layout/cycle6"/>
    <dgm:cxn modelId="{64F06F0D-B2D5-4746-A643-AC4D9B71DF5E}" type="presParOf" srcId="{FAFA1D8C-142A-47EB-9EFB-14DA42256AE7}" destId="{58E9B949-2BD1-4704-B84B-5973193FE2B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49D9001-28E0-4565-823E-D9A52B3E84DF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4FC5824-FA08-4B21-8BAF-3412A7AEEE6C}">
      <dgm:prSet phldrT="[Text]" custT="1"/>
      <dgm:spPr/>
      <dgm:t>
        <a:bodyPr/>
        <a:lstStyle/>
        <a:p>
          <a:r>
            <a:rPr lang="id-ID" sz="1800" dirty="0" smtClean="0"/>
            <a:t>Mewujudkan </a:t>
          </a:r>
          <a:r>
            <a:rPr lang="en-ID" sz="1800" dirty="0" smtClean="0"/>
            <a:t>t</a:t>
          </a:r>
          <a:r>
            <a:rPr lang="id-ID" sz="1800" dirty="0" smtClean="0"/>
            <a:t>oleransi dan </a:t>
          </a:r>
          <a:r>
            <a:rPr lang="en-ID" sz="1800" dirty="0" smtClean="0"/>
            <a:t>m</a:t>
          </a:r>
          <a:r>
            <a:rPr lang="id-ID" sz="1800" dirty="0" smtClean="0"/>
            <a:t>enghargai </a:t>
          </a:r>
          <a:r>
            <a:rPr lang="en-ID" sz="1800" dirty="0" smtClean="0"/>
            <a:t>p</a:t>
          </a:r>
          <a:r>
            <a:rPr lang="id-ID" sz="1800" dirty="0" smtClean="0"/>
            <a:t>erbedaan</a:t>
          </a:r>
          <a:endParaRPr lang="id-ID" sz="1800" dirty="0"/>
        </a:p>
      </dgm:t>
    </dgm:pt>
    <dgm:pt modelId="{18C40A42-7C56-425D-8A6F-2F2D942C5E40}" type="parTrans" cxnId="{05CB06C0-D9F1-416B-A2EF-2D9F9ABB735E}">
      <dgm:prSet/>
      <dgm:spPr/>
      <dgm:t>
        <a:bodyPr/>
        <a:lstStyle/>
        <a:p>
          <a:endParaRPr lang="id-ID"/>
        </a:p>
      </dgm:t>
    </dgm:pt>
    <dgm:pt modelId="{42066A6C-E008-49B1-AFDC-1CE6E07CD629}" type="sibTrans" cxnId="{05CB06C0-D9F1-416B-A2EF-2D9F9ABB735E}">
      <dgm:prSet/>
      <dgm:spPr/>
      <dgm:t>
        <a:bodyPr/>
        <a:lstStyle/>
        <a:p>
          <a:endParaRPr lang="id-ID"/>
        </a:p>
      </dgm:t>
    </dgm:pt>
    <dgm:pt modelId="{CDD1CB47-E99C-4230-A394-57BD01E3175C}">
      <dgm:prSet phldrT="[Text]" custT="1"/>
      <dgm:spPr/>
      <dgm:t>
        <a:bodyPr/>
        <a:lstStyle/>
        <a:p>
          <a:r>
            <a:rPr lang="id-ID" sz="1800" dirty="0" smtClean="0"/>
            <a:t>Menanamkan </a:t>
          </a:r>
          <a:r>
            <a:rPr lang="en-ID" sz="1800" dirty="0" smtClean="0"/>
            <a:t>p</a:t>
          </a:r>
          <a:r>
            <a:rPr lang="id-ID" sz="1800" dirty="0" smtClean="0"/>
            <a:t>endidikan </a:t>
          </a:r>
          <a:r>
            <a:rPr lang="en-ID" sz="1800" dirty="0" smtClean="0"/>
            <a:t>m</a:t>
          </a:r>
          <a:r>
            <a:rPr lang="id-ID" sz="1800" dirty="0" smtClean="0"/>
            <a:t>ultikultural</a:t>
          </a:r>
          <a:endParaRPr lang="id-ID" sz="1800" dirty="0"/>
        </a:p>
      </dgm:t>
    </dgm:pt>
    <dgm:pt modelId="{BB270A49-25BC-4925-B4B7-E9CFEE3CFD65}" type="parTrans" cxnId="{99D5F2EF-7FB8-48BB-BB2E-B84A6BF58AE5}">
      <dgm:prSet/>
      <dgm:spPr/>
      <dgm:t>
        <a:bodyPr/>
        <a:lstStyle/>
        <a:p>
          <a:endParaRPr lang="id-ID"/>
        </a:p>
      </dgm:t>
    </dgm:pt>
    <dgm:pt modelId="{2537F316-4DE8-432F-95E8-43CF6777D0F7}" type="sibTrans" cxnId="{99D5F2EF-7FB8-48BB-BB2E-B84A6BF58AE5}">
      <dgm:prSet/>
      <dgm:spPr/>
      <dgm:t>
        <a:bodyPr/>
        <a:lstStyle/>
        <a:p>
          <a:endParaRPr lang="id-ID"/>
        </a:p>
      </dgm:t>
    </dgm:pt>
    <dgm:pt modelId="{E0BAC873-A190-4DAE-905F-A9AB8213D90B}">
      <dgm:prSet phldrT="[Text]" custT="1"/>
      <dgm:spPr/>
      <dgm:t>
        <a:bodyPr/>
        <a:lstStyle/>
        <a:p>
          <a:r>
            <a:rPr lang="id-ID" sz="1800" dirty="0" smtClean="0"/>
            <a:t>Mengembangkan </a:t>
          </a:r>
          <a:r>
            <a:rPr lang="en-ID" sz="1800" dirty="0" smtClean="0"/>
            <a:t>n</a:t>
          </a:r>
          <a:r>
            <a:rPr lang="id-ID" sz="1800" dirty="0" smtClean="0"/>
            <a:t>asionalisme dan patriotisme</a:t>
          </a:r>
          <a:endParaRPr lang="id-ID" sz="1800" dirty="0"/>
        </a:p>
      </dgm:t>
    </dgm:pt>
    <dgm:pt modelId="{3CF961C2-FECB-4FDA-9E21-D93A291B0E48}" type="parTrans" cxnId="{0EBBA686-75B8-45EA-81FB-69EF5A4179A7}">
      <dgm:prSet/>
      <dgm:spPr/>
      <dgm:t>
        <a:bodyPr/>
        <a:lstStyle/>
        <a:p>
          <a:endParaRPr lang="id-ID"/>
        </a:p>
      </dgm:t>
    </dgm:pt>
    <dgm:pt modelId="{F026E8D0-F93D-4FF1-82C8-E7D1FE34997D}" type="sibTrans" cxnId="{0EBBA686-75B8-45EA-81FB-69EF5A4179A7}">
      <dgm:prSet/>
      <dgm:spPr/>
      <dgm:t>
        <a:bodyPr/>
        <a:lstStyle/>
        <a:p>
          <a:endParaRPr lang="id-ID"/>
        </a:p>
      </dgm:t>
    </dgm:pt>
    <dgm:pt modelId="{5253EDA8-ED1A-4141-9291-1A404E0E9A22}">
      <dgm:prSet custT="1"/>
      <dgm:spPr/>
      <dgm:t>
        <a:bodyPr/>
        <a:lstStyle/>
        <a:p>
          <a:r>
            <a:rPr lang="id-ID" sz="1800" dirty="0" smtClean="0"/>
            <a:t>Mengembangkan </a:t>
          </a:r>
          <a:r>
            <a:rPr lang="en-ID" sz="1800" dirty="0" smtClean="0"/>
            <a:t>u</a:t>
          </a:r>
          <a:r>
            <a:rPr lang="id-ID" sz="1800" dirty="0" smtClean="0"/>
            <a:t>paya </a:t>
          </a:r>
          <a:r>
            <a:rPr lang="en-ID" sz="1800" dirty="0" smtClean="0"/>
            <a:t>a</a:t>
          </a:r>
          <a:r>
            <a:rPr lang="id-ID" sz="1800" dirty="0" smtClean="0"/>
            <a:t>komodatif</a:t>
          </a:r>
          <a:endParaRPr lang="id-ID" sz="1800" dirty="0"/>
        </a:p>
      </dgm:t>
    </dgm:pt>
    <dgm:pt modelId="{026AB199-AB68-4C9D-BC4D-794E324C58D3}" type="parTrans" cxnId="{DFC30297-1B91-49C0-847F-1AB59C6DCA3A}">
      <dgm:prSet/>
      <dgm:spPr/>
      <dgm:t>
        <a:bodyPr/>
        <a:lstStyle/>
        <a:p>
          <a:endParaRPr lang="id-ID"/>
        </a:p>
      </dgm:t>
    </dgm:pt>
    <dgm:pt modelId="{D2DA4043-A5F2-4A96-85AC-0F3286D1A855}" type="sibTrans" cxnId="{DFC30297-1B91-49C0-847F-1AB59C6DCA3A}">
      <dgm:prSet/>
      <dgm:spPr/>
      <dgm:t>
        <a:bodyPr/>
        <a:lstStyle/>
        <a:p>
          <a:endParaRPr lang="id-ID"/>
        </a:p>
      </dgm:t>
    </dgm:pt>
    <dgm:pt modelId="{62C371E9-529F-43F0-9230-E13659E63E8F}">
      <dgm:prSet custT="1"/>
      <dgm:spPr/>
      <dgm:t>
        <a:bodyPr/>
        <a:lstStyle/>
        <a:p>
          <a:r>
            <a:rPr lang="id-ID" sz="1800" dirty="0" smtClean="0"/>
            <a:t>Mengembangkan </a:t>
          </a:r>
          <a:r>
            <a:rPr lang="en-ID" sz="1800" dirty="0" smtClean="0"/>
            <a:t>s</a:t>
          </a:r>
          <a:r>
            <a:rPr lang="id-ID" sz="1800" dirty="0" smtClean="0"/>
            <a:t>ikap </a:t>
          </a:r>
          <a:r>
            <a:rPr lang="en-ID" sz="1800" dirty="0" smtClean="0"/>
            <a:t>d</a:t>
          </a:r>
          <a:r>
            <a:rPr lang="id-ID" sz="1800" dirty="0" smtClean="0"/>
            <a:t>emokratis dan </a:t>
          </a:r>
          <a:r>
            <a:rPr lang="en-ID" sz="1800" dirty="0" smtClean="0"/>
            <a:t>a</a:t>
          </a:r>
          <a:r>
            <a:rPr lang="id-ID" sz="1800" dirty="0" smtClean="0"/>
            <a:t>ntidiskriminasi</a:t>
          </a:r>
          <a:endParaRPr lang="id-ID" sz="1800" dirty="0"/>
        </a:p>
      </dgm:t>
    </dgm:pt>
    <dgm:pt modelId="{805B0FD2-4CF0-4A2E-8F01-79502EB6D8D6}" type="parTrans" cxnId="{D47E69E1-573E-4C49-86E0-3F5570059A6E}">
      <dgm:prSet/>
      <dgm:spPr/>
      <dgm:t>
        <a:bodyPr/>
        <a:lstStyle/>
        <a:p>
          <a:endParaRPr lang="id-ID"/>
        </a:p>
      </dgm:t>
    </dgm:pt>
    <dgm:pt modelId="{3CE589C1-3F0B-49B2-BD43-B5FD1075BF04}" type="sibTrans" cxnId="{D47E69E1-573E-4C49-86E0-3F5570059A6E}">
      <dgm:prSet/>
      <dgm:spPr/>
      <dgm:t>
        <a:bodyPr/>
        <a:lstStyle/>
        <a:p>
          <a:endParaRPr lang="id-ID"/>
        </a:p>
      </dgm:t>
    </dgm:pt>
    <dgm:pt modelId="{CD494C07-7F99-49B6-A961-149561865E02}">
      <dgm:prSet custT="1"/>
      <dgm:spPr/>
      <dgm:t>
        <a:bodyPr/>
        <a:lstStyle/>
        <a:p>
          <a:r>
            <a:rPr lang="id-ID" sz="1800" dirty="0" smtClean="0"/>
            <a:t>Mewujudkan </a:t>
          </a:r>
          <a:r>
            <a:rPr lang="en-ID" sz="1800" dirty="0" smtClean="0"/>
            <a:t>i</a:t>
          </a:r>
          <a:r>
            <a:rPr lang="id-ID" sz="1800" dirty="0" smtClean="0"/>
            <a:t>ntegrasi </a:t>
          </a:r>
          <a:r>
            <a:rPr lang="en-ID" sz="1800" dirty="0" smtClean="0"/>
            <a:t>s</a:t>
          </a:r>
          <a:r>
            <a:rPr lang="id-ID" sz="1800" dirty="0" smtClean="0"/>
            <a:t>osial</a:t>
          </a:r>
          <a:endParaRPr lang="id-ID" sz="1800" dirty="0"/>
        </a:p>
      </dgm:t>
    </dgm:pt>
    <dgm:pt modelId="{1411E2B9-36DC-43E5-9AA6-F89A7EAC6814}" type="parTrans" cxnId="{43650090-7FE1-4D13-8D11-914D8A11E906}">
      <dgm:prSet/>
      <dgm:spPr/>
      <dgm:t>
        <a:bodyPr/>
        <a:lstStyle/>
        <a:p>
          <a:endParaRPr lang="id-ID"/>
        </a:p>
      </dgm:t>
    </dgm:pt>
    <dgm:pt modelId="{1AE756D6-DB12-43BD-9C51-A7034F1F5279}" type="sibTrans" cxnId="{43650090-7FE1-4D13-8D11-914D8A11E906}">
      <dgm:prSet/>
      <dgm:spPr/>
      <dgm:t>
        <a:bodyPr/>
        <a:lstStyle/>
        <a:p>
          <a:endParaRPr lang="id-ID"/>
        </a:p>
      </dgm:t>
    </dgm:pt>
    <dgm:pt modelId="{1C38CF2B-58AD-4F26-B470-405BAF19C105}" type="pres">
      <dgm:prSet presAssocID="{149D9001-28E0-4565-823E-D9A52B3E84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91FB721-F65E-4BC2-A08D-C9DB330826B2}" type="pres">
      <dgm:prSet presAssocID="{34FC5824-FA08-4B21-8BAF-3412A7AEEE6C}" presName="parentLin" presStyleCnt="0"/>
      <dgm:spPr/>
      <dgm:t>
        <a:bodyPr/>
        <a:lstStyle/>
        <a:p>
          <a:endParaRPr lang="id-ID"/>
        </a:p>
      </dgm:t>
    </dgm:pt>
    <dgm:pt modelId="{866680C0-2271-4E00-BBBF-EAC6A6334A49}" type="pres">
      <dgm:prSet presAssocID="{34FC5824-FA08-4B21-8BAF-3412A7AEEE6C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0B92DB2B-52DD-49EC-AAEF-FA66E42C3109}" type="pres">
      <dgm:prSet presAssocID="{34FC5824-FA08-4B21-8BAF-3412A7AEEE6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2FD7FC-5C26-4667-9385-B3CFB00740C6}" type="pres">
      <dgm:prSet presAssocID="{34FC5824-FA08-4B21-8BAF-3412A7AEEE6C}" presName="negativeSpace" presStyleCnt="0"/>
      <dgm:spPr/>
      <dgm:t>
        <a:bodyPr/>
        <a:lstStyle/>
        <a:p>
          <a:endParaRPr lang="id-ID"/>
        </a:p>
      </dgm:t>
    </dgm:pt>
    <dgm:pt modelId="{6C85CDD5-1FCB-40B4-8791-9A3B9D19B3F3}" type="pres">
      <dgm:prSet presAssocID="{34FC5824-FA08-4B21-8BAF-3412A7AEEE6C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02DBD9-0806-4AED-9E54-870073F93C4D}" type="pres">
      <dgm:prSet presAssocID="{42066A6C-E008-49B1-AFDC-1CE6E07CD629}" presName="spaceBetweenRectangles" presStyleCnt="0"/>
      <dgm:spPr/>
      <dgm:t>
        <a:bodyPr/>
        <a:lstStyle/>
        <a:p>
          <a:endParaRPr lang="id-ID"/>
        </a:p>
      </dgm:t>
    </dgm:pt>
    <dgm:pt modelId="{4F010601-0304-4016-8B36-FD13E9C4C809}" type="pres">
      <dgm:prSet presAssocID="{CDD1CB47-E99C-4230-A394-57BD01E3175C}" presName="parentLin" presStyleCnt="0"/>
      <dgm:spPr/>
      <dgm:t>
        <a:bodyPr/>
        <a:lstStyle/>
        <a:p>
          <a:endParaRPr lang="id-ID"/>
        </a:p>
      </dgm:t>
    </dgm:pt>
    <dgm:pt modelId="{F1B79381-CEA3-4FE0-9468-DCC2E17B4774}" type="pres">
      <dgm:prSet presAssocID="{CDD1CB47-E99C-4230-A394-57BD01E3175C}" presName="parentLeftMargin" presStyleLbl="node1" presStyleIdx="0" presStyleCnt="6"/>
      <dgm:spPr/>
      <dgm:t>
        <a:bodyPr/>
        <a:lstStyle/>
        <a:p>
          <a:endParaRPr lang="id-ID"/>
        </a:p>
      </dgm:t>
    </dgm:pt>
    <dgm:pt modelId="{C8977BA9-4821-487C-BC34-0E3C376B1621}" type="pres">
      <dgm:prSet presAssocID="{CDD1CB47-E99C-4230-A394-57BD01E317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86B709-9BBA-464E-BD70-7420F26F9199}" type="pres">
      <dgm:prSet presAssocID="{CDD1CB47-E99C-4230-A394-57BD01E3175C}" presName="negativeSpace" presStyleCnt="0"/>
      <dgm:spPr/>
      <dgm:t>
        <a:bodyPr/>
        <a:lstStyle/>
        <a:p>
          <a:endParaRPr lang="id-ID"/>
        </a:p>
      </dgm:t>
    </dgm:pt>
    <dgm:pt modelId="{E3FF1E55-61A5-4CD5-A81F-1F4FB82C8E41}" type="pres">
      <dgm:prSet presAssocID="{CDD1CB47-E99C-4230-A394-57BD01E3175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9DBBF9-984C-456E-9480-16F9B5B73B1F}" type="pres">
      <dgm:prSet presAssocID="{2537F316-4DE8-432F-95E8-43CF6777D0F7}" presName="spaceBetweenRectangles" presStyleCnt="0"/>
      <dgm:spPr/>
      <dgm:t>
        <a:bodyPr/>
        <a:lstStyle/>
        <a:p>
          <a:endParaRPr lang="id-ID"/>
        </a:p>
      </dgm:t>
    </dgm:pt>
    <dgm:pt modelId="{F66DAFB2-37FC-4025-A5C6-EBB2E684D94B}" type="pres">
      <dgm:prSet presAssocID="{E0BAC873-A190-4DAE-905F-A9AB8213D90B}" presName="parentLin" presStyleCnt="0"/>
      <dgm:spPr/>
      <dgm:t>
        <a:bodyPr/>
        <a:lstStyle/>
        <a:p>
          <a:endParaRPr lang="id-ID"/>
        </a:p>
      </dgm:t>
    </dgm:pt>
    <dgm:pt modelId="{A93576CA-23CE-479A-92C5-E7345EFAC945}" type="pres">
      <dgm:prSet presAssocID="{E0BAC873-A190-4DAE-905F-A9AB8213D90B}" presName="parentLeftMargin" presStyleLbl="node1" presStyleIdx="1" presStyleCnt="6"/>
      <dgm:spPr/>
      <dgm:t>
        <a:bodyPr/>
        <a:lstStyle/>
        <a:p>
          <a:endParaRPr lang="id-ID"/>
        </a:p>
      </dgm:t>
    </dgm:pt>
    <dgm:pt modelId="{A73FCBE5-A1A6-457A-B599-14004BDBA1FB}" type="pres">
      <dgm:prSet presAssocID="{E0BAC873-A190-4DAE-905F-A9AB8213D90B}" presName="parentText" presStyleLbl="node1" presStyleIdx="2" presStyleCnt="6" custLinFactNeighborX="-2784" custLinFactNeighborY="1343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29D535-2D52-44C3-883D-5733632425AC}" type="pres">
      <dgm:prSet presAssocID="{E0BAC873-A190-4DAE-905F-A9AB8213D90B}" presName="negativeSpace" presStyleCnt="0"/>
      <dgm:spPr/>
      <dgm:t>
        <a:bodyPr/>
        <a:lstStyle/>
        <a:p>
          <a:endParaRPr lang="id-ID"/>
        </a:p>
      </dgm:t>
    </dgm:pt>
    <dgm:pt modelId="{CC1EEC17-4B42-4C36-972D-EAA43B35AA2F}" type="pres">
      <dgm:prSet presAssocID="{E0BAC873-A190-4DAE-905F-A9AB8213D90B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5218A5-24E6-4F0E-BA08-430DD1D6656F}" type="pres">
      <dgm:prSet presAssocID="{F026E8D0-F93D-4FF1-82C8-E7D1FE34997D}" presName="spaceBetweenRectangles" presStyleCnt="0"/>
      <dgm:spPr/>
      <dgm:t>
        <a:bodyPr/>
        <a:lstStyle/>
        <a:p>
          <a:endParaRPr lang="id-ID"/>
        </a:p>
      </dgm:t>
    </dgm:pt>
    <dgm:pt modelId="{B4746890-8B6F-49C6-9307-031E9AE0C0FC}" type="pres">
      <dgm:prSet presAssocID="{5253EDA8-ED1A-4141-9291-1A404E0E9A22}" presName="parentLin" presStyleCnt="0"/>
      <dgm:spPr/>
      <dgm:t>
        <a:bodyPr/>
        <a:lstStyle/>
        <a:p>
          <a:endParaRPr lang="id-ID"/>
        </a:p>
      </dgm:t>
    </dgm:pt>
    <dgm:pt modelId="{495D81C7-3C1B-442F-877E-D3250AA5929A}" type="pres">
      <dgm:prSet presAssocID="{5253EDA8-ED1A-4141-9291-1A404E0E9A22}" presName="parentLeftMargin" presStyleLbl="node1" presStyleIdx="2" presStyleCnt="6"/>
      <dgm:spPr/>
      <dgm:t>
        <a:bodyPr/>
        <a:lstStyle/>
        <a:p>
          <a:endParaRPr lang="id-ID"/>
        </a:p>
      </dgm:t>
    </dgm:pt>
    <dgm:pt modelId="{5206EBC5-5108-4AB6-A445-71AA90CB7032}" type="pres">
      <dgm:prSet presAssocID="{5253EDA8-ED1A-4141-9291-1A404E0E9A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992B38-A4C3-4007-BF1D-D3A7A6634127}" type="pres">
      <dgm:prSet presAssocID="{5253EDA8-ED1A-4141-9291-1A404E0E9A22}" presName="negativeSpace" presStyleCnt="0"/>
      <dgm:spPr/>
      <dgm:t>
        <a:bodyPr/>
        <a:lstStyle/>
        <a:p>
          <a:endParaRPr lang="id-ID"/>
        </a:p>
      </dgm:t>
    </dgm:pt>
    <dgm:pt modelId="{74ECD253-AA73-4E94-940F-1C0BACDE46A6}" type="pres">
      <dgm:prSet presAssocID="{5253EDA8-ED1A-4141-9291-1A404E0E9A22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821B44-C47B-413A-BACD-E881C94B2927}" type="pres">
      <dgm:prSet presAssocID="{D2DA4043-A5F2-4A96-85AC-0F3286D1A855}" presName="spaceBetweenRectangles" presStyleCnt="0"/>
      <dgm:spPr/>
      <dgm:t>
        <a:bodyPr/>
        <a:lstStyle/>
        <a:p>
          <a:endParaRPr lang="id-ID"/>
        </a:p>
      </dgm:t>
    </dgm:pt>
    <dgm:pt modelId="{AF6CD58E-60AD-4AD2-8831-D808AB2FA158}" type="pres">
      <dgm:prSet presAssocID="{62C371E9-529F-43F0-9230-E13659E63E8F}" presName="parentLin" presStyleCnt="0"/>
      <dgm:spPr/>
      <dgm:t>
        <a:bodyPr/>
        <a:lstStyle/>
        <a:p>
          <a:endParaRPr lang="id-ID"/>
        </a:p>
      </dgm:t>
    </dgm:pt>
    <dgm:pt modelId="{D3AA0CC1-C47C-4000-9510-4B63EE37AEB4}" type="pres">
      <dgm:prSet presAssocID="{62C371E9-529F-43F0-9230-E13659E63E8F}" presName="parentLeftMargin" presStyleLbl="node1" presStyleIdx="3" presStyleCnt="6"/>
      <dgm:spPr/>
      <dgm:t>
        <a:bodyPr/>
        <a:lstStyle/>
        <a:p>
          <a:endParaRPr lang="id-ID"/>
        </a:p>
      </dgm:t>
    </dgm:pt>
    <dgm:pt modelId="{B9B7104F-C4DD-4972-BC2A-4683CA673FE3}" type="pres">
      <dgm:prSet presAssocID="{62C371E9-529F-43F0-9230-E13659E63E8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34C468-2BFE-4E30-9D34-AB54A75B3ECD}" type="pres">
      <dgm:prSet presAssocID="{62C371E9-529F-43F0-9230-E13659E63E8F}" presName="negativeSpace" presStyleCnt="0"/>
      <dgm:spPr/>
      <dgm:t>
        <a:bodyPr/>
        <a:lstStyle/>
        <a:p>
          <a:endParaRPr lang="id-ID"/>
        </a:p>
      </dgm:t>
    </dgm:pt>
    <dgm:pt modelId="{F5C39E3B-4CBB-4EC8-BB92-2C5E7F23D490}" type="pres">
      <dgm:prSet presAssocID="{62C371E9-529F-43F0-9230-E13659E63E8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D12EB8-486A-4E17-BE25-C9B70E323316}" type="pres">
      <dgm:prSet presAssocID="{3CE589C1-3F0B-49B2-BD43-B5FD1075BF04}" presName="spaceBetweenRectangles" presStyleCnt="0"/>
      <dgm:spPr/>
      <dgm:t>
        <a:bodyPr/>
        <a:lstStyle/>
        <a:p>
          <a:endParaRPr lang="id-ID"/>
        </a:p>
      </dgm:t>
    </dgm:pt>
    <dgm:pt modelId="{86ECA3ED-7101-48B0-841A-E53C9E90C342}" type="pres">
      <dgm:prSet presAssocID="{CD494C07-7F99-49B6-A961-149561865E02}" presName="parentLin" presStyleCnt="0"/>
      <dgm:spPr/>
      <dgm:t>
        <a:bodyPr/>
        <a:lstStyle/>
        <a:p>
          <a:endParaRPr lang="id-ID"/>
        </a:p>
      </dgm:t>
    </dgm:pt>
    <dgm:pt modelId="{253CDEAC-BD41-4AB6-9086-9ADE2ADB348F}" type="pres">
      <dgm:prSet presAssocID="{CD494C07-7F99-49B6-A961-149561865E02}" presName="parentLeftMargin" presStyleLbl="node1" presStyleIdx="4" presStyleCnt="6"/>
      <dgm:spPr/>
      <dgm:t>
        <a:bodyPr/>
        <a:lstStyle/>
        <a:p>
          <a:endParaRPr lang="id-ID"/>
        </a:p>
      </dgm:t>
    </dgm:pt>
    <dgm:pt modelId="{61DBF7C7-7D92-48B7-9894-3FF26460A0CD}" type="pres">
      <dgm:prSet presAssocID="{CD494C07-7F99-49B6-A961-149561865E0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F663A9-22A2-447E-A62C-AC9C0064CA8B}" type="pres">
      <dgm:prSet presAssocID="{CD494C07-7F99-49B6-A961-149561865E02}" presName="negativeSpace" presStyleCnt="0"/>
      <dgm:spPr/>
      <dgm:t>
        <a:bodyPr/>
        <a:lstStyle/>
        <a:p>
          <a:endParaRPr lang="id-ID"/>
        </a:p>
      </dgm:t>
    </dgm:pt>
    <dgm:pt modelId="{05C95AC2-F80C-42AC-B1DC-E144197DF1EB}" type="pres">
      <dgm:prSet presAssocID="{CD494C07-7F99-49B6-A961-149561865E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02EA189-F35A-468E-A8BD-E693EB28DD5E}" type="presOf" srcId="{34FC5824-FA08-4B21-8BAF-3412A7AEEE6C}" destId="{0B92DB2B-52DD-49EC-AAEF-FA66E42C3109}" srcOrd="1" destOrd="0" presId="urn:microsoft.com/office/officeart/2005/8/layout/list1"/>
    <dgm:cxn modelId="{05CB06C0-D9F1-416B-A2EF-2D9F9ABB735E}" srcId="{149D9001-28E0-4565-823E-D9A52B3E84DF}" destId="{34FC5824-FA08-4B21-8BAF-3412A7AEEE6C}" srcOrd="0" destOrd="0" parTransId="{18C40A42-7C56-425D-8A6F-2F2D942C5E40}" sibTransId="{42066A6C-E008-49B1-AFDC-1CE6E07CD629}"/>
    <dgm:cxn modelId="{AA5EEF21-C0FF-491C-B972-B08E5723288A}" type="presOf" srcId="{5253EDA8-ED1A-4141-9291-1A404E0E9A22}" destId="{5206EBC5-5108-4AB6-A445-71AA90CB7032}" srcOrd="1" destOrd="0" presId="urn:microsoft.com/office/officeart/2005/8/layout/list1"/>
    <dgm:cxn modelId="{D2A58DFC-650C-4891-83B2-592ECD9377BC}" type="presOf" srcId="{62C371E9-529F-43F0-9230-E13659E63E8F}" destId="{D3AA0CC1-C47C-4000-9510-4B63EE37AEB4}" srcOrd="0" destOrd="0" presId="urn:microsoft.com/office/officeart/2005/8/layout/list1"/>
    <dgm:cxn modelId="{A9DE6721-8703-46EE-B311-AE021D4B9743}" type="presOf" srcId="{E0BAC873-A190-4DAE-905F-A9AB8213D90B}" destId="{A93576CA-23CE-479A-92C5-E7345EFAC945}" srcOrd="0" destOrd="0" presId="urn:microsoft.com/office/officeart/2005/8/layout/list1"/>
    <dgm:cxn modelId="{D47E69E1-573E-4C49-86E0-3F5570059A6E}" srcId="{149D9001-28E0-4565-823E-D9A52B3E84DF}" destId="{62C371E9-529F-43F0-9230-E13659E63E8F}" srcOrd="4" destOrd="0" parTransId="{805B0FD2-4CF0-4A2E-8F01-79502EB6D8D6}" sibTransId="{3CE589C1-3F0B-49B2-BD43-B5FD1075BF04}"/>
    <dgm:cxn modelId="{6D64913B-DA0D-494C-85E1-77B694B5BBE3}" type="presOf" srcId="{34FC5824-FA08-4B21-8BAF-3412A7AEEE6C}" destId="{866680C0-2271-4E00-BBBF-EAC6A6334A49}" srcOrd="0" destOrd="0" presId="urn:microsoft.com/office/officeart/2005/8/layout/list1"/>
    <dgm:cxn modelId="{764D9339-5AB4-4699-A21D-45E9FF13B27A}" type="presOf" srcId="{CD494C07-7F99-49B6-A961-149561865E02}" destId="{253CDEAC-BD41-4AB6-9086-9ADE2ADB348F}" srcOrd="0" destOrd="0" presId="urn:microsoft.com/office/officeart/2005/8/layout/list1"/>
    <dgm:cxn modelId="{DFC30297-1B91-49C0-847F-1AB59C6DCA3A}" srcId="{149D9001-28E0-4565-823E-D9A52B3E84DF}" destId="{5253EDA8-ED1A-4141-9291-1A404E0E9A22}" srcOrd="3" destOrd="0" parTransId="{026AB199-AB68-4C9D-BC4D-794E324C58D3}" sibTransId="{D2DA4043-A5F2-4A96-85AC-0F3286D1A855}"/>
    <dgm:cxn modelId="{D89F72AB-75F2-4340-A354-3578D7C21455}" type="presOf" srcId="{CD494C07-7F99-49B6-A961-149561865E02}" destId="{61DBF7C7-7D92-48B7-9894-3FF26460A0CD}" srcOrd="1" destOrd="0" presId="urn:microsoft.com/office/officeart/2005/8/layout/list1"/>
    <dgm:cxn modelId="{204E4E5A-A321-4B04-B4BF-454B4C5FC0A0}" type="presOf" srcId="{149D9001-28E0-4565-823E-D9A52B3E84DF}" destId="{1C38CF2B-58AD-4F26-B470-405BAF19C105}" srcOrd="0" destOrd="0" presId="urn:microsoft.com/office/officeart/2005/8/layout/list1"/>
    <dgm:cxn modelId="{F894A82E-ABAF-4F3D-AF86-B8BC2E092D6F}" type="presOf" srcId="{CDD1CB47-E99C-4230-A394-57BD01E3175C}" destId="{F1B79381-CEA3-4FE0-9468-DCC2E17B4774}" srcOrd="0" destOrd="0" presId="urn:microsoft.com/office/officeart/2005/8/layout/list1"/>
    <dgm:cxn modelId="{99D5F2EF-7FB8-48BB-BB2E-B84A6BF58AE5}" srcId="{149D9001-28E0-4565-823E-D9A52B3E84DF}" destId="{CDD1CB47-E99C-4230-A394-57BD01E3175C}" srcOrd="1" destOrd="0" parTransId="{BB270A49-25BC-4925-B4B7-E9CFEE3CFD65}" sibTransId="{2537F316-4DE8-432F-95E8-43CF6777D0F7}"/>
    <dgm:cxn modelId="{96ED3DEF-1DE4-4D82-84C8-751DA8FFF2FB}" type="presOf" srcId="{5253EDA8-ED1A-4141-9291-1A404E0E9A22}" destId="{495D81C7-3C1B-442F-877E-D3250AA5929A}" srcOrd="0" destOrd="0" presId="urn:microsoft.com/office/officeart/2005/8/layout/list1"/>
    <dgm:cxn modelId="{43650090-7FE1-4D13-8D11-914D8A11E906}" srcId="{149D9001-28E0-4565-823E-D9A52B3E84DF}" destId="{CD494C07-7F99-49B6-A961-149561865E02}" srcOrd="5" destOrd="0" parTransId="{1411E2B9-36DC-43E5-9AA6-F89A7EAC6814}" sibTransId="{1AE756D6-DB12-43BD-9C51-A7034F1F5279}"/>
    <dgm:cxn modelId="{67DEFAAD-46FA-4321-B28A-FC9D882A4190}" type="presOf" srcId="{CDD1CB47-E99C-4230-A394-57BD01E3175C}" destId="{C8977BA9-4821-487C-BC34-0E3C376B1621}" srcOrd="1" destOrd="0" presId="urn:microsoft.com/office/officeart/2005/8/layout/list1"/>
    <dgm:cxn modelId="{0EBBA686-75B8-45EA-81FB-69EF5A4179A7}" srcId="{149D9001-28E0-4565-823E-D9A52B3E84DF}" destId="{E0BAC873-A190-4DAE-905F-A9AB8213D90B}" srcOrd="2" destOrd="0" parTransId="{3CF961C2-FECB-4FDA-9E21-D93A291B0E48}" sibTransId="{F026E8D0-F93D-4FF1-82C8-E7D1FE34997D}"/>
    <dgm:cxn modelId="{66443F21-2776-42A4-A454-32BB4E426AC5}" type="presOf" srcId="{62C371E9-529F-43F0-9230-E13659E63E8F}" destId="{B9B7104F-C4DD-4972-BC2A-4683CA673FE3}" srcOrd="1" destOrd="0" presId="urn:microsoft.com/office/officeart/2005/8/layout/list1"/>
    <dgm:cxn modelId="{626FEAA7-BC84-496A-B5CE-475C0A9D8BBF}" type="presOf" srcId="{E0BAC873-A190-4DAE-905F-A9AB8213D90B}" destId="{A73FCBE5-A1A6-457A-B599-14004BDBA1FB}" srcOrd="1" destOrd="0" presId="urn:microsoft.com/office/officeart/2005/8/layout/list1"/>
    <dgm:cxn modelId="{217C94ED-8CD6-4945-AE90-891B1FA83B24}" type="presParOf" srcId="{1C38CF2B-58AD-4F26-B470-405BAF19C105}" destId="{B91FB721-F65E-4BC2-A08D-C9DB330826B2}" srcOrd="0" destOrd="0" presId="urn:microsoft.com/office/officeart/2005/8/layout/list1"/>
    <dgm:cxn modelId="{99AEBCE4-EAD9-4B0A-9BE7-F4C3875329EE}" type="presParOf" srcId="{B91FB721-F65E-4BC2-A08D-C9DB330826B2}" destId="{866680C0-2271-4E00-BBBF-EAC6A6334A49}" srcOrd="0" destOrd="0" presId="urn:microsoft.com/office/officeart/2005/8/layout/list1"/>
    <dgm:cxn modelId="{C50361C7-C63F-4EAE-A1E7-24F53D6D2111}" type="presParOf" srcId="{B91FB721-F65E-4BC2-A08D-C9DB330826B2}" destId="{0B92DB2B-52DD-49EC-AAEF-FA66E42C3109}" srcOrd="1" destOrd="0" presId="urn:microsoft.com/office/officeart/2005/8/layout/list1"/>
    <dgm:cxn modelId="{8467733D-E81C-4236-8D50-F4F69583C435}" type="presParOf" srcId="{1C38CF2B-58AD-4F26-B470-405BAF19C105}" destId="{552FD7FC-5C26-4667-9385-B3CFB00740C6}" srcOrd="1" destOrd="0" presId="urn:microsoft.com/office/officeart/2005/8/layout/list1"/>
    <dgm:cxn modelId="{36BF8DD8-BF54-41C1-AAAA-BB3DA2659D14}" type="presParOf" srcId="{1C38CF2B-58AD-4F26-B470-405BAF19C105}" destId="{6C85CDD5-1FCB-40B4-8791-9A3B9D19B3F3}" srcOrd="2" destOrd="0" presId="urn:microsoft.com/office/officeart/2005/8/layout/list1"/>
    <dgm:cxn modelId="{95924D4A-3085-44B6-A0C9-065652751519}" type="presParOf" srcId="{1C38CF2B-58AD-4F26-B470-405BAF19C105}" destId="{E002DBD9-0806-4AED-9E54-870073F93C4D}" srcOrd="3" destOrd="0" presId="urn:microsoft.com/office/officeart/2005/8/layout/list1"/>
    <dgm:cxn modelId="{FE3F1BF0-310E-42B3-9974-6F5504B8054E}" type="presParOf" srcId="{1C38CF2B-58AD-4F26-B470-405BAF19C105}" destId="{4F010601-0304-4016-8B36-FD13E9C4C809}" srcOrd="4" destOrd="0" presId="urn:microsoft.com/office/officeart/2005/8/layout/list1"/>
    <dgm:cxn modelId="{1B025FC8-26C1-4042-985F-739BB6DB5DE9}" type="presParOf" srcId="{4F010601-0304-4016-8B36-FD13E9C4C809}" destId="{F1B79381-CEA3-4FE0-9468-DCC2E17B4774}" srcOrd="0" destOrd="0" presId="urn:microsoft.com/office/officeart/2005/8/layout/list1"/>
    <dgm:cxn modelId="{CB2775BF-0D16-443F-B115-32F03B03D167}" type="presParOf" srcId="{4F010601-0304-4016-8B36-FD13E9C4C809}" destId="{C8977BA9-4821-487C-BC34-0E3C376B1621}" srcOrd="1" destOrd="0" presId="urn:microsoft.com/office/officeart/2005/8/layout/list1"/>
    <dgm:cxn modelId="{8AC57176-B7FE-4CD0-B576-EBAE122B72E2}" type="presParOf" srcId="{1C38CF2B-58AD-4F26-B470-405BAF19C105}" destId="{B886B709-9BBA-464E-BD70-7420F26F9199}" srcOrd="5" destOrd="0" presId="urn:microsoft.com/office/officeart/2005/8/layout/list1"/>
    <dgm:cxn modelId="{3248EA14-088C-4E2B-B4B4-AFBFC3B6BE67}" type="presParOf" srcId="{1C38CF2B-58AD-4F26-B470-405BAF19C105}" destId="{E3FF1E55-61A5-4CD5-A81F-1F4FB82C8E41}" srcOrd="6" destOrd="0" presId="urn:microsoft.com/office/officeart/2005/8/layout/list1"/>
    <dgm:cxn modelId="{819A8700-086E-468B-8A7A-D6599DDE1D40}" type="presParOf" srcId="{1C38CF2B-58AD-4F26-B470-405BAF19C105}" destId="{EF9DBBF9-984C-456E-9480-16F9B5B73B1F}" srcOrd="7" destOrd="0" presId="urn:microsoft.com/office/officeart/2005/8/layout/list1"/>
    <dgm:cxn modelId="{7B3B0B46-E2D8-4D52-94CE-80A2B123DA84}" type="presParOf" srcId="{1C38CF2B-58AD-4F26-B470-405BAF19C105}" destId="{F66DAFB2-37FC-4025-A5C6-EBB2E684D94B}" srcOrd="8" destOrd="0" presId="urn:microsoft.com/office/officeart/2005/8/layout/list1"/>
    <dgm:cxn modelId="{127359D0-77DB-4EE3-A641-9C933387F915}" type="presParOf" srcId="{F66DAFB2-37FC-4025-A5C6-EBB2E684D94B}" destId="{A93576CA-23CE-479A-92C5-E7345EFAC945}" srcOrd="0" destOrd="0" presId="urn:microsoft.com/office/officeart/2005/8/layout/list1"/>
    <dgm:cxn modelId="{10098869-6D18-46F6-BA2A-D424FBD2936B}" type="presParOf" srcId="{F66DAFB2-37FC-4025-A5C6-EBB2E684D94B}" destId="{A73FCBE5-A1A6-457A-B599-14004BDBA1FB}" srcOrd="1" destOrd="0" presId="urn:microsoft.com/office/officeart/2005/8/layout/list1"/>
    <dgm:cxn modelId="{C59EE3FF-5661-4DFA-A5D4-F744B541C4CA}" type="presParOf" srcId="{1C38CF2B-58AD-4F26-B470-405BAF19C105}" destId="{0B29D535-2D52-44C3-883D-5733632425AC}" srcOrd="9" destOrd="0" presId="urn:microsoft.com/office/officeart/2005/8/layout/list1"/>
    <dgm:cxn modelId="{63B07D42-AEF3-4C3F-92FA-0CEEFA78235A}" type="presParOf" srcId="{1C38CF2B-58AD-4F26-B470-405BAF19C105}" destId="{CC1EEC17-4B42-4C36-972D-EAA43B35AA2F}" srcOrd="10" destOrd="0" presId="urn:microsoft.com/office/officeart/2005/8/layout/list1"/>
    <dgm:cxn modelId="{5DED527D-E5F9-4463-9C65-1D2AC30F45D5}" type="presParOf" srcId="{1C38CF2B-58AD-4F26-B470-405BAF19C105}" destId="{3A5218A5-24E6-4F0E-BA08-430DD1D6656F}" srcOrd="11" destOrd="0" presId="urn:microsoft.com/office/officeart/2005/8/layout/list1"/>
    <dgm:cxn modelId="{5D336466-5A37-4553-931A-CC9E4EC957B7}" type="presParOf" srcId="{1C38CF2B-58AD-4F26-B470-405BAF19C105}" destId="{B4746890-8B6F-49C6-9307-031E9AE0C0FC}" srcOrd="12" destOrd="0" presId="urn:microsoft.com/office/officeart/2005/8/layout/list1"/>
    <dgm:cxn modelId="{86F598BA-0E71-4D93-AEBC-4DC0156F2510}" type="presParOf" srcId="{B4746890-8B6F-49C6-9307-031E9AE0C0FC}" destId="{495D81C7-3C1B-442F-877E-D3250AA5929A}" srcOrd="0" destOrd="0" presId="urn:microsoft.com/office/officeart/2005/8/layout/list1"/>
    <dgm:cxn modelId="{DEDA2134-AA21-4246-BE2D-54C25A8DECC4}" type="presParOf" srcId="{B4746890-8B6F-49C6-9307-031E9AE0C0FC}" destId="{5206EBC5-5108-4AB6-A445-71AA90CB7032}" srcOrd="1" destOrd="0" presId="urn:microsoft.com/office/officeart/2005/8/layout/list1"/>
    <dgm:cxn modelId="{780A7932-EAA7-4460-A071-A70B169C924C}" type="presParOf" srcId="{1C38CF2B-58AD-4F26-B470-405BAF19C105}" destId="{2C992B38-A4C3-4007-BF1D-D3A7A6634127}" srcOrd="13" destOrd="0" presId="urn:microsoft.com/office/officeart/2005/8/layout/list1"/>
    <dgm:cxn modelId="{2087936A-6675-4107-8776-F20822A1DFC6}" type="presParOf" srcId="{1C38CF2B-58AD-4F26-B470-405BAF19C105}" destId="{74ECD253-AA73-4E94-940F-1C0BACDE46A6}" srcOrd="14" destOrd="0" presId="urn:microsoft.com/office/officeart/2005/8/layout/list1"/>
    <dgm:cxn modelId="{1B3606CE-C806-4350-B273-4FB06B816590}" type="presParOf" srcId="{1C38CF2B-58AD-4F26-B470-405BAF19C105}" destId="{80821B44-C47B-413A-BACD-E881C94B2927}" srcOrd="15" destOrd="0" presId="urn:microsoft.com/office/officeart/2005/8/layout/list1"/>
    <dgm:cxn modelId="{D7CE96AF-C728-43E2-B690-ADA731DCDD19}" type="presParOf" srcId="{1C38CF2B-58AD-4F26-B470-405BAF19C105}" destId="{AF6CD58E-60AD-4AD2-8831-D808AB2FA158}" srcOrd="16" destOrd="0" presId="urn:microsoft.com/office/officeart/2005/8/layout/list1"/>
    <dgm:cxn modelId="{B8EB2D2D-0248-4D4C-8573-31015C6FFF0C}" type="presParOf" srcId="{AF6CD58E-60AD-4AD2-8831-D808AB2FA158}" destId="{D3AA0CC1-C47C-4000-9510-4B63EE37AEB4}" srcOrd="0" destOrd="0" presId="urn:microsoft.com/office/officeart/2005/8/layout/list1"/>
    <dgm:cxn modelId="{45870A51-C870-4D05-82CE-458F24F485A3}" type="presParOf" srcId="{AF6CD58E-60AD-4AD2-8831-D808AB2FA158}" destId="{B9B7104F-C4DD-4972-BC2A-4683CA673FE3}" srcOrd="1" destOrd="0" presId="urn:microsoft.com/office/officeart/2005/8/layout/list1"/>
    <dgm:cxn modelId="{4FF96194-CC18-4EC6-8041-134E5A65C188}" type="presParOf" srcId="{1C38CF2B-58AD-4F26-B470-405BAF19C105}" destId="{8134C468-2BFE-4E30-9D34-AB54A75B3ECD}" srcOrd="17" destOrd="0" presId="urn:microsoft.com/office/officeart/2005/8/layout/list1"/>
    <dgm:cxn modelId="{F7EC11C1-888E-4EC9-9930-8480C932C69F}" type="presParOf" srcId="{1C38CF2B-58AD-4F26-B470-405BAF19C105}" destId="{F5C39E3B-4CBB-4EC8-BB92-2C5E7F23D490}" srcOrd="18" destOrd="0" presId="urn:microsoft.com/office/officeart/2005/8/layout/list1"/>
    <dgm:cxn modelId="{AED03056-78A0-4D90-ACC4-6F0BDF49FBF4}" type="presParOf" srcId="{1C38CF2B-58AD-4F26-B470-405BAF19C105}" destId="{54D12EB8-486A-4E17-BE25-C9B70E323316}" srcOrd="19" destOrd="0" presId="urn:microsoft.com/office/officeart/2005/8/layout/list1"/>
    <dgm:cxn modelId="{1B0C7B69-E70F-43F9-8071-A8698A3B1BBB}" type="presParOf" srcId="{1C38CF2B-58AD-4F26-B470-405BAF19C105}" destId="{86ECA3ED-7101-48B0-841A-E53C9E90C342}" srcOrd="20" destOrd="0" presId="urn:microsoft.com/office/officeart/2005/8/layout/list1"/>
    <dgm:cxn modelId="{9C458D11-8EA4-4F4D-97FB-70FB992DE005}" type="presParOf" srcId="{86ECA3ED-7101-48B0-841A-E53C9E90C342}" destId="{253CDEAC-BD41-4AB6-9086-9ADE2ADB348F}" srcOrd="0" destOrd="0" presId="urn:microsoft.com/office/officeart/2005/8/layout/list1"/>
    <dgm:cxn modelId="{1CE7FD7B-49E9-4D26-9F74-9D30A4CBC993}" type="presParOf" srcId="{86ECA3ED-7101-48B0-841A-E53C9E90C342}" destId="{61DBF7C7-7D92-48B7-9894-3FF26460A0CD}" srcOrd="1" destOrd="0" presId="urn:microsoft.com/office/officeart/2005/8/layout/list1"/>
    <dgm:cxn modelId="{FA0204AA-CE7F-4AD7-9364-A9C8A23FE324}" type="presParOf" srcId="{1C38CF2B-58AD-4F26-B470-405BAF19C105}" destId="{3DF663A9-22A2-447E-A62C-AC9C0064CA8B}" srcOrd="21" destOrd="0" presId="urn:microsoft.com/office/officeart/2005/8/layout/list1"/>
    <dgm:cxn modelId="{516626E0-A3B0-4EA4-9BE0-24E70FA40625}" type="presParOf" srcId="{1C38CF2B-58AD-4F26-B470-405BAF19C105}" destId="{05C95AC2-F80C-42AC-B1DC-E144197DF1E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230CE-5EA0-4684-B355-DDAD3CCC37DE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C89A40-29EB-4543-926F-052A84FA8C53}">
      <dgm:prSet phldrT="[Text]"/>
      <dgm:spPr/>
      <dgm:t>
        <a:bodyPr/>
        <a:lstStyle/>
        <a:p>
          <a:r>
            <a:rPr lang="id-ID" smtClean="0"/>
            <a:t>Hasrat untuk meneruskan keturunan</a:t>
          </a:r>
          <a:endParaRPr lang="en-US" dirty="0"/>
        </a:p>
      </dgm:t>
    </dgm:pt>
    <dgm:pt modelId="{7DF7E8A9-FF7F-4B95-8D1C-15581EA43834}" type="parTrans" cxnId="{3C2D3259-C4A0-461D-B423-9D3AE920F164}">
      <dgm:prSet/>
      <dgm:spPr/>
      <dgm:t>
        <a:bodyPr/>
        <a:lstStyle/>
        <a:p>
          <a:endParaRPr lang="en-US"/>
        </a:p>
      </dgm:t>
    </dgm:pt>
    <dgm:pt modelId="{D8214D50-FA18-48B2-86D2-3C3948045CC0}" type="sibTrans" cxnId="{3C2D3259-C4A0-461D-B423-9D3AE920F164}">
      <dgm:prSet/>
      <dgm:spPr/>
      <dgm:t>
        <a:bodyPr/>
        <a:lstStyle/>
        <a:p>
          <a:endParaRPr lang="en-US"/>
        </a:p>
      </dgm:t>
    </dgm:pt>
    <dgm:pt modelId="{F562C5AE-CC1B-43F5-8A99-3DADE214A1D0}">
      <dgm:prSet phldrT="[Text]"/>
      <dgm:spPr/>
      <dgm:t>
        <a:bodyPr/>
        <a:lstStyle/>
        <a:p>
          <a:r>
            <a:rPr lang="id-ID" smtClean="0"/>
            <a:t>Pengalaman praktis, intelektual, dan emosional</a:t>
          </a:r>
          <a:endParaRPr lang="en-US" dirty="0"/>
        </a:p>
      </dgm:t>
    </dgm:pt>
    <dgm:pt modelId="{0B466F31-5A78-4610-BBF8-62E4EC2E59F4}" type="parTrans" cxnId="{2BEDB50C-0310-43AC-8604-C06B42A657D9}">
      <dgm:prSet/>
      <dgm:spPr/>
      <dgm:t>
        <a:bodyPr/>
        <a:lstStyle/>
        <a:p>
          <a:endParaRPr lang="en-US"/>
        </a:p>
      </dgm:t>
    </dgm:pt>
    <dgm:pt modelId="{F6A1485B-E28E-41DD-A318-A72DA7524182}" type="sibTrans" cxnId="{2BEDB50C-0310-43AC-8604-C06B42A657D9}">
      <dgm:prSet/>
      <dgm:spPr/>
      <dgm:t>
        <a:bodyPr/>
        <a:lstStyle/>
        <a:p>
          <a:endParaRPr lang="en-US"/>
        </a:p>
      </dgm:t>
    </dgm:pt>
    <dgm:pt modelId="{E7FA6624-C964-4F68-A81B-29DCD8527720}">
      <dgm:prSet phldrT="[Text]"/>
      <dgm:spPr/>
      <dgm:t>
        <a:bodyPr/>
        <a:lstStyle/>
        <a:p>
          <a:r>
            <a:rPr lang="id-ID" smtClean="0"/>
            <a:t>Ikatan darah atau keturunan</a:t>
          </a:r>
          <a:endParaRPr lang="en-US" dirty="0"/>
        </a:p>
      </dgm:t>
    </dgm:pt>
    <dgm:pt modelId="{7D12940E-88BC-4903-A701-06BAF4567AC4}" type="parTrans" cxnId="{ADB29A1C-7F8D-4ABD-8FE6-8533081F2DE2}">
      <dgm:prSet/>
      <dgm:spPr/>
      <dgm:t>
        <a:bodyPr/>
        <a:lstStyle/>
        <a:p>
          <a:endParaRPr lang="en-US"/>
        </a:p>
      </dgm:t>
    </dgm:pt>
    <dgm:pt modelId="{7442FA8B-5286-461B-A202-EA3621FF83AC}" type="sibTrans" cxnId="{ADB29A1C-7F8D-4ABD-8FE6-8533081F2DE2}">
      <dgm:prSet/>
      <dgm:spPr/>
      <dgm:t>
        <a:bodyPr/>
        <a:lstStyle/>
        <a:p>
          <a:endParaRPr lang="en-US"/>
        </a:p>
      </dgm:t>
    </dgm:pt>
    <dgm:pt modelId="{842CAE47-6E36-4F20-A032-E2129CA08DE6}">
      <dgm:prSet phldrT="[Text]"/>
      <dgm:spPr/>
      <dgm:t>
        <a:bodyPr/>
        <a:lstStyle/>
        <a:p>
          <a:r>
            <a:rPr lang="id-ID" smtClean="0"/>
            <a:t>Kesamaan ciri fisik</a:t>
          </a:r>
          <a:endParaRPr lang="en-US" dirty="0"/>
        </a:p>
      </dgm:t>
    </dgm:pt>
    <dgm:pt modelId="{1756D687-C24E-4C24-957A-F78C3B2851FC}" type="parTrans" cxnId="{EABE3AB1-766B-4B82-9B89-90DA42E04029}">
      <dgm:prSet/>
      <dgm:spPr/>
      <dgm:t>
        <a:bodyPr/>
        <a:lstStyle/>
        <a:p>
          <a:endParaRPr lang="en-US"/>
        </a:p>
      </dgm:t>
    </dgm:pt>
    <dgm:pt modelId="{1200EFAA-DEEF-45E0-AFEB-FDEFFCE6A2B9}" type="sibTrans" cxnId="{EABE3AB1-766B-4B82-9B89-90DA42E04029}">
      <dgm:prSet/>
      <dgm:spPr/>
      <dgm:t>
        <a:bodyPr/>
        <a:lstStyle/>
        <a:p>
          <a:endParaRPr lang="en-US"/>
        </a:p>
      </dgm:t>
    </dgm:pt>
    <dgm:pt modelId="{7ED2653D-6CD1-49AF-A8ED-7F6CA2E5F13C}">
      <dgm:prSet phldrT="[Text]"/>
      <dgm:spPr/>
      <dgm:t>
        <a:bodyPr/>
        <a:lstStyle/>
        <a:p>
          <a:r>
            <a:rPr lang="id-ID" smtClean="0"/>
            <a:t>Kesamaan daerah</a:t>
          </a:r>
          <a:endParaRPr lang="en-US" dirty="0"/>
        </a:p>
      </dgm:t>
    </dgm:pt>
    <dgm:pt modelId="{156F6E8F-0051-44A2-986B-6DB927000C84}" type="parTrans" cxnId="{5E823B8F-69BA-4E7E-8576-933C49B2F559}">
      <dgm:prSet/>
      <dgm:spPr/>
      <dgm:t>
        <a:bodyPr/>
        <a:lstStyle/>
        <a:p>
          <a:endParaRPr lang="en-US"/>
        </a:p>
      </dgm:t>
    </dgm:pt>
    <dgm:pt modelId="{3B3F0CBB-2140-456B-B02E-072DAA45B7FC}" type="sibTrans" cxnId="{5E823B8F-69BA-4E7E-8576-933C49B2F559}">
      <dgm:prSet/>
      <dgm:spPr/>
      <dgm:t>
        <a:bodyPr/>
        <a:lstStyle/>
        <a:p>
          <a:endParaRPr lang="en-US"/>
        </a:p>
      </dgm:t>
    </dgm:pt>
    <dgm:pt modelId="{5665964E-921F-4D45-9C7F-36D92B8AA1DA}">
      <dgm:prSet phldrT="[Text]"/>
      <dgm:spPr/>
      <dgm:t>
        <a:bodyPr/>
        <a:lstStyle/>
        <a:p>
          <a:r>
            <a:rPr lang="id-ID" smtClean="0"/>
            <a:t>Kesamaan kepentingan</a:t>
          </a:r>
          <a:endParaRPr lang="en-US" dirty="0"/>
        </a:p>
      </dgm:t>
    </dgm:pt>
    <dgm:pt modelId="{AB30D65F-A7C0-439C-9844-1EAB38C00037}" type="parTrans" cxnId="{7065F7B0-0CF0-4DD0-AAE7-3AC802ADEF2A}">
      <dgm:prSet/>
      <dgm:spPr/>
      <dgm:t>
        <a:bodyPr/>
        <a:lstStyle/>
        <a:p>
          <a:endParaRPr lang="en-US"/>
        </a:p>
      </dgm:t>
    </dgm:pt>
    <dgm:pt modelId="{C878F0A4-F11D-40A9-BDBB-16B9C903A54C}" type="sibTrans" cxnId="{7065F7B0-0CF0-4DD0-AAE7-3AC802ADEF2A}">
      <dgm:prSet/>
      <dgm:spPr/>
      <dgm:t>
        <a:bodyPr/>
        <a:lstStyle/>
        <a:p>
          <a:endParaRPr lang="en-US"/>
        </a:p>
      </dgm:t>
    </dgm:pt>
    <dgm:pt modelId="{BFF8F2D1-A02D-4E5A-A54E-D24B7E117DD6}">
      <dgm:prSet phldrT="[Text]"/>
      <dgm:spPr/>
      <dgm:t>
        <a:bodyPr/>
        <a:lstStyle/>
        <a:p>
          <a:r>
            <a:rPr lang="id-ID" smtClean="0"/>
            <a:t>Keinginan untuk meningkatkan efisiensi dan efektivitas kerja</a:t>
          </a:r>
          <a:endParaRPr lang="en-US" dirty="0"/>
        </a:p>
      </dgm:t>
    </dgm:pt>
    <dgm:pt modelId="{F3C07E20-E0FF-4B13-9D4F-EFFAC15E7FD1}" type="parTrans" cxnId="{71E0B5D0-8F39-41AC-804C-F09D467F8407}">
      <dgm:prSet/>
      <dgm:spPr/>
      <dgm:t>
        <a:bodyPr/>
        <a:lstStyle/>
        <a:p>
          <a:endParaRPr lang="en-US"/>
        </a:p>
      </dgm:t>
    </dgm:pt>
    <dgm:pt modelId="{B6080595-AE24-4036-95C8-8299AB86D987}" type="sibTrans" cxnId="{71E0B5D0-8F39-41AC-804C-F09D467F8407}">
      <dgm:prSet/>
      <dgm:spPr/>
      <dgm:t>
        <a:bodyPr/>
        <a:lstStyle/>
        <a:p>
          <a:endParaRPr lang="en-US"/>
        </a:p>
      </dgm:t>
    </dgm:pt>
    <dgm:pt modelId="{553785E7-77B2-4678-AA8E-890EF215FD73}">
      <dgm:prSet phldrT="[Text]"/>
      <dgm:spPr/>
      <dgm:t>
        <a:bodyPr/>
        <a:lstStyle/>
        <a:p>
          <a:r>
            <a:rPr lang="id-ID" smtClean="0"/>
            <a:t>Dorongan untuk mempertahankan hidup</a:t>
          </a:r>
          <a:endParaRPr lang="en-US" dirty="0"/>
        </a:p>
      </dgm:t>
    </dgm:pt>
    <dgm:pt modelId="{D09EB6D5-1023-4879-AEF5-4EE7F6BF792C}" type="parTrans" cxnId="{3703E67C-A748-4EFC-996C-DE30D8218D61}">
      <dgm:prSet/>
      <dgm:spPr/>
      <dgm:t>
        <a:bodyPr/>
        <a:lstStyle/>
        <a:p>
          <a:endParaRPr lang="en-US"/>
        </a:p>
      </dgm:t>
    </dgm:pt>
    <dgm:pt modelId="{EEF2013A-36DC-4BC6-98DE-589F50633CE5}" type="sibTrans" cxnId="{3703E67C-A748-4EFC-996C-DE30D8218D61}">
      <dgm:prSet/>
      <dgm:spPr/>
      <dgm:t>
        <a:bodyPr/>
        <a:lstStyle/>
        <a:p>
          <a:endParaRPr lang="en-US"/>
        </a:p>
      </dgm:t>
    </dgm:pt>
    <dgm:pt modelId="{85DA186F-72D4-4956-8204-87605DA5644F}" type="pres">
      <dgm:prSet presAssocID="{52A230CE-5EA0-4684-B355-DDAD3CCC37D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5DC9CE-663A-4B22-88C7-6EAB0B26CB9F}" type="pres">
      <dgm:prSet presAssocID="{05C89A40-29EB-4543-926F-052A84FA8C53}" presName="compNode" presStyleCnt="0"/>
      <dgm:spPr/>
      <dgm:t>
        <a:bodyPr/>
        <a:lstStyle/>
        <a:p>
          <a:endParaRPr lang="en-US"/>
        </a:p>
      </dgm:t>
    </dgm:pt>
    <dgm:pt modelId="{1C8FB0AC-F4AF-4A5A-A6FF-623646A43510}" type="pres">
      <dgm:prSet presAssocID="{05C89A40-29EB-4543-926F-052A84FA8C53}" presName="dummyConnPt" presStyleCnt="0"/>
      <dgm:spPr/>
      <dgm:t>
        <a:bodyPr/>
        <a:lstStyle/>
        <a:p>
          <a:endParaRPr lang="en-US"/>
        </a:p>
      </dgm:t>
    </dgm:pt>
    <dgm:pt modelId="{D9A64039-6AE3-4A8C-8C31-9602DA76FAE6}" type="pres">
      <dgm:prSet presAssocID="{05C89A40-29EB-4543-926F-052A84FA8C5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211C9-B12E-499A-8BF6-2093F4DD5A46}" type="pres">
      <dgm:prSet presAssocID="{D8214D50-FA18-48B2-86D2-3C3948045CC0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DFE0D3AB-82F0-4762-8CAB-D89AD5C959BA}" type="pres">
      <dgm:prSet presAssocID="{F562C5AE-CC1B-43F5-8A99-3DADE214A1D0}" presName="compNode" presStyleCnt="0"/>
      <dgm:spPr/>
      <dgm:t>
        <a:bodyPr/>
        <a:lstStyle/>
        <a:p>
          <a:endParaRPr lang="en-US"/>
        </a:p>
      </dgm:t>
    </dgm:pt>
    <dgm:pt modelId="{16F812D3-2E58-44AF-BD04-79281CEF545B}" type="pres">
      <dgm:prSet presAssocID="{F562C5AE-CC1B-43F5-8A99-3DADE214A1D0}" presName="dummyConnPt" presStyleCnt="0"/>
      <dgm:spPr/>
      <dgm:t>
        <a:bodyPr/>
        <a:lstStyle/>
        <a:p>
          <a:endParaRPr lang="en-US"/>
        </a:p>
      </dgm:t>
    </dgm:pt>
    <dgm:pt modelId="{BB48023B-5964-43A4-9451-E2944CE694A1}" type="pres">
      <dgm:prSet presAssocID="{F562C5AE-CC1B-43F5-8A99-3DADE214A1D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38C2E-46AB-4894-B8BD-11A9AC74DD86}" type="pres">
      <dgm:prSet presAssocID="{F6A1485B-E28E-41DD-A318-A72DA7524182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7A60812D-642C-4AF0-BB22-60682F2D2932}" type="pres">
      <dgm:prSet presAssocID="{E7FA6624-C964-4F68-A81B-29DCD8527720}" presName="compNode" presStyleCnt="0"/>
      <dgm:spPr/>
      <dgm:t>
        <a:bodyPr/>
        <a:lstStyle/>
        <a:p>
          <a:endParaRPr lang="en-US"/>
        </a:p>
      </dgm:t>
    </dgm:pt>
    <dgm:pt modelId="{FBE0D51F-C31C-49D2-8B08-E59E491FFB2F}" type="pres">
      <dgm:prSet presAssocID="{E7FA6624-C964-4F68-A81B-29DCD8527720}" presName="dummyConnPt" presStyleCnt="0"/>
      <dgm:spPr/>
      <dgm:t>
        <a:bodyPr/>
        <a:lstStyle/>
        <a:p>
          <a:endParaRPr lang="en-US"/>
        </a:p>
      </dgm:t>
    </dgm:pt>
    <dgm:pt modelId="{DF276B6B-278D-4919-BFC3-BA2AB6C47039}" type="pres">
      <dgm:prSet presAssocID="{E7FA6624-C964-4F68-A81B-29DCD852772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30FB7-4BCE-46AF-BBF3-ABB8510BE907}" type="pres">
      <dgm:prSet presAssocID="{7442FA8B-5286-461B-A202-EA3621FF83AC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C8ECD1B4-2CB2-4974-93EA-677C6837E3C8}" type="pres">
      <dgm:prSet presAssocID="{842CAE47-6E36-4F20-A032-E2129CA08DE6}" presName="compNode" presStyleCnt="0"/>
      <dgm:spPr/>
      <dgm:t>
        <a:bodyPr/>
        <a:lstStyle/>
        <a:p>
          <a:endParaRPr lang="en-US"/>
        </a:p>
      </dgm:t>
    </dgm:pt>
    <dgm:pt modelId="{3982EF5A-4485-42AC-A0AA-644E90CD389F}" type="pres">
      <dgm:prSet presAssocID="{842CAE47-6E36-4F20-A032-E2129CA08DE6}" presName="dummyConnPt" presStyleCnt="0"/>
      <dgm:spPr/>
      <dgm:t>
        <a:bodyPr/>
        <a:lstStyle/>
        <a:p>
          <a:endParaRPr lang="en-US"/>
        </a:p>
      </dgm:t>
    </dgm:pt>
    <dgm:pt modelId="{6C2061EB-B00A-4D4D-82D8-E8144B09C782}" type="pres">
      <dgm:prSet presAssocID="{842CAE47-6E36-4F20-A032-E2129CA08D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2AD5B-CD10-4ADE-8FD7-7E068C86382A}" type="pres">
      <dgm:prSet presAssocID="{1200EFAA-DEEF-45E0-AFEB-FDEFFCE6A2B9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E588EE01-444A-4E93-ABE7-A48D6F3732C3}" type="pres">
      <dgm:prSet presAssocID="{7ED2653D-6CD1-49AF-A8ED-7F6CA2E5F13C}" presName="compNode" presStyleCnt="0"/>
      <dgm:spPr/>
      <dgm:t>
        <a:bodyPr/>
        <a:lstStyle/>
        <a:p>
          <a:endParaRPr lang="en-US"/>
        </a:p>
      </dgm:t>
    </dgm:pt>
    <dgm:pt modelId="{2563EF92-6E6C-46FC-BDC1-84B7A0F45BCA}" type="pres">
      <dgm:prSet presAssocID="{7ED2653D-6CD1-49AF-A8ED-7F6CA2E5F13C}" presName="dummyConnPt" presStyleCnt="0"/>
      <dgm:spPr/>
      <dgm:t>
        <a:bodyPr/>
        <a:lstStyle/>
        <a:p>
          <a:endParaRPr lang="en-US"/>
        </a:p>
      </dgm:t>
    </dgm:pt>
    <dgm:pt modelId="{88A9FF0E-3193-48FD-8C52-C186AC028B96}" type="pres">
      <dgm:prSet presAssocID="{7ED2653D-6CD1-49AF-A8ED-7F6CA2E5F13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E8BF4-3F34-4BDA-B2AB-9923790DC16D}" type="pres">
      <dgm:prSet presAssocID="{3B3F0CBB-2140-456B-B02E-072DAA45B7FC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BE7BBD56-BDE4-4BD4-89A7-BA8816B77C2E}" type="pres">
      <dgm:prSet presAssocID="{5665964E-921F-4D45-9C7F-36D92B8AA1DA}" presName="compNode" presStyleCnt="0"/>
      <dgm:spPr/>
      <dgm:t>
        <a:bodyPr/>
        <a:lstStyle/>
        <a:p>
          <a:endParaRPr lang="en-US"/>
        </a:p>
      </dgm:t>
    </dgm:pt>
    <dgm:pt modelId="{4AB31288-7190-42BE-A2BB-62F83C8B3042}" type="pres">
      <dgm:prSet presAssocID="{5665964E-921F-4D45-9C7F-36D92B8AA1DA}" presName="dummyConnPt" presStyleCnt="0"/>
      <dgm:spPr/>
      <dgm:t>
        <a:bodyPr/>
        <a:lstStyle/>
        <a:p>
          <a:endParaRPr lang="en-US"/>
        </a:p>
      </dgm:t>
    </dgm:pt>
    <dgm:pt modelId="{D3271E88-BAF5-4E2B-AF50-5A5541044B2F}" type="pres">
      <dgm:prSet presAssocID="{5665964E-921F-4D45-9C7F-36D92B8AA1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80F75-D46F-4E20-85E4-50AE1B03875B}" type="pres">
      <dgm:prSet presAssocID="{C878F0A4-F11D-40A9-BDBB-16B9C903A54C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1C4F8579-A7D3-49D0-80D2-CDC424574B73}" type="pres">
      <dgm:prSet presAssocID="{BFF8F2D1-A02D-4E5A-A54E-D24B7E117DD6}" presName="compNode" presStyleCnt="0"/>
      <dgm:spPr/>
      <dgm:t>
        <a:bodyPr/>
        <a:lstStyle/>
        <a:p>
          <a:endParaRPr lang="en-US"/>
        </a:p>
      </dgm:t>
    </dgm:pt>
    <dgm:pt modelId="{501410A7-FBF4-4D21-8228-7D19CB4F0C5A}" type="pres">
      <dgm:prSet presAssocID="{BFF8F2D1-A02D-4E5A-A54E-D24B7E117DD6}" presName="dummyConnPt" presStyleCnt="0"/>
      <dgm:spPr/>
      <dgm:t>
        <a:bodyPr/>
        <a:lstStyle/>
        <a:p>
          <a:endParaRPr lang="en-US"/>
        </a:p>
      </dgm:t>
    </dgm:pt>
    <dgm:pt modelId="{5D3AB21D-5531-476D-931D-D4FAC7F3C236}" type="pres">
      <dgm:prSet presAssocID="{BFF8F2D1-A02D-4E5A-A54E-D24B7E117DD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78F10-00DC-43F3-9D77-9BAFD298D69B}" type="pres">
      <dgm:prSet presAssocID="{B6080595-AE24-4036-95C8-8299AB86D987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9F97000F-6378-4359-81BC-3E5471B51FDB}" type="pres">
      <dgm:prSet presAssocID="{553785E7-77B2-4678-AA8E-890EF215FD73}" presName="compNode" presStyleCnt="0"/>
      <dgm:spPr/>
      <dgm:t>
        <a:bodyPr/>
        <a:lstStyle/>
        <a:p>
          <a:endParaRPr lang="en-US"/>
        </a:p>
      </dgm:t>
    </dgm:pt>
    <dgm:pt modelId="{A5A78806-F503-4B86-AAD5-115500990ED0}" type="pres">
      <dgm:prSet presAssocID="{553785E7-77B2-4678-AA8E-890EF215FD73}" presName="dummyConnPt" presStyleCnt="0"/>
      <dgm:spPr/>
      <dgm:t>
        <a:bodyPr/>
        <a:lstStyle/>
        <a:p>
          <a:endParaRPr lang="en-US"/>
        </a:p>
      </dgm:t>
    </dgm:pt>
    <dgm:pt modelId="{315ED68F-5605-44FE-9379-443233CE62C1}" type="pres">
      <dgm:prSet presAssocID="{553785E7-77B2-4678-AA8E-890EF215FD7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3E67C-A748-4EFC-996C-DE30D8218D61}" srcId="{52A230CE-5EA0-4684-B355-DDAD3CCC37DE}" destId="{553785E7-77B2-4678-AA8E-890EF215FD73}" srcOrd="7" destOrd="0" parTransId="{D09EB6D5-1023-4879-AEF5-4EE7F6BF792C}" sibTransId="{EEF2013A-36DC-4BC6-98DE-589F50633CE5}"/>
    <dgm:cxn modelId="{703AB3DB-0066-49A9-B518-E809DD5366B2}" type="presOf" srcId="{E7FA6624-C964-4F68-A81B-29DCD8527720}" destId="{DF276B6B-278D-4919-BFC3-BA2AB6C47039}" srcOrd="0" destOrd="0" presId="urn:microsoft.com/office/officeart/2005/8/layout/bProcess4"/>
    <dgm:cxn modelId="{ADB29A1C-7F8D-4ABD-8FE6-8533081F2DE2}" srcId="{52A230CE-5EA0-4684-B355-DDAD3CCC37DE}" destId="{E7FA6624-C964-4F68-A81B-29DCD8527720}" srcOrd="2" destOrd="0" parTransId="{7D12940E-88BC-4903-A701-06BAF4567AC4}" sibTransId="{7442FA8B-5286-461B-A202-EA3621FF83AC}"/>
    <dgm:cxn modelId="{BD484B91-E51B-43FB-97CB-D9FA0083B3BB}" type="presOf" srcId="{B6080595-AE24-4036-95C8-8299AB86D987}" destId="{4C978F10-00DC-43F3-9D77-9BAFD298D69B}" srcOrd="0" destOrd="0" presId="urn:microsoft.com/office/officeart/2005/8/layout/bProcess4"/>
    <dgm:cxn modelId="{3C2D3259-C4A0-461D-B423-9D3AE920F164}" srcId="{52A230CE-5EA0-4684-B355-DDAD3CCC37DE}" destId="{05C89A40-29EB-4543-926F-052A84FA8C53}" srcOrd="0" destOrd="0" parTransId="{7DF7E8A9-FF7F-4B95-8D1C-15581EA43834}" sibTransId="{D8214D50-FA18-48B2-86D2-3C3948045CC0}"/>
    <dgm:cxn modelId="{7B1D89BA-661A-4B65-A759-B188760CAA96}" type="presOf" srcId="{52A230CE-5EA0-4684-B355-DDAD3CCC37DE}" destId="{85DA186F-72D4-4956-8204-87605DA5644F}" srcOrd="0" destOrd="0" presId="urn:microsoft.com/office/officeart/2005/8/layout/bProcess4"/>
    <dgm:cxn modelId="{3248FE15-FC98-4134-9645-1B2CDAA7319A}" type="presOf" srcId="{7ED2653D-6CD1-49AF-A8ED-7F6CA2E5F13C}" destId="{88A9FF0E-3193-48FD-8C52-C186AC028B96}" srcOrd="0" destOrd="0" presId="urn:microsoft.com/office/officeart/2005/8/layout/bProcess4"/>
    <dgm:cxn modelId="{24ADF8B0-E7E5-4CC8-B425-EC9AA371297D}" type="presOf" srcId="{3B3F0CBB-2140-456B-B02E-072DAA45B7FC}" destId="{86DE8BF4-3F34-4BDA-B2AB-9923790DC16D}" srcOrd="0" destOrd="0" presId="urn:microsoft.com/office/officeart/2005/8/layout/bProcess4"/>
    <dgm:cxn modelId="{79CA8D4A-49DF-49F5-A97D-86A4955A647E}" type="presOf" srcId="{F6A1485B-E28E-41DD-A318-A72DA7524182}" destId="{58738C2E-46AB-4894-B8BD-11A9AC74DD86}" srcOrd="0" destOrd="0" presId="urn:microsoft.com/office/officeart/2005/8/layout/bProcess4"/>
    <dgm:cxn modelId="{D0A3DDAE-7B65-43C8-A366-8E852DE566D7}" type="presOf" srcId="{C878F0A4-F11D-40A9-BDBB-16B9C903A54C}" destId="{5E380F75-D46F-4E20-85E4-50AE1B03875B}" srcOrd="0" destOrd="0" presId="urn:microsoft.com/office/officeart/2005/8/layout/bProcess4"/>
    <dgm:cxn modelId="{721D0856-2060-45EB-983B-A18876F128F1}" type="presOf" srcId="{7442FA8B-5286-461B-A202-EA3621FF83AC}" destId="{22D30FB7-4BCE-46AF-BBF3-ABB8510BE907}" srcOrd="0" destOrd="0" presId="urn:microsoft.com/office/officeart/2005/8/layout/bProcess4"/>
    <dgm:cxn modelId="{F600ED44-1763-409D-816F-937D00D574E4}" type="presOf" srcId="{D8214D50-FA18-48B2-86D2-3C3948045CC0}" destId="{476211C9-B12E-499A-8BF6-2093F4DD5A46}" srcOrd="0" destOrd="0" presId="urn:microsoft.com/office/officeart/2005/8/layout/bProcess4"/>
    <dgm:cxn modelId="{F3891814-CA38-44C0-9A58-263C7B8C554C}" type="presOf" srcId="{F562C5AE-CC1B-43F5-8A99-3DADE214A1D0}" destId="{BB48023B-5964-43A4-9451-E2944CE694A1}" srcOrd="0" destOrd="0" presId="urn:microsoft.com/office/officeart/2005/8/layout/bProcess4"/>
    <dgm:cxn modelId="{5E823B8F-69BA-4E7E-8576-933C49B2F559}" srcId="{52A230CE-5EA0-4684-B355-DDAD3CCC37DE}" destId="{7ED2653D-6CD1-49AF-A8ED-7F6CA2E5F13C}" srcOrd="4" destOrd="0" parTransId="{156F6E8F-0051-44A2-986B-6DB927000C84}" sibTransId="{3B3F0CBB-2140-456B-B02E-072DAA45B7FC}"/>
    <dgm:cxn modelId="{B5533E56-9900-4421-8549-323C5B968EBA}" type="presOf" srcId="{1200EFAA-DEEF-45E0-AFEB-FDEFFCE6A2B9}" destId="{7A42AD5B-CD10-4ADE-8FD7-7E068C86382A}" srcOrd="0" destOrd="0" presId="urn:microsoft.com/office/officeart/2005/8/layout/bProcess4"/>
    <dgm:cxn modelId="{71E0B5D0-8F39-41AC-804C-F09D467F8407}" srcId="{52A230CE-5EA0-4684-B355-DDAD3CCC37DE}" destId="{BFF8F2D1-A02D-4E5A-A54E-D24B7E117DD6}" srcOrd="6" destOrd="0" parTransId="{F3C07E20-E0FF-4B13-9D4F-EFFAC15E7FD1}" sibTransId="{B6080595-AE24-4036-95C8-8299AB86D987}"/>
    <dgm:cxn modelId="{3786F767-A1C5-4C4F-808C-74EAD7D24E66}" type="presOf" srcId="{842CAE47-6E36-4F20-A032-E2129CA08DE6}" destId="{6C2061EB-B00A-4D4D-82D8-E8144B09C782}" srcOrd="0" destOrd="0" presId="urn:microsoft.com/office/officeart/2005/8/layout/bProcess4"/>
    <dgm:cxn modelId="{EABE3AB1-766B-4B82-9B89-90DA42E04029}" srcId="{52A230CE-5EA0-4684-B355-DDAD3CCC37DE}" destId="{842CAE47-6E36-4F20-A032-E2129CA08DE6}" srcOrd="3" destOrd="0" parTransId="{1756D687-C24E-4C24-957A-F78C3B2851FC}" sibTransId="{1200EFAA-DEEF-45E0-AFEB-FDEFFCE6A2B9}"/>
    <dgm:cxn modelId="{CF254569-FC3D-498A-9820-9F48FD9C5ACC}" type="presOf" srcId="{5665964E-921F-4D45-9C7F-36D92B8AA1DA}" destId="{D3271E88-BAF5-4E2B-AF50-5A5541044B2F}" srcOrd="0" destOrd="0" presId="urn:microsoft.com/office/officeart/2005/8/layout/bProcess4"/>
    <dgm:cxn modelId="{2BEDB50C-0310-43AC-8604-C06B42A657D9}" srcId="{52A230CE-5EA0-4684-B355-DDAD3CCC37DE}" destId="{F562C5AE-CC1B-43F5-8A99-3DADE214A1D0}" srcOrd="1" destOrd="0" parTransId="{0B466F31-5A78-4610-BBF8-62E4EC2E59F4}" sibTransId="{F6A1485B-E28E-41DD-A318-A72DA7524182}"/>
    <dgm:cxn modelId="{88B274F0-E1C3-4F92-9ACE-C28B0ADB05F5}" type="presOf" srcId="{BFF8F2D1-A02D-4E5A-A54E-D24B7E117DD6}" destId="{5D3AB21D-5531-476D-931D-D4FAC7F3C236}" srcOrd="0" destOrd="0" presId="urn:microsoft.com/office/officeart/2005/8/layout/bProcess4"/>
    <dgm:cxn modelId="{7065F7B0-0CF0-4DD0-AAE7-3AC802ADEF2A}" srcId="{52A230CE-5EA0-4684-B355-DDAD3CCC37DE}" destId="{5665964E-921F-4D45-9C7F-36D92B8AA1DA}" srcOrd="5" destOrd="0" parTransId="{AB30D65F-A7C0-439C-9844-1EAB38C00037}" sibTransId="{C878F0A4-F11D-40A9-BDBB-16B9C903A54C}"/>
    <dgm:cxn modelId="{564D4ECD-7D5D-4DB7-B7FA-FBD4A55C786C}" type="presOf" srcId="{553785E7-77B2-4678-AA8E-890EF215FD73}" destId="{315ED68F-5605-44FE-9379-443233CE62C1}" srcOrd="0" destOrd="0" presId="urn:microsoft.com/office/officeart/2005/8/layout/bProcess4"/>
    <dgm:cxn modelId="{51463603-62B1-4353-9EDC-678F7DFC4571}" type="presOf" srcId="{05C89A40-29EB-4543-926F-052A84FA8C53}" destId="{D9A64039-6AE3-4A8C-8C31-9602DA76FAE6}" srcOrd="0" destOrd="0" presId="urn:microsoft.com/office/officeart/2005/8/layout/bProcess4"/>
    <dgm:cxn modelId="{92311F40-2FF9-4D62-8102-93291BBFD64C}" type="presParOf" srcId="{85DA186F-72D4-4956-8204-87605DA5644F}" destId="{975DC9CE-663A-4B22-88C7-6EAB0B26CB9F}" srcOrd="0" destOrd="0" presId="urn:microsoft.com/office/officeart/2005/8/layout/bProcess4"/>
    <dgm:cxn modelId="{CAF2FBB2-BF40-47C0-BA3B-A06CFC1590E2}" type="presParOf" srcId="{975DC9CE-663A-4B22-88C7-6EAB0B26CB9F}" destId="{1C8FB0AC-F4AF-4A5A-A6FF-623646A43510}" srcOrd="0" destOrd="0" presId="urn:microsoft.com/office/officeart/2005/8/layout/bProcess4"/>
    <dgm:cxn modelId="{0239940A-C40C-45BC-8F9A-36E7FCF9046F}" type="presParOf" srcId="{975DC9CE-663A-4B22-88C7-6EAB0B26CB9F}" destId="{D9A64039-6AE3-4A8C-8C31-9602DA76FAE6}" srcOrd="1" destOrd="0" presId="urn:microsoft.com/office/officeart/2005/8/layout/bProcess4"/>
    <dgm:cxn modelId="{64CBFF2C-9CB0-4DAF-8CF3-B695D0E8C41A}" type="presParOf" srcId="{85DA186F-72D4-4956-8204-87605DA5644F}" destId="{476211C9-B12E-499A-8BF6-2093F4DD5A46}" srcOrd="1" destOrd="0" presId="urn:microsoft.com/office/officeart/2005/8/layout/bProcess4"/>
    <dgm:cxn modelId="{C8E57E3F-1842-4996-AD9D-388AF75ADCD2}" type="presParOf" srcId="{85DA186F-72D4-4956-8204-87605DA5644F}" destId="{DFE0D3AB-82F0-4762-8CAB-D89AD5C959BA}" srcOrd="2" destOrd="0" presId="urn:microsoft.com/office/officeart/2005/8/layout/bProcess4"/>
    <dgm:cxn modelId="{9478E024-5F69-47ED-B440-026C2AD23709}" type="presParOf" srcId="{DFE0D3AB-82F0-4762-8CAB-D89AD5C959BA}" destId="{16F812D3-2E58-44AF-BD04-79281CEF545B}" srcOrd="0" destOrd="0" presId="urn:microsoft.com/office/officeart/2005/8/layout/bProcess4"/>
    <dgm:cxn modelId="{D669D69B-68F2-4EED-B3F2-ECEBCF13183B}" type="presParOf" srcId="{DFE0D3AB-82F0-4762-8CAB-D89AD5C959BA}" destId="{BB48023B-5964-43A4-9451-E2944CE694A1}" srcOrd="1" destOrd="0" presId="urn:microsoft.com/office/officeart/2005/8/layout/bProcess4"/>
    <dgm:cxn modelId="{9D8C00C6-C5F7-41F5-B951-3FC6FBC0B9C2}" type="presParOf" srcId="{85DA186F-72D4-4956-8204-87605DA5644F}" destId="{58738C2E-46AB-4894-B8BD-11A9AC74DD86}" srcOrd="3" destOrd="0" presId="urn:microsoft.com/office/officeart/2005/8/layout/bProcess4"/>
    <dgm:cxn modelId="{F669BA1F-82EB-4337-9BA4-C010CA694F69}" type="presParOf" srcId="{85DA186F-72D4-4956-8204-87605DA5644F}" destId="{7A60812D-642C-4AF0-BB22-60682F2D2932}" srcOrd="4" destOrd="0" presId="urn:microsoft.com/office/officeart/2005/8/layout/bProcess4"/>
    <dgm:cxn modelId="{A936B159-1F87-455A-A442-3EA434DEC6FF}" type="presParOf" srcId="{7A60812D-642C-4AF0-BB22-60682F2D2932}" destId="{FBE0D51F-C31C-49D2-8B08-E59E491FFB2F}" srcOrd="0" destOrd="0" presId="urn:microsoft.com/office/officeart/2005/8/layout/bProcess4"/>
    <dgm:cxn modelId="{CFB7BD3D-2F51-4BD7-B1DA-3C4DCF0D9A56}" type="presParOf" srcId="{7A60812D-642C-4AF0-BB22-60682F2D2932}" destId="{DF276B6B-278D-4919-BFC3-BA2AB6C47039}" srcOrd="1" destOrd="0" presId="urn:microsoft.com/office/officeart/2005/8/layout/bProcess4"/>
    <dgm:cxn modelId="{629388BD-77D2-4A65-A5A3-A8C2F285FE06}" type="presParOf" srcId="{85DA186F-72D4-4956-8204-87605DA5644F}" destId="{22D30FB7-4BCE-46AF-BBF3-ABB8510BE907}" srcOrd="5" destOrd="0" presId="urn:microsoft.com/office/officeart/2005/8/layout/bProcess4"/>
    <dgm:cxn modelId="{6B5C8190-101D-4406-9CD3-1DE2922AB8D0}" type="presParOf" srcId="{85DA186F-72D4-4956-8204-87605DA5644F}" destId="{C8ECD1B4-2CB2-4974-93EA-677C6837E3C8}" srcOrd="6" destOrd="0" presId="urn:microsoft.com/office/officeart/2005/8/layout/bProcess4"/>
    <dgm:cxn modelId="{A1B06BD1-8B99-40F9-AAA7-B70C05C738FB}" type="presParOf" srcId="{C8ECD1B4-2CB2-4974-93EA-677C6837E3C8}" destId="{3982EF5A-4485-42AC-A0AA-644E90CD389F}" srcOrd="0" destOrd="0" presId="urn:microsoft.com/office/officeart/2005/8/layout/bProcess4"/>
    <dgm:cxn modelId="{1AC3D02E-368F-4C71-9916-97B4E6269DEA}" type="presParOf" srcId="{C8ECD1B4-2CB2-4974-93EA-677C6837E3C8}" destId="{6C2061EB-B00A-4D4D-82D8-E8144B09C782}" srcOrd="1" destOrd="0" presId="urn:microsoft.com/office/officeart/2005/8/layout/bProcess4"/>
    <dgm:cxn modelId="{293E5C05-98E4-4374-BEC6-8F37AB378BC8}" type="presParOf" srcId="{85DA186F-72D4-4956-8204-87605DA5644F}" destId="{7A42AD5B-CD10-4ADE-8FD7-7E068C86382A}" srcOrd="7" destOrd="0" presId="urn:microsoft.com/office/officeart/2005/8/layout/bProcess4"/>
    <dgm:cxn modelId="{F50DE2D9-56F9-4C2E-B199-6DCEDC39D7AF}" type="presParOf" srcId="{85DA186F-72D4-4956-8204-87605DA5644F}" destId="{E588EE01-444A-4E93-ABE7-A48D6F3732C3}" srcOrd="8" destOrd="0" presId="urn:microsoft.com/office/officeart/2005/8/layout/bProcess4"/>
    <dgm:cxn modelId="{5850175C-127E-44C9-A922-C668A915EBDA}" type="presParOf" srcId="{E588EE01-444A-4E93-ABE7-A48D6F3732C3}" destId="{2563EF92-6E6C-46FC-BDC1-84B7A0F45BCA}" srcOrd="0" destOrd="0" presId="urn:microsoft.com/office/officeart/2005/8/layout/bProcess4"/>
    <dgm:cxn modelId="{B2E05211-68F7-4772-9BEB-C437203791F8}" type="presParOf" srcId="{E588EE01-444A-4E93-ABE7-A48D6F3732C3}" destId="{88A9FF0E-3193-48FD-8C52-C186AC028B96}" srcOrd="1" destOrd="0" presId="urn:microsoft.com/office/officeart/2005/8/layout/bProcess4"/>
    <dgm:cxn modelId="{404F0577-3B29-41AA-809E-25CBC507883B}" type="presParOf" srcId="{85DA186F-72D4-4956-8204-87605DA5644F}" destId="{86DE8BF4-3F34-4BDA-B2AB-9923790DC16D}" srcOrd="9" destOrd="0" presId="urn:microsoft.com/office/officeart/2005/8/layout/bProcess4"/>
    <dgm:cxn modelId="{973CDB88-752A-428D-8317-749812CDF936}" type="presParOf" srcId="{85DA186F-72D4-4956-8204-87605DA5644F}" destId="{BE7BBD56-BDE4-4BD4-89A7-BA8816B77C2E}" srcOrd="10" destOrd="0" presId="urn:microsoft.com/office/officeart/2005/8/layout/bProcess4"/>
    <dgm:cxn modelId="{3B87E084-76AD-4D28-914B-8282DE32DF7E}" type="presParOf" srcId="{BE7BBD56-BDE4-4BD4-89A7-BA8816B77C2E}" destId="{4AB31288-7190-42BE-A2BB-62F83C8B3042}" srcOrd="0" destOrd="0" presId="urn:microsoft.com/office/officeart/2005/8/layout/bProcess4"/>
    <dgm:cxn modelId="{F3903DB0-A6E5-49E5-BC02-1D592EB474A8}" type="presParOf" srcId="{BE7BBD56-BDE4-4BD4-89A7-BA8816B77C2E}" destId="{D3271E88-BAF5-4E2B-AF50-5A5541044B2F}" srcOrd="1" destOrd="0" presId="urn:microsoft.com/office/officeart/2005/8/layout/bProcess4"/>
    <dgm:cxn modelId="{43B3C558-8365-4406-B6FB-1F0DB89AA2D8}" type="presParOf" srcId="{85DA186F-72D4-4956-8204-87605DA5644F}" destId="{5E380F75-D46F-4E20-85E4-50AE1B03875B}" srcOrd="11" destOrd="0" presId="urn:microsoft.com/office/officeart/2005/8/layout/bProcess4"/>
    <dgm:cxn modelId="{CE1ADF7B-CBE3-41EC-8E5A-96841A065606}" type="presParOf" srcId="{85DA186F-72D4-4956-8204-87605DA5644F}" destId="{1C4F8579-A7D3-49D0-80D2-CDC424574B73}" srcOrd="12" destOrd="0" presId="urn:microsoft.com/office/officeart/2005/8/layout/bProcess4"/>
    <dgm:cxn modelId="{9582AEAB-9D1D-4F4C-9402-3AFADD88AEA3}" type="presParOf" srcId="{1C4F8579-A7D3-49D0-80D2-CDC424574B73}" destId="{501410A7-FBF4-4D21-8228-7D19CB4F0C5A}" srcOrd="0" destOrd="0" presId="urn:microsoft.com/office/officeart/2005/8/layout/bProcess4"/>
    <dgm:cxn modelId="{B8C1F3C2-AF3C-4D69-9C61-33F0BA6A93C6}" type="presParOf" srcId="{1C4F8579-A7D3-49D0-80D2-CDC424574B73}" destId="{5D3AB21D-5531-476D-931D-D4FAC7F3C236}" srcOrd="1" destOrd="0" presId="urn:microsoft.com/office/officeart/2005/8/layout/bProcess4"/>
    <dgm:cxn modelId="{6B60BCFC-7516-4421-9EBE-2C531C67C084}" type="presParOf" srcId="{85DA186F-72D4-4956-8204-87605DA5644F}" destId="{4C978F10-00DC-43F3-9D77-9BAFD298D69B}" srcOrd="13" destOrd="0" presId="urn:microsoft.com/office/officeart/2005/8/layout/bProcess4"/>
    <dgm:cxn modelId="{9FF767B3-56F1-4B52-B19D-762B91CD0D33}" type="presParOf" srcId="{85DA186F-72D4-4956-8204-87605DA5644F}" destId="{9F97000F-6378-4359-81BC-3E5471B51FDB}" srcOrd="14" destOrd="0" presId="urn:microsoft.com/office/officeart/2005/8/layout/bProcess4"/>
    <dgm:cxn modelId="{424ADBED-3886-4447-A552-3C6367FB9C83}" type="presParOf" srcId="{9F97000F-6378-4359-81BC-3E5471B51FDB}" destId="{A5A78806-F503-4B86-AAD5-115500990ED0}" srcOrd="0" destOrd="0" presId="urn:microsoft.com/office/officeart/2005/8/layout/bProcess4"/>
    <dgm:cxn modelId="{830F158C-72E9-4454-B449-21C4F52C98D4}" type="presParOf" srcId="{9F97000F-6378-4359-81BC-3E5471B51FDB}" destId="{315ED68F-5605-44FE-9379-443233CE62C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924C2-105F-4072-969F-C5E916E99330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5674A7-65FC-456D-83D9-FA03F03FE87F}">
      <dgm:prSet phldrT="[Text]"/>
      <dgm:spPr/>
      <dgm:t>
        <a:bodyPr/>
        <a:lstStyle/>
        <a:p>
          <a:r>
            <a:rPr lang="id-ID" dirty="0" smtClean="0"/>
            <a:t>Persepsi</a:t>
          </a:r>
          <a:endParaRPr lang="en-US" dirty="0"/>
        </a:p>
      </dgm:t>
    </dgm:pt>
    <dgm:pt modelId="{15222E44-0FBE-4307-8D87-D72DF9F59AA9}" type="parTrans" cxnId="{77A70CE5-5C8B-406E-8CB9-8B8093650F50}">
      <dgm:prSet/>
      <dgm:spPr/>
      <dgm:t>
        <a:bodyPr/>
        <a:lstStyle/>
        <a:p>
          <a:endParaRPr lang="en-US"/>
        </a:p>
      </dgm:t>
    </dgm:pt>
    <dgm:pt modelId="{B727F577-B807-4B80-8429-109E41441FD0}" type="sibTrans" cxnId="{77A70CE5-5C8B-406E-8CB9-8B8093650F50}">
      <dgm:prSet/>
      <dgm:spPr/>
      <dgm:t>
        <a:bodyPr/>
        <a:lstStyle/>
        <a:p>
          <a:endParaRPr lang="en-US"/>
        </a:p>
      </dgm:t>
    </dgm:pt>
    <dgm:pt modelId="{CD3375F5-DBC1-4197-B91D-9A6FC8BFD975}">
      <dgm:prSet phldrT="[Text]"/>
      <dgm:spPr/>
      <dgm:t>
        <a:bodyPr/>
        <a:lstStyle/>
        <a:p>
          <a:r>
            <a:rPr lang="id-ID" dirty="0" smtClean="0"/>
            <a:t>Tujuan</a:t>
          </a:r>
          <a:endParaRPr lang="en-US" dirty="0"/>
        </a:p>
      </dgm:t>
    </dgm:pt>
    <dgm:pt modelId="{AFA789C7-CAE1-4D23-9A19-D1B35C9C2B8D}" type="sibTrans" cxnId="{5119DE40-A0AC-4C86-B4F1-20239567012A}">
      <dgm:prSet/>
      <dgm:spPr/>
      <dgm:t>
        <a:bodyPr/>
        <a:lstStyle/>
        <a:p>
          <a:endParaRPr lang="en-US"/>
        </a:p>
      </dgm:t>
    </dgm:pt>
    <dgm:pt modelId="{98B16A68-441B-4A8B-BBAE-07EF9071A43E}" type="parTrans" cxnId="{5119DE40-A0AC-4C86-B4F1-20239567012A}">
      <dgm:prSet/>
      <dgm:spPr/>
      <dgm:t>
        <a:bodyPr/>
        <a:lstStyle/>
        <a:p>
          <a:endParaRPr lang="en-US"/>
        </a:p>
      </dgm:t>
    </dgm:pt>
    <dgm:pt modelId="{C0B76484-4BB8-42F4-A150-51D52E4460B5}">
      <dgm:prSet phldrT="[Text]"/>
      <dgm:spPr/>
      <dgm:t>
        <a:bodyPr/>
        <a:lstStyle/>
        <a:p>
          <a:r>
            <a:rPr lang="id-ID" dirty="0" smtClean="0"/>
            <a:t>Motivasi</a:t>
          </a:r>
          <a:endParaRPr lang="en-US" dirty="0"/>
        </a:p>
      </dgm:t>
    </dgm:pt>
    <dgm:pt modelId="{2CA45A1F-1280-4BA5-897C-A14AA6E28144}" type="parTrans" cxnId="{47D32CB5-B443-4F1F-819F-D2ACC48604B4}">
      <dgm:prSet/>
      <dgm:spPr/>
      <dgm:t>
        <a:bodyPr/>
        <a:lstStyle/>
        <a:p>
          <a:endParaRPr lang="en-US"/>
        </a:p>
      </dgm:t>
    </dgm:pt>
    <dgm:pt modelId="{965805AE-D122-48EF-A853-7B3C3999275A}" type="sibTrans" cxnId="{47D32CB5-B443-4F1F-819F-D2ACC48604B4}">
      <dgm:prSet/>
      <dgm:spPr/>
      <dgm:t>
        <a:bodyPr/>
        <a:lstStyle/>
        <a:p>
          <a:endParaRPr lang="en-US"/>
        </a:p>
      </dgm:t>
    </dgm:pt>
    <dgm:pt modelId="{C2F2981C-E328-4D78-A7D5-8931D06218CD}">
      <dgm:prSet phldrT="[Text]"/>
      <dgm:spPr/>
      <dgm:t>
        <a:bodyPr/>
        <a:lstStyle/>
        <a:p>
          <a:r>
            <a:rPr lang="id-ID" dirty="0" smtClean="0"/>
            <a:t>Interaksi</a:t>
          </a:r>
          <a:endParaRPr lang="en-US" dirty="0"/>
        </a:p>
      </dgm:t>
    </dgm:pt>
    <dgm:pt modelId="{FBF9663D-4D81-490E-A748-D74B05AEDBDB}" type="parTrans" cxnId="{D2569F8B-0185-4275-9390-743C3FE55F04}">
      <dgm:prSet/>
      <dgm:spPr/>
      <dgm:t>
        <a:bodyPr/>
        <a:lstStyle/>
        <a:p>
          <a:endParaRPr lang="en-US"/>
        </a:p>
      </dgm:t>
    </dgm:pt>
    <dgm:pt modelId="{29504CAD-77D7-47C8-9785-980F2F847DBA}" type="sibTrans" cxnId="{D2569F8B-0185-4275-9390-743C3FE55F04}">
      <dgm:prSet/>
      <dgm:spPr/>
      <dgm:t>
        <a:bodyPr/>
        <a:lstStyle/>
        <a:p>
          <a:endParaRPr lang="en-US"/>
        </a:p>
      </dgm:t>
    </dgm:pt>
    <dgm:pt modelId="{581232BE-5EE8-4236-B8CC-BEA5BA9D14B5}">
      <dgm:prSet phldrT="[Text]"/>
      <dgm:spPr/>
      <dgm:t>
        <a:bodyPr/>
        <a:lstStyle/>
        <a:p>
          <a:r>
            <a:rPr lang="id-ID" dirty="0" smtClean="0"/>
            <a:t>Organisasi</a:t>
          </a:r>
          <a:endParaRPr lang="en-US" dirty="0"/>
        </a:p>
      </dgm:t>
    </dgm:pt>
    <dgm:pt modelId="{0EB45D8B-23B5-405C-9BD1-223308B28B61}" type="parTrans" cxnId="{239B2315-310B-40C6-9197-FAA4C67A11B1}">
      <dgm:prSet/>
      <dgm:spPr/>
      <dgm:t>
        <a:bodyPr/>
        <a:lstStyle/>
        <a:p>
          <a:endParaRPr lang="en-US"/>
        </a:p>
      </dgm:t>
    </dgm:pt>
    <dgm:pt modelId="{962E4F51-449F-41C4-A6F2-35DB0E7A6334}" type="sibTrans" cxnId="{239B2315-310B-40C6-9197-FAA4C67A11B1}">
      <dgm:prSet/>
      <dgm:spPr/>
      <dgm:t>
        <a:bodyPr/>
        <a:lstStyle/>
        <a:p>
          <a:endParaRPr lang="en-US"/>
        </a:p>
      </dgm:t>
    </dgm:pt>
    <dgm:pt modelId="{2B492EE9-1111-4B2A-B4CB-2AEC052E8C2C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Independensi</a:t>
          </a:r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105EC39-31A2-489F-BECC-6137B2D6768E}" type="parTrans" cxnId="{0080F752-7DF7-4C50-B30D-92D62D371DEF}">
      <dgm:prSet/>
      <dgm:spPr/>
      <dgm:t>
        <a:bodyPr/>
        <a:lstStyle/>
        <a:p>
          <a:endParaRPr lang="en-US"/>
        </a:p>
      </dgm:t>
    </dgm:pt>
    <dgm:pt modelId="{1E9FE105-1BFE-42F0-8C94-18E7276EDB8A}" type="sibTrans" cxnId="{0080F752-7DF7-4C50-B30D-92D62D371DEF}">
      <dgm:prSet/>
      <dgm:spPr/>
      <dgm:t>
        <a:bodyPr/>
        <a:lstStyle/>
        <a:p>
          <a:endParaRPr lang="en-US"/>
        </a:p>
      </dgm:t>
    </dgm:pt>
    <dgm:pt modelId="{DD789131-E47C-4B77-A9C8-F462B9059909}" type="pres">
      <dgm:prSet presAssocID="{4FA924C2-105F-4072-969F-C5E916E993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1E0EC-27C3-4A6B-8C5E-107DE87CA9E2}" type="pres">
      <dgm:prSet presAssocID="{4FA924C2-105F-4072-969F-C5E916E99330}" presName="wedge1" presStyleLbl="node1" presStyleIdx="0" presStyleCnt="6"/>
      <dgm:spPr/>
      <dgm:t>
        <a:bodyPr/>
        <a:lstStyle/>
        <a:p>
          <a:endParaRPr lang="en-US"/>
        </a:p>
      </dgm:t>
    </dgm:pt>
    <dgm:pt modelId="{64B3FFDB-9EFE-4931-91EE-401CD96CBD0F}" type="pres">
      <dgm:prSet presAssocID="{4FA924C2-105F-4072-969F-C5E916E99330}" presName="dummy1a" presStyleCnt="0"/>
      <dgm:spPr/>
      <dgm:t>
        <a:bodyPr/>
        <a:lstStyle/>
        <a:p>
          <a:endParaRPr lang="en-US"/>
        </a:p>
      </dgm:t>
    </dgm:pt>
    <dgm:pt modelId="{C2AD4656-E724-40F8-9B0C-853A50EAEB64}" type="pres">
      <dgm:prSet presAssocID="{4FA924C2-105F-4072-969F-C5E916E99330}" presName="dummy1b" presStyleCnt="0"/>
      <dgm:spPr/>
      <dgm:t>
        <a:bodyPr/>
        <a:lstStyle/>
        <a:p>
          <a:endParaRPr lang="en-US"/>
        </a:p>
      </dgm:t>
    </dgm:pt>
    <dgm:pt modelId="{3173D288-D50B-4FC4-9EA0-977683A4A6F1}" type="pres">
      <dgm:prSet presAssocID="{4FA924C2-105F-4072-969F-C5E916E9933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CF6DE-9B0F-4BFD-85E1-0A9CBA07ABCB}" type="pres">
      <dgm:prSet presAssocID="{4FA924C2-105F-4072-969F-C5E916E99330}" presName="wedge2" presStyleLbl="node1" presStyleIdx="1" presStyleCnt="6"/>
      <dgm:spPr/>
      <dgm:t>
        <a:bodyPr/>
        <a:lstStyle/>
        <a:p>
          <a:endParaRPr lang="en-US"/>
        </a:p>
      </dgm:t>
    </dgm:pt>
    <dgm:pt modelId="{7D5E4628-76D2-492A-B20B-34C5C361007C}" type="pres">
      <dgm:prSet presAssocID="{4FA924C2-105F-4072-969F-C5E916E99330}" presName="dummy2a" presStyleCnt="0"/>
      <dgm:spPr/>
      <dgm:t>
        <a:bodyPr/>
        <a:lstStyle/>
        <a:p>
          <a:endParaRPr lang="en-US"/>
        </a:p>
      </dgm:t>
    </dgm:pt>
    <dgm:pt modelId="{5F04EBA6-6576-4DFD-AE08-9E2BF45B579C}" type="pres">
      <dgm:prSet presAssocID="{4FA924C2-105F-4072-969F-C5E916E99330}" presName="dummy2b" presStyleCnt="0"/>
      <dgm:spPr/>
      <dgm:t>
        <a:bodyPr/>
        <a:lstStyle/>
        <a:p>
          <a:endParaRPr lang="en-US"/>
        </a:p>
      </dgm:t>
    </dgm:pt>
    <dgm:pt modelId="{7B0CBEBF-C074-41DF-B1A4-643523683520}" type="pres">
      <dgm:prSet presAssocID="{4FA924C2-105F-4072-969F-C5E916E9933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650BA-0517-4E95-B2EE-98390A0C465C}" type="pres">
      <dgm:prSet presAssocID="{4FA924C2-105F-4072-969F-C5E916E99330}" presName="wedge3" presStyleLbl="node1" presStyleIdx="2" presStyleCnt="6"/>
      <dgm:spPr/>
      <dgm:t>
        <a:bodyPr/>
        <a:lstStyle/>
        <a:p>
          <a:endParaRPr lang="en-US"/>
        </a:p>
      </dgm:t>
    </dgm:pt>
    <dgm:pt modelId="{E46A73AA-0BFE-43A6-B771-4C892F6B34B5}" type="pres">
      <dgm:prSet presAssocID="{4FA924C2-105F-4072-969F-C5E916E99330}" presName="dummy3a" presStyleCnt="0"/>
      <dgm:spPr/>
      <dgm:t>
        <a:bodyPr/>
        <a:lstStyle/>
        <a:p>
          <a:endParaRPr lang="en-US"/>
        </a:p>
      </dgm:t>
    </dgm:pt>
    <dgm:pt modelId="{1CDE5F1E-A3A6-4CD3-B7D4-C7005751CC94}" type="pres">
      <dgm:prSet presAssocID="{4FA924C2-105F-4072-969F-C5E916E99330}" presName="dummy3b" presStyleCnt="0"/>
      <dgm:spPr/>
      <dgm:t>
        <a:bodyPr/>
        <a:lstStyle/>
        <a:p>
          <a:endParaRPr lang="en-US"/>
        </a:p>
      </dgm:t>
    </dgm:pt>
    <dgm:pt modelId="{FDD83494-3A36-41DF-A33A-9D08DB55049B}" type="pres">
      <dgm:prSet presAssocID="{4FA924C2-105F-4072-969F-C5E916E9933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8B15-8081-4CAD-A6B0-C87A7A4FE232}" type="pres">
      <dgm:prSet presAssocID="{4FA924C2-105F-4072-969F-C5E916E99330}" presName="wedge4" presStyleLbl="node1" presStyleIdx="3" presStyleCnt="6"/>
      <dgm:spPr/>
      <dgm:t>
        <a:bodyPr/>
        <a:lstStyle/>
        <a:p>
          <a:endParaRPr lang="en-US"/>
        </a:p>
      </dgm:t>
    </dgm:pt>
    <dgm:pt modelId="{A36C26A4-7B0E-4C5C-9A91-498E36084D97}" type="pres">
      <dgm:prSet presAssocID="{4FA924C2-105F-4072-969F-C5E916E99330}" presName="dummy4a" presStyleCnt="0"/>
      <dgm:spPr/>
      <dgm:t>
        <a:bodyPr/>
        <a:lstStyle/>
        <a:p>
          <a:endParaRPr lang="en-US"/>
        </a:p>
      </dgm:t>
    </dgm:pt>
    <dgm:pt modelId="{6808A852-E0C5-4FFD-B0AA-C5ABC175C170}" type="pres">
      <dgm:prSet presAssocID="{4FA924C2-105F-4072-969F-C5E916E99330}" presName="dummy4b" presStyleCnt="0"/>
      <dgm:spPr/>
      <dgm:t>
        <a:bodyPr/>
        <a:lstStyle/>
        <a:p>
          <a:endParaRPr lang="en-US"/>
        </a:p>
      </dgm:t>
    </dgm:pt>
    <dgm:pt modelId="{52E1362F-22A2-4B8F-BF4E-30913F98728D}" type="pres">
      <dgm:prSet presAssocID="{4FA924C2-105F-4072-969F-C5E916E9933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B3463-5D99-4EF9-A789-97D02F87F5D7}" type="pres">
      <dgm:prSet presAssocID="{4FA924C2-105F-4072-969F-C5E916E99330}" presName="wedge5" presStyleLbl="node1" presStyleIdx="4" presStyleCnt="6"/>
      <dgm:spPr/>
      <dgm:t>
        <a:bodyPr/>
        <a:lstStyle/>
        <a:p>
          <a:endParaRPr lang="en-US"/>
        </a:p>
      </dgm:t>
    </dgm:pt>
    <dgm:pt modelId="{978BD85D-AB8F-487C-BFAA-65BB9115014C}" type="pres">
      <dgm:prSet presAssocID="{4FA924C2-105F-4072-969F-C5E916E99330}" presName="dummy5a" presStyleCnt="0"/>
      <dgm:spPr/>
      <dgm:t>
        <a:bodyPr/>
        <a:lstStyle/>
        <a:p>
          <a:endParaRPr lang="en-US"/>
        </a:p>
      </dgm:t>
    </dgm:pt>
    <dgm:pt modelId="{16AAA37E-CABF-40FB-9D41-89A676498FBC}" type="pres">
      <dgm:prSet presAssocID="{4FA924C2-105F-4072-969F-C5E916E99330}" presName="dummy5b" presStyleCnt="0"/>
      <dgm:spPr/>
      <dgm:t>
        <a:bodyPr/>
        <a:lstStyle/>
        <a:p>
          <a:endParaRPr lang="en-US"/>
        </a:p>
      </dgm:t>
    </dgm:pt>
    <dgm:pt modelId="{1CBA5CBF-FBB7-4497-B07B-971622A4D2C4}" type="pres">
      <dgm:prSet presAssocID="{4FA924C2-105F-4072-969F-C5E916E9933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C4DF1-91B5-40CB-BE53-265E256CF766}" type="pres">
      <dgm:prSet presAssocID="{4FA924C2-105F-4072-969F-C5E916E99330}" presName="wedge6" presStyleLbl="node1" presStyleIdx="5" presStyleCnt="6"/>
      <dgm:spPr/>
      <dgm:t>
        <a:bodyPr/>
        <a:lstStyle/>
        <a:p>
          <a:endParaRPr lang="en-US"/>
        </a:p>
      </dgm:t>
    </dgm:pt>
    <dgm:pt modelId="{F323A2A6-E64B-4DE3-A5C3-E069ED355E0C}" type="pres">
      <dgm:prSet presAssocID="{4FA924C2-105F-4072-969F-C5E916E99330}" presName="dummy6a" presStyleCnt="0"/>
      <dgm:spPr/>
      <dgm:t>
        <a:bodyPr/>
        <a:lstStyle/>
        <a:p>
          <a:endParaRPr lang="en-US"/>
        </a:p>
      </dgm:t>
    </dgm:pt>
    <dgm:pt modelId="{7AD944F7-F0DB-482F-80D6-01F85FEB9F89}" type="pres">
      <dgm:prSet presAssocID="{4FA924C2-105F-4072-969F-C5E916E99330}" presName="dummy6b" presStyleCnt="0"/>
      <dgm:spPr/>
      <dgm:t>
        <a:bodyPr/>
        <a:lstStyle/>
        <a:p>
          <a:endParaRPr lang="en-US"/>
        </a:p>
      </dgm:t>
    </dgm:pt>
    <dgm:pt modelId="{3538CA14-D7D4-4555-9989-E404B49D1457}" type="pres">
      <dgm:prSet presAssocID="{4FA924C2-105F-4072-969F-C5E916E9933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16E06-626E-4DC8-9B91-55F061AD1B37}" type="pres">
      <dgm:prSet presAssocID="{B727F577-B807-4B80-8429-109E41441FD0}" presName="arrowWedge1" presStyleLbl="fgSibTrans2D1" presStyleIdx="0" presStyleCnt="6"/>
      <dgm:spPr/>
      <dgm:t>
        <a:bodyPr/>
        <a:lstStyle/>
        <a:p>
          <a:endParaRPr lang="en-US"/>
        </a:p>
      </dgm:t>
    </dgm:pt>
    <dgm:pt modelId="{7AC6DD8D-34FF-4613-A04C-25A9BCD7C1A1}" type="pres">
      <dgm:prSet presAssocID="{965805AE-D122-48EF-A853-7B3C3999275A}" presName="arrowWedge2" presStyleLbl="fgSibTrans2D1" presStyleIdx="1" presStyleCnt="6"/>
      <dgm:spPr/>
      <dgm:t>
        <a:bodyPr/>
        <a:lstStyle/>
        <a:p>
          <a:endParaRPr lang="en-US"/>
        </a:p>
      </dgm:t>
    </dgm:pt>
    <dgm:pt modelId="{D311CF86-668E-4A74-8248-1B28C63C769B}" type="pres">
      <dgm:prSet presAssocID="{29504CAD-77D7-47C8-9785-980F2F847DBA}" presName="arrowWedge3" presStyleLbl="fgSibTrans2D1" presStyleIdx="2" presStyleCnt="6"/>
      <dgm:spPr/>
      <dgm:t>
        <a:bodyPr/>
        <a:lstStyle/>
        <a:p>
          <a:endParaRPr lang="en-US"/>
        </a:p>
      </dgm:t>
    </dgm:pt>
    <dgm:pt modelId="{10C3DDFF-CC8D-4ECE-B9A0-69ECFF30D1D7}" type="pres">
      <dgm:prSet presAssocID="{962E4F51-449F-41C4-A6F2-35DB0E7A6334}" presName="arrowWedge4" presStyleLbl="fgSibTrans2D1" presStyleIdx="3" presStyleCnt="6"/>
      <dgm:spPr/>
      <dgm:t>
        <a:bodyPr/>
        <a:lstStyle/>
        <a:p>
          <a:endParaRPr lang="en-US"/>
        </a:p>
      </dgm:t>
    </dgm:pt>
    <dgm:pt modelId="{CE6484A5-AA98-4BD1-B780-C4D6BB59F353}" type="pres">
      <dgm:prSet presAssocID="{1E9FE105-1BFE-42F0-8C94-18E7276EDB8A}" presName="arrowWedge5" presStyleLbl="fgSibTrans2D1" presStyleIdx="4" presStyleCnt="6"/>
      <dgm:spPr/>
      <dgm:t>
        <a:bodyPr/>
        <a:lstStyle/>
        <a:p>
          <a:endParaRPr lang="en-US"/>
        </a:p>
      </dgm:t>
    </dgm:pt>
    <dgm:pt modelId="{DA36BA45-689D-4699-ADE5-6A35BCDF4DD3}" type="pres">
      <dgm:prSet presAssocID="{AFA789C7-CAE1-4D23-9A19-D1B35C9C2B8D}" presName="arrowWedge6" presStyleLbl="fgSibTrans2D1" presStyleIdx="5" presStyleCnt="6"/>
      <dgm:spPr/>
      <dgm:t>
        <a:bodyPr/>
        <a:lstStyle/>
        <a:p>
          <a:endParaRPr lang="en-US"/>
        </a:p>
      </dgm:t>
    </dgm:pt>
  </dgm:ptLst>
  <dgm:cxnLst>
    <dgm:cxn modelId="{D6C5A90A-2AB6-4A90-81F7-4F274AE7DA24}" type="presOf" srcId="{4FA924C2-105F-4072-969F-C5E916E99330}" destId="{DD789131-E47C-4B77-A9C8-F462B9059909}" srcOrd="0" destOrd="0" presId="urn:microsoft.com/office/officeart/2005/8/layout/cycle8"/>
    <dgm:cxn modelId="{C416DC84-B9F2-4AE4-A100-6082C1727F12}" type="presOf" srcId="{C0B76484-4BB8-42F4-A150-51D52E4460B5}" destId="{49BCF6DE-9B0F-4BFD-85E1-0A9CBA07ABCB}" srcOrd="0" destOrd="0" presId="urn:microsoft.com/office/officeart/2005/8/layout/cycle8"/>
    <dgm:cxn modelId="{3876E007-84DC-440F-AFBC-CC026DB2885E}" type="presOf" srcId="{581232BE-5EE8-4236-B8CC-BEA5BA9D14B5}" destId="{8AF28B15-8081-4CAD-A6B0-C87A7A4FE232}" srcOrd="0" destOrd="0" presId="urn:microsoft.com/office/officeart/2005/8/layout/cycle8"/>
    <dgm:cxn modelId="{383ABB91-0503-441A-B21E-2E7C40AF38AF}" type="presOf" srcId="{C2F2981C-E328-4D78-A7D5-8931D06218CD}" destId="{FDD83494-3A36-41DF-A33A-9D08DB55049B}" srcOrd="1" destOrd="0" presId="urn:microsoft.com/office/officeart/2005/8/layout/cycle8"/>
    <dgm:cxn modelId="{F419E770-4A97-4996-81D8-0084CD3385AF}" type="presOf" srcId="{C2F2981C-E328-4D78-A7D5-8931D06218CD}" destId="{BF4650BA-0517-4E95-B2EE-98390A0C465C}" srcOrd="0" destOrd="0" presId="urn:microsoft.com/office/officeart/2005/8/layout/cycle8"/>
    <dgm:cxn modelId="{47D32CB5-B443-4F1F-819F-D2ACC48604B4}" srcId="{4FA924C2-105F-4072-969F-C5E916E99330}" destId="{C0B76484-4BB8-42F4-A150-51D52E4460B5}" srcOrd="1" destOrd="0" parTransId="{2CA45A1F-1280-4BA5-897C-A14AA6E28144}" sibTransId="{965805AE-D122-48EF-A853-7B3C3999275A}"/>
    <dgm:cxn modelId="{77A70CE5-5C8B-406E-8CB9-8B8093650F50}" srcId="{4FA924C2-105F-4072-969F-C5E916E99330}" destId="{D15674A7-65FC-456D-83D9-FA03F03FE87F}" srcOrd="0" destOrd="0" parTransId="{15222E44-0FBE-4307-8D87-D72DF9F59AA9}" sibTransId="{B727F577-B807-4B80-8429-109E41441FD0}"/>
    <dgm:cxn modelId="{5A621FCC-847D-4197-93F8-0CB2A424C679}" type="presOf" srcId="{2B492EE9-1111-4B2A-B4CB-2AEC052E8C2C}" destId="{AEDB3463-5D99-4EF9-A789-97D02F87F5D7}" srcOrd="0" destOrd="0" presId="urn:microsoft.com/office/officeart/2005/8/layout/cycle8"/>
    <dgm:cxn modelId="{2932BA19-E3E3-4B74-A667-B8F70533833C}" type="presOf" srcId="{D15674A7-65FC-456D-83D9-FA03F03FE87F}" destId="{F211E0EC-27C3-4A6B-8C5E-107DE87CA9E2}" srcOrd="0" destOrd="0" presId="urn:microsoft.com/office/officeart/2005/8/layout/cycle8"/>
    <dgm:cxn modelId="{B116146E-4FC8-42AA-BFF8-E1A470FAA8AF}" type="presOf" srcId="{D15674A7-65FC-456D-83D9-FA03F03FE87F}" destId="{3173D288-D50B-4FC4-9EA0-977683A4A6F1}" srcOrd="1" destOrd="0" presId="urn:microsoft.com/office/officeart/2005/8/layout/cycle8"/>
    <dgm:cxn modelId="{46EDFA2C-BDCD-4E99-A30A-365BE682E7C6}" type="presOf" srcId="{CD3375F5-DBC1-4197-B91D-9A6FC8BFD975}" destId="{3538CA14-D7D4-4555-9989-E404B49D1457}" srcOrd="1" destOrd="0" presId="urn:microsoft.com/office/officeart/2005/8/layout/cycle8"/>
    <dgm:cxn modelId="{239B2315-310B-40C6-9197-FAA4C67A11B1}" srcId="{4FA924C2-105F-4072-969F-C5E916E99330}" destId="{581232BE-5EE8-4236-B8CC-BEA5BA9D14B5}" srcOrd="3" destOrd="0" parTransId="{0EB45D8B-23B5-405C-9BD1-223308B28B61}" sibTransId="{962E4F51-449F-41C4-A6F2-35DB0E7A6334}"/>
    <dgm:cxn modelId="{EC8BD075-DDDA-4391-BE9B-F388F44D5FA8}" type="presOf" srcId="{CD3375F5-DBC1-4197-B91D-9A6FC8BFD975}" destId="{D03C4DF1-91B5-40CB-BE53-265E256CF766}" srcOrd="0" destOrd="0" presId="urn:microsoft.com/office/officeart/2005/8/layout/cycle8"/>
    <dgm:cxn modelId="{5119DE40-A0AC-4C86-B4F1-20239567012A}" srcId="{4FA924C2-105F-4072-969F-C5E916E99330}" destId="{CD3375F5-DBC1-4197-B91D-9A6FC8BFD975}" srcOrd="5" destOrd="0" parTransId="{98B16A68-441B-4A8B-BBAE-07EF9071A43E}" sibTransId="{AFA789C7-CAE1-4D23-9A19-D1B35C9C2B8D}"/>
    <dgm:cxn modelId="{22F70008-2086-4378-9C38-64A88AB08FB1}" type="presOf" srcId="{2B492EE9-1111-4B2A-B4CB-2AEC052E8C2C}" destId="{1CBA5CBF-FBB7-4497-B07B-971622A4D2C4}" srcOrd="1" destOrd="0" presId="urn:microsoft.com/office/officeart/2005/8/layout/cycle8"/>
    <dgm:cxn modelId="{D2569F8B-0185-4275-9390-743C3FE55F04}" srcId="{4FA924C2-105F-4072-969F-C5E916E99330}" destId="{C2F2981C-E328-4D78-A7D5-8931D06218CD}" srcOrd="2" destOrd="0" parTransId="{FBF9663D-4D81-490E-A748-D74B05AEDBDB}" sibTransId="{29504CAD-77D7-47C8-9785-980F2F847DBA}"/>
    <dgm:cxn modelId="{2D4EF6B1-83A3-44F2-8F99-EA3820BEDD64}" type="presOf" srcId="{581232BE-5EE8-4236-B8CC-BEA5BA9D14B5}" destId="{52E1362F-22A2-4B8F-BF4E-30913F98728D}" srcOrd="1" destOrd="0" presId="urn:microsoft.com/office/officeart/2005/8/layout/cycle8"/>
    <dgm:cxn modelId="{9D2A0D9A-CEC7-4D97-A989-1C6D2A70F16B}" type="presOf" srcId="{C0B76484-4BB8-42F4-A150-51D52E4460B5}" destId="{7B0CBEBF-C074-41DF-B1A4-643523683520}" srcOrd="1" destOrd="0" presId="urn:microsoft.com/office/officeart/2005/8/layout/cycle8"/>
    <dgm:cxn modelId="{0080F752-7DF7-4C50-B30D-92D62D371DEF}" srcId="{4FA924C2-105F-4072-969F-C5E916E99330}" destId="{2B492EE9-1111-4B2A-B4CB-2AEC052E8C2C}" srcOrd="4" destOrd="0" parTransId="{A105EC39-31A2-489F-BECC-6137B2D6768E}" sibTransId="{1E9FE105-1BFE-42F0-8C94-18E7276EDB8A}"/>
    <dgm:cxn modelId="{797B2D54-1BA6-4255-99E0-224B3B82D88A}" type="presParOf" srcId="{DD789131-E47C-4B77-A9C8-F462B9059909}" destId="{F211E0EC-27C3-4A6B-8C5E-107DE87CA9E2}" srcOrd="0" destOrd="0" presId="urn:microsoft.com/office/officeart/2005/8/layout/cycle8"/>
    <dgm:cxn modelId="{54469B9E-E1A5-4623-9DE8-FCC04A1C06B8}" type="presParOf" srcId="{DD789131-E47C-4B77-A9C8-F462B9059909}" destId="{64B3FFDB-9EFE-4931-91EE-401CD96CBD0F}" srcOrd="1" destOrd="0" presId="urn:microsoft.com/office/officeart/2005/8/layout/cycle8"/>
    <dgm:cxn modelId="{88CB9761-DC1B-4FED-9645-CECB3AF509AD}" type="presParOf" srcId="{DD789131-E47C-4B77-A9C8-F462B9059909}" destId="{C2AD4656-E724-40F8-9B0C-853A50EAEB64}" srcOrd="2" destOrd="0" presId="urn:microsoft.com/office/officeart/2005/8/layout/cycle8"/>
    <dgm:cxn modelId="{7E37C2D3-FF1C-42FA-AC25-4B5657187D8F}" type="presParOf" srcId="{DD789131-E47C-4B77-A9C8-F462B9059909}" destId="{3173D288-D50B-4FC4-9EA0-977683A4A6F1}" srcOrd="3" destOrd="0" presId="urn:microsoft.com/office/officeart/2005/8/layout/cycle8"/>
    <dgm:cxn modelId="{3E827E70-10DE-4336-B612-DBE791DF2A47}" type="presParOf" srcId="{DD789131-E47C-4B77-A9C8-F462B9059909}" destId="{49BCF6DE-9B0F-4BFD-85E1-0A9CBA07ABCB}" srcOrd="4" destOrd="0" presId="urn:microsoft.com/office/officeart/2005/8/layout/cycle8"/>
    <dgm:cxn modelId="{18698575-D709-4524-9646-41C5A029B827}" type="presParOf" srcId="{DD789131-E47C-4B77-A9C8-F462B9059909}" destId="{7D5E4628-76D2-492A-B20B-34C5C361007C}" srcOrd="5" destOrd="0" presId="urn:microsoft.com/office/officeart/2005/8/layout/cycle8"/>
    <dgm:cxn modelId="{3F0CE3CE-2283-4E3B-99E4-50559002B172}" type="presParOf" srcId="{DD789131-E47C-4B77-A9C8-F462B9059909}" destId="{5F04EBA6-6576-4DFD-AE08-9E2BF45B579C}" srcOrd="6" destOrd="0" presId="urn:microsoft.com/office/officeart/2005/8/layout/cycle8"/>
    <dgm:cxn modelId="{7FD34C62-C13D-40C7-B93C-AF47948E3595}" type="presParOf" srcId="{DD789131-E47C-4B77-A9C8-F462B9059909}" destId="{7B0CBEBF-C074-41DF-B1A4-643523683520}" srcOrd="7" destOrd="0" presId="urn:microsoft.com/office/officeart/2005/8/layout/cycle8"/>
    <dgm:cxn modelId="{3D42C1BB-E88D-4958-B656-5191EA409563}" type="presParOf" srcId="{DD789131-E47C-4B77-A9C8-F462B9059909}" destId="{BF4650BA-0517-4E95-B2EE-98390A0C465C}" srcOrd="8" destOrd="0" presId="urn:microsoft.com/office/officeart/2005/8/layout/cycle8"/>
    <dgm:cxn modelId="{6E8D9574-FF7C-4DC8-8C34-2CA7A75C968D}" type="presParOf" srcId="{DD789131-E47C-4B77-A9C8-F462B9059909}" destId="{E46A73AA-0BFE-43A6-B771-4C892F6B34B5}" srcOrd="9" destOrd="0" presId="urn:microsoft.com/office/officeart/2005/8/layout/cycle8"/>
    <dgm:cxn modelId="{AC6E1556-0812-4B91-993E-433C68CB3EDF}" type="presParOf" srcId="{DD789131-E47C-4B77-A9C8-F462B9059909}" destId="{1CDE5F1E-A3A6-4CD3-B7D4-C7005751CC94}" srcOrd="10" destOrd="0" presId="urn:microsoft.com/office/officeart/2005/8/layout/cycle8"/>
    <dgm:cxn modelId="{C6995AA4-6007-4BA3-BB6C-CD938F4C0A5F}" type="presParOf" srcId="{DD789131-E47C-4B77-A9C8-F462B9059909}" destId="{FDD83494-3A36-41DF-A33A-9D08DB55049B}" srcOrd="11" destOrd="0" presId="urn:microsoft.com/office/officeart/2005/8/layout/cycle8"/>
    <dgm:cxn modelId="{722F420C-B507-4A46-AF9B-7561683BA03A}" type="presParOf" srcId="{DD789131-E47C-4B77-A9C8-F462B9059909}" destId="{8AF28B15-8081-4CAD-A6B0-C87A7A4FE232}" srcOrd="12" destOrd="0" presId="urn:microsoft.com/office/officeart/2005/8/layout/cycle8"/>
    <dgm:cxn modelId="{75815592-0E09-4C3E-8C8B-E84CB4CF7EFB}" type="presParOf" srcId="{DD789131-E47C-4B77-A9C8-F462B9059909}" destId="{A36C26A4-7B0E-4C5C-9A91-498E36084D97}" srcOrd="13" destOrd="0" presId="urn:microsoft.com/office/officeart/2005/8/layout/cycle8"/>
    <dgm:cxn modelId="{A0656B13-6DC4-4FF7-8112-D5C0B326C544}" type="presParOf" srcId="{DD789131-E47C-4B77-A9C8-F462B9059909}" destId="{6808A852-E0C5-4FFD-B0AA-C5ABC175C170}" srcOrd="14" destOrd="0" presId="urn:microsoft.com/office/officeart/2005/8/layout/cycle8"/>
    <dgm:cxn modelId="{D8A8E291-566C-43BD-BF76-735434831A11}" type="presParOf" srcId="{DD789131-E47C-4B77-A9C8-F462B9059909}" destId="{52E1362F-22A2-4B8F-BF4E-30913F98728D}" srcOrd="15" destOrd="0" presId="urn:microsoft.com/office/officeart/2005/8/layout/cycle8"/>
    <dgm:cxn modelId="{A8C49108-94C5-4EFD-BE96-880F1DC2F5AA}" type="presParOf" srcId="{DD789131-E47C-4B77-A9C8-F462B9059909}" destId="{AEDB3463-5D99-4EF9-A789-97D02F87F5D7}" srcOrd="16" destOrd="0" presId="urn:microsoft.com/office/officeart/2005/8/layout/cycle8"/>
    <dgm:cxn modelId="{BF3FE7B7-8C1C-482A-91E5-96798585AF62}" type="presParOf" srcId="{DD789131-E47C-4B77-A9C8-F462B9059909}" destId="{978BD85D-AB8F-487C-BFAA-65BB9115014C}" srcOrd="17" destOrd="0" presId="urn:microsoft.com/office/officeart/2005/8/layout/cycle8"/>
    <dgm:cxn modelId="{73469392-A8CF-4BDD-8225-DD919A9F4143}" type="presParOf" srcId="{DD789131-E47C-4B77-A9C8-F462B9059909}" destId="{16AAA37E-CABF-40FB-9D41-89A676498FBC}" srcOrd="18" destOrd="0" presId="urn:microsoft.com/office/officeart/2005/8/layout/cycle8"/>
    <dgm:cxn modelId="{7504E9CB-6EAB-40A5-B385-2B54FDE52B8A}" type="presParOf" srcId="{DD789131-E47C-4B77-A9C8-F462B9059909}" destId="{1CBA5CBF-FBB7-4497-B07B-971622A4D2C4}" srcOrd="19" destOrd="0" presId="urn:microsoft.com/office/officeart/2005/8/layout/cycle8"/>
    <dgm:cxn modelId="{1541639E-52D2-42D1-905D-16F9EA969D6A}" type="presParOf" srcId="{DD789131-E47C-4B77-A9C8-F462B9059909}" destId="{D03C4DF1-91B5-40CB-BE53-265E256CF766}" srcOrd="20" destOrd="0" presId="urn:microsoft.com/office/officeart/2005/8/layout/cycle8"/>
    <dgm:cxn modelId="{640B3A1E-AF50-4214-9DE5-A8660A0BDC1F}" type="presParOf" srcId="{DD789131-E47C-4B77-A9C8-F462B9059909}" destId="{F323A2A6-E64B-4DE3-A5C3-E069ED355E0C}" srcOrd="21" destOrd="0" presId="urn:microsoft.com/office/officeart/2005/8/layout/cycle8"/>
    <dgm:cxn modelId="{B9A3B62C-4592-4F4A-8376-A22DE3F0A3BA}" type="presParOf" srcId="{DD789131-E47C-4B77-A9C8-F462B9059909}" destId="{7AD944F7-F0DB-482F-80D6-01F85FEB9F89}" srcOrd="22" destOrd="0" presId="urn:microsoft.com/office/officeart/2005/8/layout/cycle8"/>
    <dgm:cxn modelId="{9C990DBB-21EE-4B32-A4CD-4D1B5C682C82}" type="presParOf" srcId="{DD789131-E47C-4B77-A9C8-F462B9059909}" destId="{3538CA14-D7D4-4555-9989-E404B49D1457}" srcOrd="23" destOrd="0" presId="urn:microsoft.com/office/officeart/2005/8/layout/cycle8"/>
    <dgm:cxn modelId="{053271AA-048F-48B2-B291-2663EBD7D964}" type="presParOf" srcId="{DD789131-E47C-4B77-A9C8-F462B9059909}" destId="{65F16E06-626E-4DC8-9B91-55F061AD1B37}" srcOrd="24" destOrd="0" presId="urn:microsoft.com/office/officeart/2005/8/layout/cycle8"/>
    <dgm:cxn modelId="{007FD388-D1C3-40C4-8055-C3A9B88CF0C3}" type="presParOf" srcId="{DD789131-E47C-4B77-A9C8-F462B9059909}" destId="{7AC6DD8D-34FF-4613-A04C-25A9BCD7C1A1}" srcOrd="25" destOrd="0" presId="urn:microsoft.com/office/officeart/2005/8/layout/cycle8"/>
    <dgm:cxn modelId="{AC6F0C95-5357-4C6E-8B4B-37EB57059B06}" type="presParOf" srcId="{DD789131-E47C-4B77-A9C8-F462B9059909}" destId="{D311CF86-668E-4A74-8248-1B28C63C769B}" srcOrd="26" destOrd="0" presId="urn:microsoft.com/office/officeart/2005/8/layout/cycle8"/>
    <dgm:cxn modelId="{1F7D4597-26E1-4EDF-828D-B385B1224648}" type="presParOf" srcId="{DD789131-E47C-4B77-A9C8-F462B9059909}" destId="{10C3DDFF-CC8D-4ECE-B9A0-69ECFF30D1D7}" srcOrd="27" destOrd="0" presId="urn:microsoft.com/office/officeart/2005/8/layout/cycle8"/>
    <dgm:cxn modelId="{F1C744F9-1157-4414-9FD7-F9B3878F3EA1}" type="presParOf" srcId="{DD789131-E47C-4B77-A9C8-F462B9059909}" destId="{CE6484A5-AA98-4BD1-B780-C4D6BB59F353}" srcOrd="28" destOrd="0" presId="urn:microsoft.com/office/officeart/2005/8/layout/cycle8"/>
    <dgm:cxn modelId="{5086A4F5-D121-42E5-AE78-86C19045C19A}" type="presParOf" srcId="{DD789131-E47C-4B77-A9C8-F462B9059909}" destId="{DA36BA45-689D-4699-ADE5-6A35BCDF4DD3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4FAC8B-71E9-4B69-BBDF-4877DB673AB5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</dgm:pt>
    <dgm:pt modelId="{AC842D7D-AF7F-4732-848C-D2729AC2C48C}">
      <dgm:prSet phldrT="[Text]"/>
      <dgm:spPr/>
      <dgm:t>
        <a:bodyPr/>
        <a:lstStyle/>
        <a:p>
          <a:r>
            <a:rPr lang="id-ID" dirty="0" smtClean="0"/>
            <a:t>Tahap Pembentukan (</a:t>
          </a:r>
          <a:r>
            <a:rPr lang="id-ID" i="1" dirty="0" smtClean="0"/>
            <a:t>Forming</a:t>
          </a:r>
          <a:r>
            <a:rPr lang="id-ID" dirty="0" smtClean="0"/>
            <a:t>)</a:t>
          </a:r>
          <a:endParaRPr lang="en-US" dirty="0"/>
        </a:p>
      </dgm:t>
    </dgm:pt>
    <dgm:pt modelId="{6E5144A3-1DB4-496E-B28C-84F235DACEEF}" type="parTrans" cxnId="{38790C6D-69F2-4904-8144-B16E4BBA09B9}">
      <dgm:prSet/>
      <dgm:spPr/>
      <dgm:t>
        <a:bodyPr/>
        <a:lstStyle/>
        <a:p>
          <a:endParaRPr lang="en-US"/>
        </a:p>
      </dgm:t>
    </dgm:pt>
    <dgm:pt modelId="{65C75B98-E8AA-4896-95C0-D23D7030C1A8}" type="sibTrans" cxnId="{38790C6D-69F2-4904-8144-B16E4BBA09B9}">
      <dgm:prSet/>
      <dgm:spPr/>
      <dgm:t>
        <a:bodyPr/>
        <a:lstStyle/>
        <a:p>
          <a:endParaRPr lang="en-US"/>
        </a:p>
      </dgm:t>
    </dgm:pt>
    <dgm:pt modelId="{B7196B80-9F76-4EDD-9307-192F4C7B6CC4}">
      <dgm:prSet phldrT="[Text]"/>
      <dgm:spPr/>
      <dgm:t>
        <a:bodyPr/>
        <a:lstStyle/>
        <a:p>
          <a:r>
            <a:rPr lang="id-ID" dirty="0" smtClean="0"/>
            <a:t>Tahap Menghadapi Konflik (</a:t>
          </a:r>
          <a:r>
            <a:rPr lang="id-ID" i="1" dirty="0" smtClean="0"/>
            <a:t>Storming</a:t>
          </a:r>
          <a:r>
            <a:rPr lang="id-ID" dirty="0" smtClean="0"/>
            <a:t>)</a:t>
          </a:r>
          <a:endParaRPr lang="en-US" dirty="0"/>
        </a:p>
      </dgm:t>
    </dgm:pt>
    <dgm:pt modelId="{FCDD2935-B183-4165-A8F2-E7DF521DC6EB}" type="parTrans" cxnId="{34C07E43-AA56-410C-9400-F37A502CD7BC}">
      <dgm:prSet/>
      <dgm:spPr/>
      <dgm:t>
        <a:bodyPr/>
        <a:lstStyle/>
        <a:p>
          <a:endParaRPr lang="en-US"/>
        </a:p>
      </dgm:t>
    </dgm:pt>
    <dgm:pt modelId="{8C04A185-3F59-47E2-B0A0-20F01168D453}" type="sibTrans" cxnId="{34C07E43-AA56-410C-9400-F37A502CD7BC}">
      <dgm:prSet/>
      <dgm:spPr/>
      <dgm:t>
        <a:bodyPr/>
        <a:lstStyle/>
        <a:p>
          <a:endParaRPr lang="en-US"/>
        </a:p>
      </dgm:t>
    </dgm:pt>
    <dgm:pt modelId="{0063D589-C244-46F9-A01C-773071407C6D}">
      <dgm:prSet phldrT="[Text]"/>
      <dgm:spPr/>
      <dgm:t>
        <a:bodyPr/>
        <a:lstStyle/>
        <a:p>
          <a:r>
            <a:rPr lang="id-ID" dirty="0" smtClean="0"/>
            <a:t>Tahap Pembentukan Struktur (</a:t>
          </a:r>
          <a:r>
            <a:rPr lang="id-ID" i="1" dirty="0" smtClean="0"/>
            <a:t>Norming</a:t>
          </a:r>
          <a:r>
            <a:rPr lang="id-ID" dirty="0" smtClean="0"/>
            <a:t>)</a:t>
          </a:r>
          <a:endParaRPr lang="en-US" dirty="0"/>
        </a:p>
      </dgm:t>
    </dgm:pt>
    <dgm:pt modelId="{670F8AF9-95EF-448C-A1F2-F883CC9F0B14}" type="parTrans" cxnId="{9B4328FF-1386-44DA-B320-6785460F195E}">
      <dgm:prSet/>
      <dgm:spPr/>
      <dgm:t>
        <a:bodyPr/>
        <a:lstStyle/>
        <a:p>
          <a:endParaRPr lang="en-US"/>
        </a:p>
      </dgm:t>
    </dgm:pt>
    <dgm:pt modelId="{6342649E-E42F-46F9-A3DB-CE888F0396E9}" type="sibTrans" cxnId="{9B4328FF-1386-44DA-B320-6785460F195E}">
      <dgm:prSet/>
      <dgm:spPr/>
      <dgm:t>
        <a:bodyPr/>
        <a:lstStyle/>
        <a:p>
          <a:endParaRPr lang="en-US"/>
        </a:p>
      </dgm:t>
    </dgm:pt>
    <dgm:pt modelId="{A1AE4E29-DC4B-40C4-9EF8-6C028BCF5447}">
      <dgm:prSet phldrT="[Text]"/>
      <dgm:spPr/>
      <dgm:t>
        <a:bodyPr/>
        <a:lstStyle/>
        <a:p>
          <a:r>
            <a:rPr lang="id-ID" dirty="0" smtClean="0"/>
            <a:t>Tahap Produktivitas (</a:t>
          </a:r>
          <a:r>
            <a:rPr lang="id-ID" i="1" dirty="0" smtClean="0"/>
            <a:t>Performing</a:t>
          </a:r>
          <a:r>
            <a:rPr lang="id-ID" dirty="0" smtClean="0"/>
            <a:t>)</a:t>
          </a:r>
          <a:endParaRPr lang="en-US" dirty="0"/>
        </a:p>
      </dgm:t>
    </dgm:pt>
    <dgm:pt modelId="{A4E9C32A-A460-48D2-9568-2506580144DF}" type="parTrans" cxnId="{D5809B76-3AFB-4733-8F51-74B714A388DE}">
      <dgm:prSet/>
      <dgm:spPr/>
      <dgm:t>
        <a:bodyPr/>
        <a:lstStyle/>
        <a:p>
          <a:endParaRPr lang="en-US"/>
        </a:p>
      </dgm:t>
    </dgm:pt>
    <dgm:pt modelId="{32953CF2-C72D-48ED-8373-1EAE9264E5F6}" type="sibTrans" cxnId="{D5809B76-3AFB-4733-8F51-74B714A388DE}">
      <dgm:prSet/>
      <dgm:spPr/>
      <dgm:t>
        <a:bodyPr/>
        <a:lstStyle/>
        <a:p>
          <a:endParaRPr lang="en-US"/>
        </a:p>
      </dgm:t>
    </dgm:pt>
    <dgm:pt modelId="{6832C908-70F9-4BE4-9F4D-66A25400BDE6}">
      <dgm:prSet phldrT="[Text]"/>
      <dgm:spPr/>
      <dgm:t>
        <a:bodyPr/>
        <a:lstStyle/>
        <a:p>
          <a:r>
            <a:rPr lang="id-ID" dirty="0" smtClean="0"/>
            <a:t>Tahap Pembubaran (</a:t>
          </a:r>
          <a:r>
            <a:rPr lang="id-ID" i="1" dirty="0" smtClean="0"/>
            <a:t>Adjourning</a:t>
          </a:r>
          <a:r>
            <a:rPr lang="id-ID" dirty="0" smtClean="0"/>
            <a:t>)</a:t>
          </a:r>
          <a:endParaRPr lang="en-US" dirty="0"/>
        </a:p>
      </dgm:t>
    </dgm:pt>
    <dgm:pt modelId="{36B9394E-FEE2-446C-A3EF-D8D4FE06F633}" type="parTrans" cxnId="{059C7272-D9BF-4E69-A30A-F466009EF74E}">
      <dgm:prSet/>
      <dgm:spPr/>
      <dgm:t>
        <a:bodyPr/>
        <a:lstStyle/>
        <a:p>
          <a:endParaRPr lang="en-US"/>
        </a:p>
      </dgm:t>
    </dgm:pt>
    <dgm:pt modelId="{A5C02074-44D9-424C-A693-1768722DA5CF}" type="sibTrans" cxnId="{059C7272-D9BF-4E69-A30A-F466009EF74E}">
      <dgm:prSet/>
      <dgm:spPr/>
      <dgm:t>
        <a:bodyPr/>
        <a:lstStyle/>
        <a:p>
          <a:endParaRPr lang="en-US"/>
        </a:p>
      </dgm:t>
    </dgm:pt>
    <dgm:pt modelId="{6CD75980-9B46-4E56-B176-01EA60E6AA85}" type="pres">
      <dgm:prSet presAssocID="{DB4FAC8B-71E9-4B69-BBDF-4877DB673AB5}" presName="linearFlow" presStyleCnt="0">
        <dgm:presLayoutVars>
          <dgm:dir/>
          <dgm:resizeHandles val="exact"/>
        </dgm:presLayoutVars>
      </dgm:prSet>
      <dgm:spPr/>
    </dgm:pt>
    <dgm:pt modelId="{4D18BC5A-096E-421A-B703-2DE389B1A7D9}" type="pres">
      <dgm:prSet presAssocID="{AC842D7D-AF7F-4732-848C-D2729AC2C48C}" presName="composite" presStyleCnt="0"/>
      <dgm:spPr/>
    </dgm:pt>
    <dgm:pt modelId="{2E9F908E-D3D0-4044-A91E-68F9FF351502}" type="pres">
      <dgm:prSet presAssocID="{AC842D7D-AF7F-4732-848C-D2729AC2C48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F0CF72-668C-4F45-9593-26A5098CDA65}" type="pres">
      <dgm:prSet presAssocID="{AC842D7D-AF7F-4732-848C-D2729AC2C48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3D507-D9C7-4976-99B8-42BAD00BE437}" type="pres">
      <dgm:prSet presAssocID="{65C75B98-E8AA-4896-95C0-D23D7030C1A8}" presName="spacing" presStyleCnt="0"/>
      <dgm:spPr/>
    </dgm:pt>
    <dgm:pt modelId="{E52DC44B-AA9C-49A8-90A2-61CA163FFDB5}" type="pres">
      <dgm:prSet presAssocID="{B7196B80-9F76-4EDD-9307-192F4C7B6CC4}" presName="composite" presStyleCnt="0"/>
      <dgm:spPr/>
    </dgm:pt>
    <dgm:pt modelId="{28A3C813-24A9-4952-96AF-91BBD3724E38}" type="pres">
      <dgm:prSet presAssocID="{B7196B80-9F76-4EDD-9307-192F4C7B6CC4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F991A5-6C44-4D99-B3CA-7A4F815F6AC7}" type="pres">
      <dgm:prSet presAssocID="{B7196B80-9F76-4EDD-9307-192F4C7B6CC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9D61A-80A2-456F-A74D-62D14FDA33BA}" type="pres">
      <dgm:prSet presAssocID="{8C04A185-3F59-47E2-B0A0-20F01168D453}" presName="spacing" presStyleCnt="0"/>
      <dgm:spPr/>
    </dgm:pt>
    <dgm:pt modelId="{26E5C102-718C-4957-B73D-7BA57971FE29}" type="pres">
      <dgm:prSet presAssocID="{0063D589-C244-46F9-A01C-773071407C6D}" presName="composite" presStyleCnt="0"/>
      <dgm:spPr/>
    </dgm:pt>
    <dgm:pt modelId="{B04E3F74-E9E7-413C-A103-F37E19420C5C}" type="pres">
      <dgm:prSet presAssocID="{0063D589-C244-46F9-A01C-773071407C6D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19DFE0-2155-4713-AEAD-F164B90F1879}" type="pres">
      <dgm:prSet presAssocID="{0063D589-C244-46F9-A01C-773071407C6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EEF16-6DB7-4834-8A16-54AD350F0A31}" type="pres">
      <dgm:prSet presAssocID="{6342649E-E42F-46F9-A3DB-CE888F0396E9}" presName="spacing" presStyleCnt="0"/>
      <dgm:spPr/>
    </dgm:pt>
    <dgm:pt modelId="{13F83939-E746-45F7-8610-5D055E83CBB1}" type="pres">
      <dgm:prSet presAssocID="{A1AE4E29-DC4B-40C4-9EF8-6C028BCF5447}" presName="composite" presStyleCnt="0"/>
      <dgm:spPr/>
    </dgm:pt>
    <dgm:pt modelId="{5157CD41-648F-44D3-AA81-9A932D136E84}" type="pres">
      <dgm:prSet presAssocID="{A1AE4E29-DC4B-40C4-9EF8-6C028BCF5447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1153F1-1506-463D-A2F5-8092379E5EC3}" type="pres">
      <dgm:prSet presAssocID="{A1AE4E29-DC4B-40C4-9EF8-6C028BCF544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964C4-55B6-4FD7-A684-5779002D564D}" type="pres">
      <dgm:prSet presAssocID="{32953CF2-C72D-48ED-8373-1EAE9264E5F6}" presName="spacing" presStyleCnt="0"/>
      <dgm:spPr/>
    </dgm:pt>
    <dgm:pt modelId="{A4803A05-8EA9-4126-8C06-4225B6284A12}" type="pres">
      <dgm:prSet presAssocID="{6832C908-70F9-4BE4-9F4D-66A25400BDE6}" presName="composite" presStyleCnt="0"/>
      <dgm:spPr/>
    </dgm:pt>
    <dgm:pt modelId="{BB45B0E9-AF26-4AC0-9C13-C1A097CA18D3}" type="pres">
      <dgm:prSet presAssocID="{6832C908-70F9-4BE4-9F4D-66A25400BDE6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BE15120-C04F-4E65-9DE1-5E91435D124E}" type="pres">
      <dgm:prSet presAssocID="{6832C908-70F9-4BE4-9F4D-66A25400BDE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09B76-3AFB-4733-8F51-74B714A388DE}" srcId="{DB4FAC8B-71E9-4B69-BBDF-4877DB673AB5}" destId="{A1AE4E29-DC4B-40C4-9EF8-6C028BCF5447}" srcOrd="3" destOrd="0" parTransId="{A4E9C32A-A460-48D2-9568-2506580144DF}" sibTransId="{32953CF2-C72D-48ED-8373-1EAE9264E5F6}"/>
    <dgm:cxn modelId="{059C7272-D9BF-4E69-A30A-F466009EF74E}" srcId="{DB4FAC8B-71E9-4B69-BBDF-4877DB673AB5}" destId="{6832C908-70F9-4BE4-9F4D-66A25400BDE6}" srcOrd="4" destOrd="0" parTransId="{36B9394E-FEE2-446C-A3EF-D8D4FE06F633}" sibTransId="{A5C02074-44D9-424C-A693-1768722DA5CF}"/>
    <dgm:cxn modelId="{6428A5D8-E1B5-4BCC-B7DF-C61B936BF364}" type="presOf" srcId="{6832C908-70F9-4BE4-9F4D-66A25400BDE6}" destId="{8BE15120-C04F-4E65-9DE1-5E91435D124E}" srcOrd="0" destOrd="0" presId="urn:microsoft.com/office/officeart/2005/8/layout/vList3"/>
    <dgm:cxn modelId="{E125C839-5686-4F22-81A4-D54D79AD5C7B}" type="presOf" srcId="{B7196B80-9F76-4EDD-9307-192F4C7B6CC4}" destId="{C0F991A5-6C44-4D99-B3CA-7A4F815F6AC7}" srcOrd="0" destOrd="0" presId="urn:microsoft.com/office/officeart/2005/8/layout/vList3"/>
    <dgm:cxn modelId="{740CB25E-09D0-47FE-83D0-7A275138A569}" type="presOf" srcId="{A1AE4E29-DC4B-40C4-9EF8-6C028BCF5447}" destId="{D21153F1-1506-463D-A2F5-8092379E5EC3}" srcOrd="0" destOrd="0" presId="urn:microsoft.com/office/officeart/2005/8/layout/vList3"/>
    <dgm:cxn modelId="{0191B6EF-4F7B-42F1-B284-9108CB9F258D}" type="presOf" srcId="{AC842D7D-AF7F-4732-848C-D2729AC2C48C}" destId="{BEF0CF72-668C-4F45-9593-26A5098CDA65}" srcOrd="0" destOrd="0" presId="urn:microsoft.com/office/officeart/2005/8/layout/vList3"/>
    <dgm:cxn modelId="{A646C338-2BC7-43EF-B3FF-3B55766C92F0}" type="presOf" srcId="{DB4FAC8B-71E9-4B69-BBDF-4877DB673AB5}" destId="{6CD75980-9B46-4E56-B176-01EA60E6AA85}" srcOrd="0" destOrd="0" presId="urn:microsoft.com/office/officeart/2005/8/layout/vList3"/>
    <dgm:cxn modelId="{95C80F25-C202-4BC1-8240-4731979B1B5D}" type="presOf" srcId="{0063D589-C244-46F9-A01C-773071407C6D}" destId="{6619DFE0-2155-4713-AEAD-F164B90F1879}" srcOrd="0" destOrd="0" presId="urn:microsoft.com/office/officeart/2005/8/layout/vList3"/>
    <dgm:cxn modelId="{38790C6D-69F2-4904-8144-B16E4BBA09B9}" srcId="{DB4FAC8B-71E9-4B69-BBDF-4877DB673AB5}" destId="{AC842D7D-AF7F-4732-848C-D2729AC2C48C}" srcOrd="0" destOrd="0" parTransId="{6E5144A3-1DB4-496E-B28C-84F235DACEEF}" sibTransId="{65C75B98-E8AA-4896-95C0-D23D7030C1A8}"/>
    <dgm:cxn modelId="{9B4328FF-1386-44DA-B320-6785460F195E}" srcId="{DB4FAC8B-71E9-4B69-BBDF-4877DB673AB5}" destId="{0063D589-C244-46F9-A01C-773071407C6D}" srcOrd="2" destOrd="0" parTransId="{670F8AF9-95EF-448C-A1F2-F883CC9F0B14}" sibTransId="{6342649E-E42F-46F9-A3DB-CE888F0396E9}"/>
    <dgm:cxn modelId="{34C07E43-AA56-410C-9400-F37A502CD7BC}" srcId="{DB4FAC8B-71E9-4B69-BBDF-4877DB673AB5}" destId="{B7196B80-9F76-4EDD-9307-192F4C7B6CC4}" srcOrd="1" destOrd="0" parTransId="{FCDD2935-B183-4165-A8F2-E7DF521DC6EB}" sibTransId="{8C04A185-3F59-47E2-B0A0-20F01168D453}"/>
    <dgm:cxn modelId="{D874B989-A871-4DD9-8674-04D0342FBCFB}" type="presParOf" srcId="{6CD75980-9B46-4E56-B176-01EA60E6AA85}" destId="{4D18BC5A-096E-421A-B703-2DE389B1A7D9}" srcOrd="0" destOrd="0" presId="urn:microsoft.com/office/officeart/2005/8/layout/vList3"/>
    <dgm:cxn modelId="{0E7C8EDB-E12C-492D-BC3C-B5B0F9B093A7}" type="presParOf" srcId="{4D18BC5A-096E-421A-B703-2DE389B1A7D9}" destId="{2E9F908E-D3D0-4044-A91E-68F9FF351502}" srcOrd="0" destOrd="0" presId="urn:microsoft.com/office/officeart/2005/8/layout/vList3"/>
    <dgm:cxn modelId="{39FF68CA-3D69-42AB-A703-8F148869EE93}" type="presParOf" srcId="{4D18BC5A-096E-421A-B703-2DE389B1A7D9}" destId="{BEF0CF72-668C-4F45-9593-26A5098CDA65}" srcOrd="1" destOrd="0" presId="urn:microsoft.com/office/officeart/2005/8/layout/vList3"/>
    <dgm:cxn modelId="{87773C41-ED05-49B8-BF81-93CCD9BC99EF}" type="presParOf" srcId="{6CD75980-9B46-4E56-B176-01EA60E6AA85}" destId="{D263D507-D9C7-4976-99B8-42BAD00BE437}" srcOrd="1" destOrd="0" presId="urn:microsoft.com/office/officeart/2005/8/layout/vList3"/>
    <dgm:cxn modelId="{5299C860-D291-4FF4-B76B-70163E32EFFB}" type="presParOf" srcId="{6CD75980-9B46-4E56-B176-01EA60E6AA85}" destId="{E52DC44B-AA9C-49A8-90A2-61CA163FFDB5}" srcOrd="2" destOrd="0" presId="urn:microsoft.com/office/officeart/2005/8/layout/vList3"/>
    <dgm:cxn modelId="{F0BDC991-6F38-470F-BE8D-4BE466646333}" type="presParOf" srcId="{E52DC44B-AA9C-49A8-90A2-61CA163FFDB5}" destId="{28A3C813-24A9-4952-96AF-91BBD3724E38}" srcOrd="0" destOrd="0" presId="urn:microsoft.com/office/officeart/2005/8/layout/vList3"/>
    <dgm:cxn modelId="{BC988D7C-4CDB-4607-A70E-B3D8489D51AE}" type="presParOf" srcId="{E52DC44B-AA9C-49A8-90A2-61CA163FFDB5}" destId="{C0F991A5-6C44-4D99-B3CA-7A4F815F6AC7}" srcOrd="1" destOrd="0" presId="urn:microsoft.com/office/officeart/2005/8/layout/vList3"/>
    <dgm:cxn modelId="{BFDCCAEC-5F59-4284-85C7-33B1C2E64C6B}" type="presParOf" srcId="{6CD75980-9B46-4E56-B176-01EA60E6AA85}" destId="{D3C9D61A-80A2-456F-A74D-62D14FDA33BA}" srcOrd="3" destOrd="0" presId="urn:microsoft.com/office/officeart/2005/8/layout/vList3"/>
    <dgm:cxn modelId="{51ABBDA4-7547-4794-8469-E46B77EAFAC2}" type="presParOf" srcId="{6CD75980-9B46-4E56-B176-01EA60E6AA85}" destId="{26E5C102-718C-4957-B73D-7BA57971FE29}" srcOrd="4" destOrd="0" presId="urn:microsoft.com/office/officeart/2005/8/layout/vList3"/>
    <dgm:cxn modelId="{070C70EE-9A0C-42BD-B15E-BD42DD956B02}" type="presParOf" srcId="{26E5C102-718C-4957-B73D-7BA57971FE29}" destId="{B04E3F74-E9E7-413C-A103-F37E19420C5C}" srcOrd="0" destOrd="0" presId="urn:microsoft.com/office/officeart/2005/8/layout/vList3"/>
    <dgm:cxn modelId="{4B46E67F-D30E-4428-A540-7E14CD35BA76}" type="presParOf" srcId="{26E5C102-718C-4957-B73D-7BA57971FE29}" destId="{6619DFE0-2155-4713-AEAD-F164B90F1879}" srcOrd="1" destOrd="0" presId="urn:microsoft.com/office/officeart/2005/8/layout/vList3"/>
    <dgm:cxn modelId="{89F1F3F8-C3C7-4CDB-9D32-D466B08375E5}" type="presParOf" srcId="{6CD75980-9B46-4E56-B176-01EA60E6AA85}" destId="{490EEF16-6DB7-4834-8A16-54AD350F0A31}" srcOrd="5" destOrd="0" presId="urn:microsoft.com/office/officeart/2005/8/layout/vList3"/>
    <dgm:cxn modelId="{CE2B698D-440F-4529-BBED-C37B1BF347DD}" type="presParOf" srcId="{6CD75980-9B46-4E56-B176-01EA60E6AA85}" destId="{13F83939-E746-45F7-8610-5D055E83CBB1}" srcOrd="6" destOrd="0" presId="urn:microsoft.com/office/officeart/2005/8/layout/vList3"/>
    <dgm:cxn modelId="{CFFB74A8-51DA-473C-B280-A4FA019E1087}" type="presParOf" srcId="{13F83939-E746-45F7-8610-5D055E83CBB1}" destId="{5157CD41-648F-44D3-AA81-9A932D136E84}" srcOrd="0" destOrd="0" presId="urn:microsoft.com/office/officeart/2005/8/layout/vList3"/>
    <dgm:cxn modelId="{8E6470F4-AF01-4109-A327-5CECCC652798}" type="presParOf" srcId="{13F83939-E746-45F7-8610-5D055E83CBB1}" destId="{D21153F1-1506-463D-A2F5-8092379E5EC3}" srcOrd="1" destOrd="0" presId="urn:microsoft.com/office/officeart/2005/8/layout/vList3"/>
    <dgm:cxn modelId="{B185E092-2084-4C29-AC48-4E18DBDD2267}" type="presParOf" srcId="{6CD75980-9B46-4E56-B176-01EA60E6AA85}" destId="{B79964C4-55B6-4FD7-A684-5779002D564D}" srcOrd="7" destOrd="0" presId="urn:microsoft.com/office/officeart/2005/8/layout/vList3"/>
    <dgm:cxn modelId="{7BA86B2D-7A23-4CF9-9143-CB801E842089}" type="presParOf" srcId="{6CD75980-9B46-4E56-B176-01EA60E6AA85}" destId="{A4803A05-8EA9-4126-8C06-4225B6284A12}" srcOrd="8" destOrd="0" presId="urn:microsoft.com/office/officeart/2005/8/layout/vList3"/>
    <dgm:cxn modelId="{C02C9B68-7196-4B0F-AF10-9FEE0F1FC5B1}" type="presParOf" srcId="{A4803A05-8EA9-4126-8C06-4225B6284A12}" destId="{BB45B0E9-AF26-4AC0-9C13-C1A097CA18D3}" srcOrd="0" destOrd="0" presId="urn:microsoft.com/office/officeart/2005/8/layout/vList3"/>
    <dgm:cxn modelId="{942FB2F5-A99C-4943-8407-F27357179C13}" type="presParOf" srcId="{A4803A05-8EA9-4126-8C06-4225B6284A12}" destId="{8BE15120-C04F-4E65-9DE1-5E91435D12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CE22D-A18A-4DE9-ABBC-7359170B5B5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E9EEA22-738D-4CA5-9862-75ACF46E3A87}">
      <dgm:prSet phldrT="[Text]" custT="1"/>
      <dgm:spPr/>
      <dgm:t>
        <a:bodyPr anchor="ctr"/>
        <a:lstStyle/>
        <a:p>
          <a:r>
            <a:rPr lang="id-ID" sz="3000" dirty="0" smtClean="0"/>
            <a:t>Apa saja ciri-ciri kelompok primer?</a:t>
          </a:r>
          <a:endParaRPr lang="en-US" sz="3000" dirty="0"/>
        </a:p>
      </dgm:t>
    </dgm:pt>
    <dgm:pt modelId="{C491B3D4-BEDE-416E-B910-F0DFC2A8D77F}" type="parTrans" cxnId="{6DE9A729-5FBC-4C4F-83AD-C8A5DBBFD153}">
      <dgm:prSet/>
      <dgm:spPr/>
      <dgm:t>
        <a:bodyPr/>
        <a:lstStyle/>
        <a:p>
          <a:endParaRPr lang="en-US"/>
        </a:p>
      </dgm:t>
    </dgm:pt>
    <dgm:pt modelId="{C1F4DCAA-4E64-4545-9300-9D80E1B0EE2D}" type="sibTrans" cxnId="{6DE9A729-5FBC-4C4F-83AD-C8A5DBBFD153}">
      <dgm:prSet/>
      <dgm:spPr/>
      <dgm:t>
        <a:bodyPr/>
        <a:lstStyle/>
        <a:p>
          <a:endParaRPr lang="en-US"/>
        </a:p>
      </dgm:t>
    </dgm:pt>
    <dgm:pt modelId="{4FF78E97-E625-4B34-8817-77FFC0C2820E}">
      <dgm:prSet phldrT="[Text]" custT="1"/>
      <dgm:spPr/>
      <dgm:t>
        <a:bodyPr/>
        <a:lstStyle/>
        <a:p>
          <a:r>
            <a:rPr lang="id-ID" sz="3000" dirty="0" smtClean="0"/>
            <a:t>Apa saja ciri-ciri kelompok sekunder?</a:t>
          </a:r>
          <a:endParaRPr lang="en-US" sz="3000" dirty="0"/>
        </a:p>
      </dgm:t>
    </dgm:pt>
    <dgm:pt modelId="{F0F10A94-B4F6-4D13-B707-27C50E9786B8}" type="parTrans" cxnId="{B86A08D8-7051-4287-A65C-9AB9E4210019}">
      <dgm:prSet/>
      <dgm:spPr/>
      <dgm:t>
        <a:bodyPr/>
        <a:lstStyle/>
        <a:p>
          <a:endParaRPr lang="en-US"/>
        </a:p>
      </dgm:t>
    </dgm:pt>
    <dgm:pt modelId="{96666B60-0736-4C65-9CA3-5A0284CE6978}" type="sibTrans" cxnId="{B86A08D8-7051-4287-A65C-9AB9E4210019}">
      <dgm:prSet/>
      <dgm:spPr/>
      <dgm:t>
        <a:bodyPr/>
        <a:lstStyle/>
        <a:p>
          <a:endParaRPr lang="en-US"/>
        </a:p>
      </dgm:t>
    </dgm:pt>
    <dgm:pt modelId="{35B4C56B-71C8-4BA2-9F3C-32039441C7DB}" type="pres">
      <dgm:prSet presAssocID="{C26CE22D-A18A-4DE9-ABBC-7359170B5B55}" presName="Name0" presStyleCnt="0">
        <dgm:presLayoutVars>
          <dgm:dir/>
          <dgm:resizeHandles val="exact"/>
        </dgm:presLayoutVars>
      </dgm:prSet>
      <dgm:spPr/>
    </dgm:pt>
    <dgm:pt modelId="{7C13EA5B-2BB3-47BA-943F-B07F6494CE4C}" type="pres">
      <dgm:prSet presAssocID="{C26CE22D-A18A-4DE9-ABBC-7359170B5B55}" presName="bkgdShp" presStyleLbl="alignAccFollowNode1" presStyleIdx="0" presStyleCnt="1"/>
      <dgm:spPr/>
    </dgm:pt>
    <dgm:pt modelId="{73BA241E-77DC-418E-AA55-1699F9D62EDC}" type="pres">
      <dgm:prSet presAssocID="{C26CE22D-A18A-4DE9-ABBC-7359170B5B55}" presName="linComp" presStyleCnt="0"/>
      <dgm:spPr/>
    </dgm:pt>
    <dgm:pt modelId="{D525680A-0458-413A-879D-860758395F5F}" type="pres">
      <dgm:prSet presAssocID="{AE9EEA22-738D-4CA5-9862-75ACF46E3A87}" presName="compNode" presStyleCnt="0"/>
      <dgm:spPr/>
    </dgm:pt>
    <dgm:pt modelId="{8C4F029D-87DE-4503-B198-EBCEA16D3CFC}" type="pres">
      <dgm:prSet presAssocID="{AE9EEA22-738D-4CA5-9862-75ACF46E3A87}" presName="node" presStyleLbl="node1" presStyleIdx="0" presStyleCnt="2" custScaleY="73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68378-1383-4412-A1AE-47FE0E6E85E9}" type="pres">
      <dgm:prSet presAssocID="{AE9EEA22-738D-4CA5-9862-75ACF46E3A87}" presName="invisiNode" presStyleLbl="node1" presStyleIdx="0" presStyleCnt="2"/>
      <dgm:spPr/>
    </dgm:pt>
    <dgm:pt modelId="{30419EB5-6A7E-4D66-9B56-969833F011A0}" type="pres">
      <dgm:prSet presAssocID="{AE9EEA22-738D-4CA5-9862-75ACF46E3A87}" presName="imagNode" presStyleLbl="fgImgPlace1" presStyleIdx="0" presStyleCnt="2" custScaleY="1577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74C1AC-B6B7-4FEA-9B5C-2C8D1DF4D9CA}" type="pres">
      <dgm:prSet presAssocID="{C1F4DCAA-4E64-4545-9300-9D80E1B0EE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801AB6-41C7-4607-B90D-7D7FB5FBAC39}" type="pres">
      <dgm:prSet presAssocID="{4FF78E97-E625-4B34-8817-77FFC0C2820E}" presName="compNode" presStyleCnt="0"/>
      <dgm:spPr/>
    </dgm:pt>
    <dgm:pt modelId="{54113DCD-F21F-40D2-909D-A2514ABA270E}" type="pres">
      <dgm:prSet presAssocID="{4FF78E97-E625-4B34-8817-77FFC0C2820E}" presName="node" presStyleLbl="node1" presStyleIdx="1" presStyleCnt="2" custScaleY="72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E8EF5-816E-4F0C-A528-FDBF45E2D52C}" type="pres">
      <dgm:prSet presAssocID="{4FF78E97-E625-4B34-8817-77FFC0C2820E}" presName="invisiNode" presStyleLbl="node1" presStyleIdx="1" presStyleCnt="2"/>
      <dgm:spPr/>
    </dgm:pt>
    <dgm:pt modelId="{06008EE8-6B4B-48E5-8D1C-7D57EABA2C1F}" type="pres">
      <dgm:prSet presAssocID="{4FF78E97-E625-4B34-8817-77FFC0C2820E}" presName="imagNode" presStyleLbl="fgImgPlace1" presStyleIdx="1" presStyleCnt="2" custScaleY="160174" custLinFactNeighborX="585" custLinFactNeighborY="4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5998AFE-9020-4921-8E8D-F37FCEF32A64}" type="presOf" srcId="{4FF78E97-E625-4B34-8817-77FFC0C2820E}" destId="{54113DCD-F21F-40D2-909D-A2514ABA270E}" srcOrd="0" destOrd="0" presId="urn:microsoft.com/office/officeart/2005/8/layout/pList2"/>
    <dgm:cxn modelId="{C7A2FB98-6FD3-4908-8771-62CBE5C8C64F}" type="presOf" srcId="{C26CE22D-A18A-4DE9-ABBC-7359170B5B55}" destId="{35B4C56B-71C8-4BA2-9F3C-32039441C7DB}" srcOrd="0" destOrd="0" presId="urn:microsoft.com/office/officeart/2005/8/layout/pList2"/>
    <dgm:cxn modelId="{230A5E1A-FAB0-4648-9194-BB7B348E0213}" type="presOf" srcId="{AE9EEA22-738D-4CA5-9862-75ACF46E3A87}" destId="{8C4F029D-87DE-4503-B198-EBCEA16D3CFC}" srcOrd="0" destOrd="0" presId="urn:microsoft.com/office/officeart/2005/8/layout/pList2"/>
    <dgm:cxn modelId="{6DE9A729-5FBC-4C4F-83AD-C8A5DBBFD153}" srcId="{C26CE22D-A18A-4DE9-ABBC-7359170B5B55}" destId="{AE9EEA22-738D-4CA5-9862-75ACF46E3A87}" srcOrd="0" destOrd="0" parTransId="{C491B3D4-BEDE-416E-B910-F0DFC2A8D77F}" sibTransId="{C1F4DCAA-4E64-4545-9300-9D80E1B0EE2D}"/>
    <dgm:cxn modelId="{B5827F41-C640-4CE2-9A21-A88069F7F2DC}" type="presOf" srcId="{C1F4DCAA-4E64-4545-9300-9D80E1B0EE2D}" destId="{5C74C1AC-B6B7-4FEA-9B5C-2C8D1DF4D9CA}" srcOrd="0" destOrd="0" presId="urn:microsoft.com/office/officeart/2005/8/layout/pList2"/>
    <dgm:cxn modelId="{B86A08D8-7051-4287-A65C-9AB9E4210019}" srcId="{C26CE22D-A18A-4DE9-ABBC-7359170B5B55}" destId="{4FF78E97-E625-4B34-8817-77FFC0C2820E}" srcOrd="1" destOrd="0" parTransId="{F0F10A94-B4F6-4D13-B707-27C50E9786B8}" sibTransId="{96666B60-0736-4C65-9CA3-5A0284CE6978}"/>
    <dgm:cxn modelId="{0D060C96-85FC-4BD1-AD61-39381E77C8A1}" type="presParOf" srcId="{35B4C56B-71C8-4BA2-9F3C-32039441C7DB}" destId="{7C13EA5B-2BB3-47BA-943F-B07F6494CE4C}" srcOrd="0" destOrd="0" presId="urn:microsoft.com/office/officeart/2005/8/layout/pList2"/>
    <dgm:cxn modelId="{925FA019-4C8F-4A78-9AF4-D66FE281DAB3}" type="presParOf" srcId="{35B4C56B-71C8-4BA2-9F3C-32039441C7DB}" destId="{73BA241E-77DC-418E-AA55-1699F9D62EDC}" srcOrd="1" destOrd="0" presId="urn:microsoft.com/office/officeart/2005/8/layout/pList2"/>
    <dgm:cxn modelId="{60928EA7-87C8-4E95-AE45-DE3191B34600}" type="presParOf" srcId="{73BA241E-77DC-418E-AA55-1699F9D62EDC}" destId="{D525680A-0458-413A-879D-860758395F5F}" srcOrd="0" destOrd="0" presId="urn:microsoft.com/office/officeart/2005/8/layout/pList2"/>
    <dgm:cxn modelId="{5352A136-56BD-4A09-BC9F-0B8239AEE83A}" type="presParOf" srcId="{D525680A-0458-413A-879D-860758395F5F}" destId="{8C4F029D-87DE-4503-B198-EBCEA16D3CFC}" srcOrd="0" destOrd="0" presId="urn:microsoft.com/office/officeart/2005/8/layout/pList2"/>
    <dgm:cxn modelId="{455840B2-5F68-4B5B-9919-DF204F57F19F}" type="presParOf" srcId="{D525680A-0458-413A-879D-860758395F5F}" destId="{75968378-1383-4412-A1AE-47FE0E6E85E9}" srcOrd="1" destOrd="0" presId="urn:microsoft.com/office/officeart/2005/8/layout/pList2"/>
    <dgm:cxn modelId="{1964C9CD-E3CE-41ED-A81D-7F2DFC86A036}" type="presParOf" srcId="{D525680A-0458-413A-879D-860758395F5F}" destId="{30419EB5-6A7E-4D66-9B56-969833F011A0}" srcOrd="2" destOrd="0" presId="urn:microsoft.com/office/officeart/2005/8/layout/pList2"/>
    <dgm:cxn modelId="{82E531C1-1D3A-477B-B196-D0582DB61073}" type="presParOf" srcId="{73BA241E-77DC-418E-AA55-1699F9D62EDC}" destId="{5C74C1AC-B6B7-4FEA-9B5C-2C8D1DF4D9CA}" srcOrd="1" destOrd="0" presId="urn:microsoft.com/office/officeart/2005/8/layout/pList2"/>
    <dgm:cxn modelId="{388CBD3B-DEFB-4C28-AD44-618B2FB623FB}" type="presParOf" srcId="{73BA241E-77DC-418E-AA55-1699F9D62EDC}" destId="{5E801AB6-41C7-4607-B90D-7D7FB5FBAC39}" srcOrd="2" destOrd="0" presId="urn:microsoft.com/office/officeart/2005/8/layout/pList2"/>
    <dgm:cxn modelId="{3BCB433A-B30A-4039-86CF-788624154586}" type="presParOf" srcId="{5E801AB6-41C7-4607-B90D-7D7FB5FBAC39}" destId="{54113DCD-F21F-40D2-909D-A2514ABA270E}" srcOrd="0" destOrd="0" presId="urn:microsoft.com/office/officeart/2005/8/layout/pList2"/>
    <dgm:cxn modelId="{DE23293B-103D-482E-80CB-5CD5DDB4432E}" type="presParOf" srcId="{5E801AB6-41C7-4607-B90D-7D7FB5FBAC39}" destId="{E23E8EF5-816E-4F0C-A528-FDBF45E2D52C}" srcOrd="1" destOrd="0" presId="urn:microsoft.com/office/officeart/2005/8/layout/pList2"/>
    <dgm:cxn modelId="{184E523D-642E-49A2-B355-FE8CEAFA84D7}" type="presParOf" srcId="{5E801AB6-41C7-4607-B90D-7D7FB5FBAC39}" destId="{06008EE8-6B4B-48E5-8D1C-7D57EABA2C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16A46F-DA5B-4F45-A635-574196B187BD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</dgm:pt>
    <dgm:pt modelId="{D47F3C0B-D616-4601-B97B-D6258639D9BF}">
      <dgm:prSet phldrT="[Text]"/>
      <dgm:spPr/>
      <dgm:t>
        <a:bodyPr/>
        <a:lstStyle/>
        <a:p>
          <a:endParaRPr lang="id-ID" dirty="0" smtClean="0"/>
        </a:p>
        <a:p>
          <a:r>
            <a:rPr lang="id-ID" dirty="0" smtClean="0"/>
            <a:t>Mengapa institusi pendidikan seperti sekolah dapat disebut kelompok formal?</a:t>
          </a:r>
          <a:endParaRPr lang="en-US" dirty="0"/>
        </a:p>
      </dgm:t>
    </dgm:pt>
    <dgm:pt modelId="{4B14A7CC-5D67-4082-B599-2472152C07AF}" type="parTrans" cxnId="{20EB3590-F483-40BC-9D73-D1307FEA1293}">
      <dgm:prSet/>
      <dgm:spPr/>
      <dgm:t>
        <a:bodyPr/>
        <a:lstStyle/>
        <a:p>
          <a:endParaRPr lang="en-US"/>
        </a:p>
      </dgm:t>
    </dgm:pt>
    <dgm:pt modelId="{6E7C61AA-685D-4B20-A145-E3275C070291}" type="sibTrans" cxnId="{20EB3590-F483-40BC-9D73-D1307FEA1293}">
      <dgm:prSet/>
      <dgm:spPr/>
      <dgm:t>
        <a:bodyPr/>
        <a:lstStyle/>
        <a:p>
          <a:endParaRPr lang="en-US"/>
        </a:p>
      </dgm:t>
    </dgm:pt>
    <dgm:pt modelId="{DE230281-F714-4627-B06D-D850DE42B2A7}">
      <dgm:prSet phldrT="[Text]"/>
      <dgm:spPr/>
      <dgm:t>
        <a:bodyPr/>
        <a:lstStyle/>
        <a:p>
          <a:endParaRPr lang="id-ID" dirty="0" smtClean="0"/>
        </a:p>
        <a:p>
          <a:r>
            <a:rPr lang="id-ID" dirty="0" smtClean="0"/>
            <a:t>Mengapa hubungan persahabatan antara beberapa orang dapat disebut kelompok informal?</a:t>
          </a:r>
          <a:endParaRPr lang="en-US" dirty="0"/>
        </a:p>
      </dgm:t>
    </dgm:pt>
    <dgm:pt modelId="{33675C25-03BE-43B6-9A5F-B1046C4A21D8}" type="parTrans" cxnId="{8FEF6F76-09F0-4822-8E2E-AE0233CEE918}">
      <dgm:prSet/>
      <dgm:spPr/>
      <dgm:t>
        <a:bodyPr/>
        <a:lstStyle/>
        <a:p>
          <a:endParaRPr lang="en-US"/>
        </a:p>
      </dgm:t>
    </dgm:pt>
    <dgm:pt modelId="{A9BBA39D-EF99-4A56-BC4B-7C96128653B0}" type="sibTrans" cxnId="{8FEF6F76-09F0-4822-8E2E-AE0233CEE918}">
      <dgm:prSet/>
      <dgm:spPr/>
      <dgm:t>
        <a:bodyPr/>
        <a:lstStyle/>
        <a:p>
          <a:endParaRPr lang="en-US"/>
        </a:p>
      </dgm:t>
    </dgm:pt>
    <dgm:pt modelId="{F252517D-0E06-4E3F-A3B9-6034A8429A8A}" type="pres">
      <dgm:prSet presAssocID="{FA16A46F-DA5B-4F45-A635-574196B187BD}" presName="Name0" presStyleCnt="0">
        <dgm:presLayoutVars>
          <dgm:dir/>
          <dgm:resizeHandles val="exact"/>
        </dgm:presLayoutVars>
      </dgm:prSet>
      <dgm:spPr/>
    </dgm:pt>
    <dgm:pt modelId="{42705B94-BA95-47BD-A168-00CC0C5D98E6}" type="pres">
      <dgm:prSet presAssocID="{FA16A46F-DA5B-4F45-A635-574196B187BD}" presName="fgShape" presStyleLbl="fgShp" presStyleIdx="0" presStyleCnt="1"/>
      <dgm:spPr/>
    </dgm:pt>
    <dgm:pt modelId="{AA7FA000-FC28-4558-98FA-3ED2D31692AA}" type="pres">
      <dgm:prSet presAssocID="{FA16A46F-DA5B-4F45-A635-574196B187BD}" presName="linComp" presStyleCnt="0"/>
      <dgm:spPr/>
    </dgm:pt>
    <dgm:pt modelId="{2B2EC75D-8166-4CBC-AD7F-3F2A2FA72442}" type="pres">
      <dgm:prSet presAssocID="{D47F3C0B-D616-4601-B97B-D6258639D9BF}" presName="compNode" presStyleCnt="0"/>
      <dgm:spPr/>
    </dgm:pt>
    <dgm:pt modelId="{017C1237-1D09-43A3-A30E-31223F862327}" type="pres">
      <dgm:prSet presAssocID="{D47F3C0B-D616-4601-B97B-D6258639D9BF}" presName="bkgdShape" presStyleLbl="node1" presStyleIdx="0" presStyleCnt="2"/>
      <dgm:spPr/>
      <dgm:t>
        <a:bodyPr/>
        <a:lstStyle/>
        <a:p>
          <a:endParaRPr lang="en-US"/>
        </a:p>
      </dgm:t>
    </dgm:pt>
    <dgm:pt modelId="{BEED528A-DD65-4E78-8DD5-01874B6004E6}" type="pres">
      <dgm:prSet presAssocID="{D47F3C0B-D616-4601-B97B-D6258639D9B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58E38-709D-4DA2-9081-3BE372948E74}" type="pres">
      <dgm:prSet presAssocID="{D47F3C0B-D616-4601-B97B-D6258639D9BF}" presName="invisiNode" presStyleLbl="node1" presStyleIdx="0" presStyleCnt="2"/>
      <dgm:spPr/>
    </dgm:pt>
    <dgm:pt modelId="{BFE5132B-EE86-453D-A62A-ADDF020C25A6}" type="pres">
      <dgm:prSet presAssocID="{D47F3C0B-D616-4601-B97B-D6258639D9BF}" presName="imagNode" presStyleLbl="fgImgPlace1" presStyleIdx="0" presStyleCnt="2" custScaleX="151605" custScaleY="136035" custLinFactNeighborX="-1455" custLinFactNeighborY="99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FFF4A0-7178-4AFC-B25E-B8FB3885E298}" type="pres">
      <dgm:prSet presAssocID="{6E7C61AA-685D-4B20-A145-E3275C0702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9A6037-D022-4063-BB9D-4729E5540F6D}" type="pres">
      <dgm:prSet presAssocID="{DE230281-F714-4627-B06D-D850DE42B2A7}" presName="compNode" presStyleCnt="0"/>
      <dgm:spPr/>
    </dgm:pt>
    <dgm:pt modelId="{8BA24553-3AA3-4B83-B0AE-C48866FAE2C7}" type="pres">
      <dgm:prSet presAssocID="{DE230281-F714-4627-B06D-D850DE42B2A7}" presName="bkgdShape" presStyleLbl="node1" presStyleIdx="1" presStyleCnt="2"/>
      <dgm:spPr/>
      <dgm:t>
        <a:bodyPr/>
        <a:lstStyle/>
        <a:p>
          <a:endParaRPr lang="en-US"/>
        </a:p>
      </dgm:t>
    </dgm:pt>
    <dgm:pt modelId="{194E9612-59A6-4FD6-AC04-338C34107D19}" type="pres">
      <dgm:prSet presAssocID="{DE230281-F714-4627-B06D-D850DE42B2A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F2B0-AA7D-4A7D-81D9-74DC3A3A348B}" type="pres">
      <dgm:prSet presAssocID="{DE230281-F714-4627-B06D-D850DE42B2A7}" presName="invisiNode" presStyleLbl="node1" presStyleIdx="1" presStyleCnt="2"/>
      <dgm:spPr/>
    </dgm:pt>
    <dgm:pt modelId="{A114AAEC-3F23-4C1F-8B11-40708015B2AF}" type="pres">
      <dgm:prSet presAssocID="{DE230281-F714-4627-B06D-D850DE42B2A7}" presName="imagNode" presStyleLbl="fgImgPlace1" presStyleIdx="1" presStyleCnt="2" custScaleX="151091" custScaleY="139239" custLinFactNeighborX="-941" custLinFactNeighborY="133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FEF6F76-09F0-4822-8E2E-AE0233CEE918}" srcId="{FA16A46F-DA5B-4F45-A635-574196B187BD}" destId="{DE230281-F714-4627-B06D-D850DE42B2A7}" srcOrd="1" destOrd="0" parTransId="{33675C25-03BE-43B6-9A5F-B1046C4A21D8}" sibTransId="{A9BBA39D-EF99-4A56-BC4B-7C96128653B0}"/>
    <dgm:cxn modelId="{8C910E02-979F-488F-8B2E-80B871EDAC2E}" type="presOf" srcId="{DE230281-F714-4627-B06D-D850DE42B2A7}" destId="{194E9612-59A6-4FD6-AC04-338C34107D19}" srcOrd="1" destOrd="0" presId="urn:microsoft.com/office/officeart/2005/8/layout/hList7"/>
    <dgm:cxn modelId="{CCEE1488-8DA0-4D3A-86C3-4CF907F9537B}" type="presOf" srcId="{D47F3C0B-D616-4601-B97B-D6258639D9BF}" destId="{BEED528A-DD65-4E78-8DD5-01874B6004E6}" srcOrd="1" destOrd="0" presId="urn:microsoft.com/office/officeart/2005/8/layout/hList7"/>
    <dgm:cxn modelId="{493E1637-231D-4E43-88C7-F5551355A46E}" type="presOf" srcId="{D47F3C0B-D616-4601-B97B-D6258639D9BF}" destId="{017C1237-1D09-43A3-A30E-31223F862327}" srcOrd="0" destOrd="0" presId="urn:microsoft.com/office/officeart/2005/8/layout/hList7"/>
    <dgm:cxn modelId="{0498D5AA-B8D3-490F-BCAE-E877A1283834}" type="presOf" srcId="{DE230281-F714-4627-B06D-D850DE42B2A7}" destId="{8BA24553-3AA3-4B83-B0AE-C48866FAE2C7}" srcOrd="0" destOrd="0" presId="urn:microsoft.com/office/officeart/2005/8/layout/hList7"/>
    <dgm:cxn modelId="{377C4E30-BC46-45D8-93E3-0EF610EAB4B2}" type="presOf" srcId="{FA16A46F-DA5B-4F45-A635-574196B187BD}" destId="{F252517D-0E06-4E3F-A3B9-6034A8429A8A}" srcOrd="0" destOrd="0" presId="urn:microsoft.com/office/officeart/2005/8/layout/hList7"/>
    <dgm:cxn modelId="{20EB3590-F483-40BC-9D73-D1307FEA1293}" srcId="{FA16A46F-DA5B-4F45-A635-574196B187BD}" destId="{D47F3C0B-D616-4601-B97B-D6258639D9BF}" srcOrd="0" destOrd="0" parTransId="{4B14A7CC-5D67-4082-B599-2472152C07AF}" sibTransId="{6E7C61AA-685D-4B20-A145-E3275C070291}"/>
    <dgm:cxn modelId="{70ABCF4F-E2F3-4E63-A341-30D65A52A730}" type="presOf" srcId="{6E7C61AA-685D-4B20-A145-E3275C070291}" destId="{5FFFF4A0-7178-4AFC-B25E-B8FB3885E298}" srcOrd="0" destOrd="0" presId="urn:microsoft.com/office/officeart/2005/8/layout/hList7"/>
    <dgm:cxn modelId="{C7505A2A-41C4-4E73-862E-992199561D9F}" type="presParOf" srcId="{F252517D-0E06-4E3F-A3B9-6034A8429A8A}" destId="{42705B94-BA95-47BD-A168-00CC0C5D98E6}" srcOrd="0" destOrd="0" presId="urn:microsoft.com/office/officeart/2005/8/layout/hList7"/>
    <dgm:cxn modelId="{3699423E-BF44-4F28-9657-DB76E77A2004}" type="presParOf" srcId="{F252517D-0E06-4E3F-A3B9-6034A8429A8A}" destId="{AA7FA000-FC28-4558-98FA-3ED2D31692AA}" srcOrd="1" destOrd="0" presId="urn:microsoft.com/office/officeart/2005/8/layout/hList7"/>
    <dgm:cxn modelId="{E3FB0640-FB7B-45AB-A003-EA9077EE8438}" type="presParOf" srcId="{AA7FA000-FC28-4558-98FA-3ED2D31692AA}" destId="{2B2EC75D-8166-4CBC-AD7F-3F2A2FA72442}" srcOrd="0" destOrd="0" presId="urn:microsoft.com/office/officeart/2005/8/layout/hList7"/>
    <dgm:cxn modelId="{E823410F-2831-4200-8324-920862ECAEF7}" type="presParOf" srcId="{2B2EC75D-8166-4CBC-AD7F-3F2A2FA72442}" destId="{017C1237-1D09-43A3-A30E-31223F862327}" srcOrd="0" destOrd="0" presId="urn:microsoft.com/office/officeart/2005/8/layout/hList7"/>
    <dgm:cxn modelId="{5C0A8476-1721-429A-A43F-68A81493A0BA}" type="presParOf" srcId="{2B2EC75D-8166-4CBC-AD7F-3F2A2FA72442}" destId="{BEED528A-DD65-4E78-8DD5-01874B6004E6}" srcOrd="1" destOrd="0" presId="urn:microsoft.com/office/officeart/2005/8/layout/hList7"/>
    <dgm:cxn modelId="{8FE0F511-324D-4F94-AE4B-E43D477CB920}" type="presParOf" srcId="{2B2EC75D-8166-4CBC-AD7F-3F2A2FA72442}" destId="{92258E38-709D-4DA2-9081-3BE372948E74}" srcOrd="2" destOrd="0" presId="urn:microsoft.com/office/officeart/2005/8/layout/hList7"/>
    <dgm:cxn modelId="{7FC34633-40B7-408F-B127-F898A5D92D2B}" type="presParOf" srcId="{2B2EC75D-8166-4CBC-AD7F-3F2A2FA72442}" destId="{BFE5132B-EE86-453D-A62A-ADDF020C25A6}" srcOrd="3" destOrd="0" presId="urn:microsoft.com/office/officeart/2005/8/layout/hList7"/>
    <dgm:cxn modelId="{4F5E82C5-B367-4BE7-A480-1501C30C9F57}" type="presParOf" srcId="{AA7FA000-FC28-4558-98FA-3ED2D31692AA}" destId="{5FFFF4A0-7178-4AFC-B25E-B8FB3885E298}" srcOrd="1" destOrd="0" presId="urn:microsoft.com/office/officeart/2005/8/layout/hList7"/>
    <dgm:cxn modelId="{F91F8A14-BCCB-4EE3-AD9C-544C22ABFF56}" type="presParOf" srcId="{AA7FA000-FC28-4558-98FA-3ED2D31692AA}" destId="{A49A6037-D022-4063-BB9D-4729E5540F6D}" srcOrd="2" destOrd="0" presId="urn:microsoft.com/office/officeart/2005/8/layout/hList7"/>
    <dgm:cxn modelId="{DAE9C43B-4B14-4586-9D36-66B9E63F74FC}" type="presParOf" srcId="{A49A6037-D022-4063-BB9D-4729E5540F6D}" destId="{8BA24553-3AA3-4B83-B0AE-C48866FAE2C7}" srcOrd="0" destOrd="0" presId="urn:microsoft.com/office/officeart/2005/8/layout/hList7"/>
    <dgm:cxn modelId="{57644B33-F79F-4E5C-B659-1E92D4976890}" type="presParOf" srcId="{A49A6037-D022-4063-BB9D-4729E5540F6D}" destId="{194E9612-59A6-4FD6-AC04-338C34107D19}" srcOrd="1" destOrd="0" presId="urn:microsoft.com/office/officeart/2005/8/layout/hList7"/>
    <dgm:cxn modelId="{484043C5-62E9-467B-9F6D-520BF4BC2BBD}" type="presParOf" srcId="{A49A6037-D022-4063-BB9D-4729E5540F6D}" destId="{DF81F2B0-AA7D-4A7D-81D9-74DC3A3A348B}" srcOrd="2" destOrd="0" presId="urn:microsoft.com/office/officeart/2005/8/layout/hList7"/>
    <dgm:cxn modelId="{1E3AAA28-B200-48F5-A975-2D3AFBE1853E}" type="presParOf" srcId="{A49A6037-D022-4063-BB9D-4729E5540F6D}" destId="{A114AAEC-3F23-4C1F-8B11-40708015B2A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12DED8-AFA7-420F-BFD2-1285A998995A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</dgm:pt>
    <dgm:pt modelId="{7035A28C-3082-4625-8A86-06609B9B11C1}">
      <dgm:prSet phldrT="[Text]"/>
      <dgm:spPr/>
      <dgm:t>
        <a:bodyPr/>
        <a:lstStyle/>
        <a:p>
          <a:r>
            <a:rPr lang="id-ID" i="1" dirty="0" smtClean="0"/>
            <a:t>Out-group</a:t>
          </a:r>
          <a:endParaRPr lang="en-US" i="1" dirty="0"/>
        </a:p>
      </dgm:t>
    </dgm:pt>
    <dgm:pt modelId="{26F5B8F8-E91F-4543-9ACF-88C09E0AFE65}" type="parTrans" cxnId="{47E2A837-307B-4CC3-969C-CB41812284E1}">
      <dgm:prSet/>
      <dgm:spPr/>
      <dgm:t>
        <a:bodyPr/>
        <a:lstStyle/>
        <a:p>
          <a:endParaRPr lang="en-US"/>
        </a:p>
      </dgm:t>
    </dgm:pt>
    <dgm:pt modelId="{09D0A481-0D41-46F7-B927-2E01F1EA12AD}" type="sibTrans" cxnId="{47E2A837-307B-4CC3-969C-CB41812284E1}">
      <dgm:prSet/>
      <dgm:spPr/>
      <dgm:t>
        <a:bodyPr/>
        <a:lstStyle/>
        <a:p>
          <a:endParaRPr lang="en-US"/>
        </a:p>
      </dgm:t>
    </dgm:pt>
    <dgm:pt modelId="{5B418400-B4F3-40FF-82F3-F30AB68BDCC7}">
      <dgm:prSet phldrT="[Text]"/>
      <dgm:spPr/>
      <dgm:t>
        <a:bodyPr/>
        <a:lstStyle/>
        <a:p>
          <a:r>
            <a:rPr lang="id-ID" i="1" dirty="0" smtClean="0"/>
            <a:t>In-group</a:t>
          </a:r>
          <a:endParaRPr lang="en-US" i="1" dirty="0"/>
        </a:p>
      </dgm:t>
    </dgm:pt>
    <dgm:pt modelId="{A2442BD2-F66E-45C7-A5D2-45C617FCC6B2}" type="parTrans" cxnId="{6B12B18B-B316-40D3-94DF-3D8C0222CD4E}">
      <dgm:prSet/>
      <dgm:spPr/>
      <dgm:t>
        <a:bodyPr/>
        <a:lstStyle/>
        <a:p>
          <a:endParaRPr lang="en-US"/>
        </a:p>
      </dgm:t>
    </dgm:pt>
    <dgm:pt modelId="{6A21171F-E9E7-4567-9857-214901A9DB9C}" type="sibTrans" cxnId="{6B12B18B-B316-40D3-94DF-3D8C0222CD4E}">
      <dgm:prSet/>
      <dgm:spPr/>
      <dgm:t>
        <a:bodyPr/>
        <a:lstStyle/>
        <a:p>
          <a:endParaRPr lang="en-US"/>
        </a:p>
      </dgm:t>
    </dgm:pt>
    <dgm:pt modelId="{41B6C0B7-20BB-4451-A570-73BC79B85B16}" type="pres">
      <dgm:prSet presAssocID="{5212DED8-AFA7-420F-BFD2-1285A998995A}" presName="compositeShape" presStyleCnt="0">
        <dgm:presLayoutVars>
          <dgm:chMax val="7"/>
          <dgm:dir/>
          <dgm:resizeHandles val="exact"/>
        </dgm:presLayoutVars>
      </dgm:prSet>
      <dgm:spPr/>
    </dgm:pt>
    <dgm:pt modelId="{0AAE0FB1-10C2-49CC-BC72-31BFA4D99D94}" type="pres">
      <dgm:prSet presAssocID="{5212DED8-AFA7-420F-BFD2-1285A998995A}" presName="wedge1" presStyleLbl="node1" presStyleIdx="0" presStyleCnt="2"/>
      <dgm:spPr/>
      <dgm:t>
        <a:bodyPr/>
        <a:lstStyle/>
        <a:p>
          <a:endParaRPr lang="en-US"/>
        </a:p>
      </dgm:t>
    </dgm:pt>
    <dgm:pt modelId="{67DDA948-2F94-4EBE-A3D7-A65991064EA0}" type="pres">
      <dgm:prSet presAssocID="{5212DED8-AFA7-420F-BFD2-1285A998995A}" presName="dummy1a" presStyleCnt="0"/>
      <dgm:spPr/>
    </dgm:pt>
    <dgm:pt modelId="{424CF930-A121-48CA-B154-5E9FD45E55B2}" type="pres">
      <dgm:prSet presAssocID="{5212DED8-AFA7-420F-BFD2-1285A998995A}" presName="dummy1b" presStyleCnt="0"/>
      <dgm:spPr/>
    </dgm:pt>
    <dgm:pt modelId="{B0C418CE-C161-4EBE-94C4-3CB43516E8AA}" type="pres">
      <dgm:prSet presAssocID="{5212DED8-AFA7-420F-BFD2-1285A998995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30D1C-E4BC-4433-B5ED-EBE19CDAC205}" type="pres">
      <dgm:prSet presAssocID="{5212DED8-AFA7-420F-BFD2-1285A998995A}" presName="wedge2" presStyleLbl="node1" presStyleIdx="1" presStyleCnt="2"/>
      <dgm:spPr/>
      <dgm:t>
        <a:bodyPr/>
        <a:lstStyle/>
        <a:p>
          <a:endParaRPr lang="en-US"/>
        </a:p>
      </dgm:t>
    </dgm:pt>
    <dgm:pt modelId="{0154673D-0D79-45F6-9C41-89CD1FA28E33}" type="pres">
      <dgm:prSet presAssocID="{5212DED8-AFA7-420F-BFD2-1285A998995A}" presName="dummy2a" presStyleCnt="0"/>
      <dgm:spPr/>
    </dgm:pt>
    <dgm:pt modelId="{314A7ACE-6330-41EC-BDF1-D8CF9D1EA382}" type="pres">
      <dgm:prSet presAssocID="{5212DED8-AFA7-420F-BFD2-1285A998995A}" presName="dummy2b" presStyleCnt="0"/>
      <dgm:spPr/>
    </dgm:pt>
    <dgm:pt modelId="{ED8AE7EE-3CB0-4AF0-97A3-A92D467247CD}" type="pres">
      <dgm:prSet presAssocID="{5212DED8-AFA7-420F-BFD2-1285A998995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7DCD-E202-45AA-97A3-A749D30C03C6}" type="pres">
      <dgm:prSet presAssocID="{09D0A481-0D41-46F7-B927-2E01F1EA12AD}" presName="arrowWedge1" presStyleLbl="fgSibTrans2D1" presStyleIdx="0" presStyleCnt="2"/>
      <dgm:spPr/>
    </dgm:pt>
    <dgm:pt modelId="{6F48460D-C650-42B7-84EE-A570A11DB162}" type="pres">
      <dgm:prSet presAssocID="{6A21171F-E9E7-4567-9857-214901A9DB9C}" presName="arrowWedge2" presStyleLbl="fgSibTrans2D1" presStyleIdx="1" presStyleCnt="2"/>
      <dgm:spPr/>
    </dgm:pt>
  </dgm:ptLst>
  <dgm:cxnLst>
    <dgm:cxn modelId="{47E2A837-307B-4CC3-969C-CB41812284E1}" srcId="{5212DED8-AFA7-420F-BFD2-1285A998995A}" destId="{7035A28C-3082-4625-8A86-06609B9B11C1}" srcOrd="0" destOrd="0" parTransId="{26F5B8F8-E91F-4543-9ACF-88C09E0AFE65}" sibTransId="{09D0A481-0D41-46F7-B927-2E01F1EA12AD}"/>
    <dgm:cxn modelId="{B4171F9D-BEED-4320-A54B-BDCF0FCA4FF6}" type="presOf" srcId="{5B418400-B4F3-40FF-82F3-F30AB68BDCC7}" destId="{53630D1C-E4BC-4433-B5ED-EBE19CDAC205}" srcOrd="0" destOrd="0" presId="urn:microsoft.com/office/officeart/2005/8/layout/cycle8"/>
    <dgm:cxn modelId="{C5C78344-041D-41B9-87AB-40162617D520}" type="presOf" srcId="{7035A28C-3082-4625-8A86-06609B9B11C1}" destId="{0AAE0FB1-10C2-49CC-BC72-31BFA4D99D94}" srcOrd="0" destOrd="0" presId="urn:microsoft.com/office/officeart/2005/8/layout/cycle8"/>
    <dgm:cxn modelId="{8BA65941-2853-480B-B65D-851A20AED1A3}" type="presOf" srcId="{5B418400-B4F3-40FF-82F3-F30AB68BDCC7}" destId="{ED8AE7EE-3CB0-4AF0-97A3-A92D467247CD}" srcOrd="1" destOrd="0" presId="urn:microsoft.com/office/officeart/2005/8/layout/cycle8"/>
    <dgm:cxn modelId="{D65BF06A-F5CD-4359-BB73-1D6772A03C6E}" type="presOf" srcId="{7035A28C-3082-4625-8A86-06609B9B11C1}" destId="{B0C418CE-C161-4EBE-94C4-3CB43516E8AA}" srcOrd="1" destOrd="0" presId="urn:microsoft.com/office/officeart/2005/8/layout/cycle8"/>
    <dgm:cxn modelId="{6B12B18B-B316-40D3-94DF-3D8C0222CD4E}" srcId="{5212DED8-AFA7-420F-BFD2-1285A998995A}" destId="{5B418400-B4F3-40FF-82F3-F30AB68BDCC7}" srcOrd="1" destOrd="0" parTransId="{A2442BD2-F66E-45C7-A5D2-45C617FCC6B2}" sibTransId="{6A21171F-E9E7-4567-9857-214901A9DB9C}"/>
    <dgm:cxn modelId="{73D5B9AA-9FB1-4611-90B9-1CE4C9F3349A}" type="presOf" srcId="{5212DED8-AFA7-420F-BFD2-1285A998995A}" destId="{41B6C0B7-20BB-4451-A570-73BC79B85B16}" srcOrd="0" destOrd="0" presId="urn:microsoft.com/office/officeart/2005/8/layout/cycle8"/>
    <dgm:cxn modelId="{E0896FFC-4ECE-4AC6-9A0C-F0A90DDC9BD2}" type="presParOf" srcId="{41B6C0B7-20BB-4451-A570-73BC79B85B16}" destId="{0AAE0FB1-10C2-49CC-BC72-31BFA4D99D94}" srcOrd="0" destOrd="0" presId="urn:microsoft.com/office/officeart/2005/8/layout/cycle8"/>
    <dgm:cxn modelId="{706CB2F9-040C-4DF9-A675-E0074EBED503}" type="presParOf" srcId="{41B6C0B7-20BB-4451-A570-73BC79B85B16}" destId="{67DDA948-2F94-4EBE-A3D7-A65991064EA0}" srcOrd="1" destOrd="0" presId="urn:microsoft.com/office/officeart/2005/8/layout/cycle8"/>
    <dgm:cxn modelId="{EB87EFDB-AF39-4EF5-B762-7E232CF78357}" type="presParOf" srcId="{41B6C0B7-20BB-4451-A570-73BC79B85B16}" destId="{424CF930-A121-48CA-B154-5E9FD45E55B2}" srcOrd="2" destOrd="0" presId="urn:microsoft.com/office/officeart/2005/8/layout/cycle8"/>
    <dgm:cxn modelId="{017DD3D9-9ADF-46E1-9A64-3DD346C4BA73}" type="presParOf" srcId="{41B6C0B7-20BB-4451-A570-73BC79B85B16}" destId="{B0C418CE-C161-4EBE-94C4-3CB43516E8AA}" srcOrd="3" destOrd="0" presId="urn:microsoft.com/office/officeart/2005/8/layout/cycle8"/>
    <dgm:cxn modelId="{BB9153A7-5739-497B-8077-0CFE36226A8E}" type="presParOf" srcId="{41B6C0B7-20BB-4451-A570-73BC79B85B16}" destId="{53630D1C-E4BC-4433-B5ED-EBE19CDAC205}" srcOrd="4" destOrd="0" presId="urn:microsoft.com/office/officeart/2005/8/layout/cycle8"/>
    <dgm:cxn modelId="{97D29774-0363-43C2-BA9D-2CE02D06D1FE}" type="presParOf" srcId="{41B6C0B7-20BB-4451-A570-73BC79B85B16}" destId="{0154673D-0D79-45F6-9C41-89CD1FA28E33}" srcOrd="5" destOrd="0" presId="urn:microsoft.com/office/officeart/2005/8/layout/cycle8"/>
    <dgm:cxn modelId="{F9745BF1-7C8E-419A-814E-365F8CFD54BC}" type="presParOf" srcId="{41B6C0B7-20BB-4451-A570-73BC79B85B16}" destId="{314A7ACE-6330-41EC-BDF1-D8CF9D1EA382}" srcOrd="6" destOrd="0" presId="urn:microsoft.com/office/officeart/2005/8/layout/cycle8"/>
    <dgm:cxn modelId="{20895252-8EDD-41FC-9EC9-8ED3396733EE}" type="presParOf" srcId="{41B6C0B7-20BB-4451-A570-73BC79B85B16}" destId="{ED8AE7EE-3CB0-4AF0-97A3-A92D467247CD}" srcOrd="7" destOrd="0" presId="urn:microsoft.com/office/officeart/2005/8/layout/cycle8"/>
    <dgm:cxn modelId="{28234A1D-E576-4885-AFCA-A1337FBD0EE4}" type="presParOf" srcId="{41B6C0B7-20BB-4451-A570-73BC79B85B16}" destId="{F7B57DCD-E202-45AA-97A3-A749D30C03C6}" srcOrd="8" destOrd="0" presId="urn:microsoft.com/office/officeart/2005/8/layout/cycle8"/>
    <dgm:cxn modelId="{076D9373-7F82-45AB-830B-08BB05DCAE5B}" type="presParOf" srcId="{41B6C0B7-20BB-4451-A570-73BC79B85B16}" destId="{6F48460D-C650-42B7-84EE-A570A11DB162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74F3A1-1708-43B8-A63F-FC6F7936E27E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D35CC4-8117-4F4E-9608-B519F8A4B805}">
      <dgm:prSet phldrT="[Text]"/>
      <dgm:spPr/>
      <dgm:t>
        <a:bodyPr/>
        <a:lstStyle/>
        <a:p>
          <a:r>
            <a:rPr lang="id-ID" dirty="0" smtClean="0"/>
            <a:t>Kelompok percakapan sosial</a:t>
          </a:r>
          <a:endParaRPr lang="en-US" dirty="0"/>
        </a:p>
      </dgm:t>
    </dgm:pt>
    <dgm:pt modelId="{6FF46BED-ED98-447D-8774-84210ADD52BA}" type="parTrans" cxnId="{F2BBF372-D200-4207-AAE3-B5EB49CD2CAB}">
      <dgm:prSet/>
      <dgm:spPr/>
      <dgm:t>
        <a:bodyPr/>
        <a:lstStyle/>
        <a:p>
          <a:endParaRPr lang="en-US"/>
        </a:p>
      </dgm:t>
    </dgm:pt>
    <dgm:pt modelId="{F8492140-D67A-495C-B2E3-BC6CF21B4B0C}" type="sibTrans" cxnId="{F2BBF372-D200-4207-AAE3-B5EB49CD2CAB}">
      <dgm:prSet/>
      <dgm:spPr/>
      <dgm:t>
        <a:bodyPr/>
        <a:lstStyle/>
        <a:p>
          <a:endParaRPr lang="en-US"/>
        </a:p>
      </dgm:t>
    </dgm:pt>
    <dgm:pt modelId="{FA928D0E-0AA4-44BF-8A5B-81661C360AF7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rekreasi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CAEE327-685E-471E-8253-D44FE2173A12}" type="parTrans" cxnId="{E5F13E7C-0FF1-4178-A862-1AAC8189B3CB}">
      <dgm:prSet/>
      <dgm:spPr/>
      <dgm:t>
        <a:bodyPr/>
        <a:lstStyle/>
        <a:p>
          <a:endParaRPr lang="en-US"/>
        </a:p>
      </dgm:t>
    </dgm:pt>
    <dgm:pt modelId="{79FBA94B-1AEC-4617-B3BD-9D1F5F0D299A}" type="sibTrans" cxnId="{E5F13E7C-0FF1-4178-A862-1AAC8189B3CB}">
      <dgm:prSet/>
      <dgm:spPr/>
      <dgm:t>
        <a:bodyPr/>
        <a:lstStyle/>
        <a:p>
          <a:endParaRPr lang="en-US"/>
        </a:p>
      </dgm:t>
    </dgm:pt>
    <dgm:pt modelId="{E0F2F90E-D2D9-462B-9D46-FF5221FFD63C}">
      <dgm:prSet phldrT="[Text]"/>
      <dgm:spPr/>
      <dgm:t>
        <a:bodyPr/>
        <a:lstStyle/>
        <a:p>
          <a:r>
            <a:rPr lang="id-ID" dirty="0" smtClean="0"/>
            <a:t>Kelompok keterampilan</a:t>
          </a:r>
          <a:endParaRPr lang="en-US" dirty="0"/>
        </a:p>
      </dgm:t>
    </dgm:pt>
    <dgm:pt modelId="{61162C40-F0C0-4705-8A03-C0BD5DAE227C}" type="parTrans" cxnId="{323D5BA7-C4C1-451C-AB12-47D6FD2AA4F0}">
      <dgm:prSet/>
      <dgm:spPr/>
      <dgm:t>
        <a:bodyPr/>
        <a:lstStyle/>
        <a:p>
          <a:endParaRPr lang="en-US"/>
        </a:p>
      </dgm:t>
    </dgm:pt>
    <dgm:pt modelId="{FA1D0447-FBDC-468A-8494-C42EABAE8765}" type="sibTrans" cxnId="{323D5BA7-C4C1-451C-AB12-47D6FD2AA4F0}">
      <dgm:prSet/>
      <dgm:spPr/>
      <dgm:t>
        <a:bodyPr/>
        <a:lstStyle/>
        <a:p>
          <a:endParaRPr lang="en-US"/>
        </a:p>
      </dgm:t>
    </dgm:pt>
    <dgm:pt modelId="{BFF9D529-5A21-44D5-9C1A-FA0C5846ED89}">
      <dgm:prSet phldrT="[Text]"/>
      <dgm:spPr/>
      <dgm:t>
        <a:bodyPr/>
        <a:lstStyle/>
        <a:p>
          <a:r>
            <a:rPr lang="id-ID" dirty="0" smtClean="0"/>
            <a:t>Kelompok pendidikan</a:t>
          </a:r>
          <a:endParaRPr lang="en-US" dirty="0"/>
        </a:p>
      </dgm:t>
    </dgm:pt>
    <dgm:pt modelId="{12737DDB-02AC-482D-BBB1-7B7D8CB8F9EC}" type="parTrans" cxnId="{4286FAE3-8078-47DE-8F54-880864694896}">
      <dgm:prSet/>
      <dgm:spPr/>
      <dgm:t>
        <a:bodyPr/>
        <a:lstStyle/>
        <a:p>
          <a:endParaRPr lang="en-US"/>
        </a:p>
      </dgm:t>
    </dgm:pt>
    <dgm:pt modelId="{8354192D-4CF0-435B-9B1A-7336A1F25416}" type="sibTrans" cxnId="{4286FAE3-8078-47DE-8F54-880864694896}">
      <dgm:prSet/>
      <dgm:spPr/>
      <dgm:t>
        <a:bodyPr/>
        <a:lstStyle/>
        <a:p>
          <a:endParaRPr lang="en-US"/>
        </a:p>
      </dgm:t>
    </dgm:pt>
    <dgm:pt modelId="{F3F1252D-ADE3-4902-9EC5-497C1DB251EA}">
      <dgm:prSet phldrT="[Text]"/>
      <dgm:spPr/>
      <dgm:t>
        <a:bodyPr/>
        <a:lstStyle/>
        <a:p>
          <a:r>
            <a:rPr lang="id-ID" dirty="0" smtClean="0"/>
            <a:t>Kelompok pemecah masalah dan pembuat keputusan</a:t>
          </a:r>
          <a:endParaRPr lang="en-US" dirty="0"/>
        </a:p>
      </dgm:t>
    </dgm:pt>
    <dgm:pt modelId="{E159B9C6-E2C4-4F4A-9C09-451FE99B2B37}" type="parTrans" cxnId="{E20A4668-92A9-47C5-99B8-46CCD06AF098}">
      <dgm:prSet/>
      <dgm:spPr/>
      <dgm:t>
        <a:bodyPr/>
        <a:lstStyle/>
        <a:p>
          <a:endParaRPr lang="en-US"/>
        </a:p>
      </dgm:t>
    </dgm:pt>
    <dgm:pt modelId="{5713932F-F327-46D9-805D-4DE05EEF846D}" type="sibTrans" cxnId="{E20A4668-92A9-47C5-99B8-46CCD06AF098}">
      <dgm:prSet/>
      <dgm:spPr/>
      <dgm:t>
        <a:bodyPr/>
        <a:lstStyle/>
        <a:p>
          <a:endParaRPr lang="en-US"/>
        </a:p>
      </dgm:t>
    </dgm:pt>
    <dgm:pt modelId="{37E8D019-8BC4-4F28-8703-AD403C41C26E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mandiri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F5FAFC-625A-48CE-ABC2-4946E89A1033}" type="parTrans" cxnId="{BCCE1B1A-C898-4BE2-960D-77691CC87338}">
      <dgm:prSet/>
      <dgm:spPr/>
      <dgm:t>
        <a:bodyPr/>
        <a:lstStyle/>
        <a:p>
          <a:endParaRPr lang="en-US"/>
        </a:p>
      </dgm:t>
    </dgm:pt>
    <dgm:pt modelId="{7720C6C0-1EAD-4C97-A7BC-6ECC1B55E7F5}" type="sibTrans" cxnId="{BCCE1B1A-C898-4BE2-960D-77691CC87338}">
      <dgm:prSet/>
      <dgm:spPr/>
      <dgm:t>
        <a:bodyPr/>
        <a:lstStyle/>
        <a:p>
          <a:endParaRPr lang="en-US"/>
        </a:p>
      </dgm:t>
    </dgm:pt>
    <dgm:pt modelId="{9ED0A2B7-4F03-4579-92F9-02EB93975D5B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sosialisasi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9D2B38B-19A7-4ACD-9F9D-AB1D4D85ADC2}" type="parTrans" cxnId="{7F4C558B-5A69-4DFC-A058-6711C5F1D83C}">
      <dgm:prSet/>
      <dgm:spPr/>
      <dgm:t>
        <a:bodyPr/>
        <a:lstStyle/>
        <a:p>
          <a:endParaRPr lang="en-US"/>
        </a:p>
      </dgm:t>
    </dgm:pt>
    <dgm:pt modelId="{DE288DFB-F17A-4A8C-B3A2-B19017625E62}" type="sibTrans" cxnId="{7F4C558B-5A69-4DFC-A058-6711C5F1D83C}">
      <dgm:prSet/>
      <dgm:spPr/>
      <dgm:t>
        <a:bodyPr/>
        <a:lstStyle/>
        <a:p>
          <a:endParaRPr lang="en-US"/>
        </a:p>
      </dgm:t>
    </dgm:pt>
    <dgm:pt modelId="{94D197C1-F7AB-4253-BC8C-FEF69E68FCFA}">
      <dgm:prSet phldrT="[Text]"/>
      <dgm:spPr/>
      <dgm:t>
        <a:bodyPr/>
        <a:lstStyle/>
        <a:p>
          <a:r>
            <a:rPr lang="id-ID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penyembuhan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9E2085A-0DFE-4938-A385-2D836E859CE4}" type="parTrans" cxnId="{DD31C402-96F5-4636-8E98-E950B194AA30}">
      <dgm:prSet/>
      <dgm:spPr/>
      <dgm:t>
        <a:bodyPr/>
        <a:lstStyle/>
        <a:p>
          <a:endParaRPr lang="en-US"/>
        </a:p>
      </dgm:t>
    </dgm:pt>
    <dgm:pt modelId="{94D649C0-6E9E-4E87-A451-A24B9644481E}" type="sibTrans" cxnId="{DD31C402-96F5-4636-8E98-E950B194AA30}">
      <dgm:prSet/>
      <dgm:spPr/>
      <dgm:t>
        <a:bodyPr/>
        <a:lstStyle/>
        <a:p>
          <a:endParaRPr lang="en-US"/>
        </a:p>
      </dgm:t>
    </dgm:pt>
    <dgm:pt modelId="{AAA78F06-6F98-41F2-8497-17F9970A9FAE}">
      <dgm:prSet phldrT="[Text]"/>
      <dgm:spPr/>
      <dgm:t>
        <a:bodyPr/>
        <a:lstStyle/>
        <a:p>
          <a:r>
            <a:rPr lang="id-ID" dirty="0" smtClean="0"/>
            <a:t>Kelompok keagamaan</a:t>
          </a:r>
          <a:endParaRPr lang="en-US" dirty="0"/>
        </a:p>
      </dgm:t>
    </dgm:pt>
    <dgm:pt modelId="{640B1C44-BD85-4BC4-8BB7-4D4ED21ED8BD}" type="parTrans" cxnId="{87F9EEFD-51BE-4262-93E5-26A2F17B3A85}">
      <dgm:prSet/>
      <dgm:spPr/>
      <dgm:t>
        <a:bodyPr/>
        <a:lstStyle/>
        <a:p>
          <a:endParaRPr lang="en-US"/>
        </a:p>
      </dgm:t>
    </dgm:pt>
    <dgm:pt modelId="{8A7F8634-854A-48CC-8737-AFCF6794C149}" type="sibTrans" cxnId="{87F9EEFD-51BE-4262-93E5-26A2F17B3A85}">
      <dgm:prSet/>
      <dgm:spPr/>
      <dgm:t>
        <a:bodyPr/>
        <a:lstStyle/>
        <a:p>
          <a:endParaRPr lang="en-US"/>
        </a:p>
      </dgm:t>
    </dgm:pt>
    <dgm:pt modelId="{4A2D1AE1-6B77-4B4F-B6E8-A920295E9FA6}" type="pres">
      <dgm:prSet presAssocID="{1474F3A1-1708-43B8-A63F-FC6F7936E2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7A0FA-F624-4FD8-86FF-A64DD5B5CEF6}" type="pres">
      <dgm:prSet presAssocID="{37D35CC4-8117-4F4E-9608-B519F8A4B80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0B928-E18A-4CCD-A544-3D40E4461931}" type="pres">
      <dgm:prSet presAssocID="{F8492140-D67A-495C-B2E3-BC6CF21B4B0C}" presName="sibTrans" presStyleCnt="0"/>
      <dgm:spPr/>
      <dgm:t>
        <a:bodyPr/>
        <a:lstStyle/>
        <a:p>
          <a:endParaRPr lang="en-US"/>
        </a:p>
      </dgm:t>
    </dgm:pt>
    <dgm:pt modelId="{CC2FFC51-B22A-439F-B8B6-7F74CE3BAAD5}" type="pres">
      <dgm:prSet presAssocID="{FA928D0E-0AA4-44BF-8A5B-81661C360A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D5488-7837-45E3-8C53-0EE9C5D57462}" type="pres">
      <dgm:prSet presAssocID="{79FBA94B-1AEC-4617-B3BD-9D1F5F0D299A}" presName="sibTrans" presStyleCnt="0"/>
      <dgm:spPr/>
      <dgm:t>
        <a:bodyPr/>
        <a:lstStyle/>
        <a:p>
          <a:endParaRPr lang="en-US"/>
        </a:p>
      </dgm:t>
    </dgm:pt>
    <dgm:pt modelId="{B6159660-72E0-4F05-8938-07BD99A46DE7}" type="pres">
      <dgm:prSet presAssocID="{E0F2F90E-D2D9-462B-9D46-FF5221FFD63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4D485-45ED-4483-B143-F6AFF2D5D559}" type="pres">
      <dgm:prSet presAssocID="{FA1D0447-FBDC-468A-8494-C42EABAE8765}" presName="sibTrans" presStyleCnt="0"/>
      <dgm:spPr/>
      <dgm:t>
        <a:bodyPr/>
        <a:lstStyle/>
        <a:p>
          <a:endParaRPr lang="en-US"/>
        </a:p>
      </dgm:t>
    </dgm:pt>
    <dgm:pt modelId="{6F156E3E-A377-49B6-93DC-8746B5995A75}" type="pres">
      <dgm:prSet presAssocID="{BFF9D529-5A21-44D5-9C1A-FA0C5846ED8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C83E9-CA29-4ACB-94B4-EB2A71E50265}" type="pres">
      <dgm:prSet presAssocID="{8354192D-4CF0-435B-9B1A-7336A1F25416}" presName="sibTrans" presStyleCnt="0"/>
      <dgm:spPr/>
      <dgm:t>
        <a:bodyPr/>
        <a:lstStyle/>
        <a:p>
          <a:endParaRPr lang="en-US"/>
        </a:p>
      </dgm:t>
    </dgm:pt>
    <dgm:pt modelId="{0F3A0510-2087-4FE2-AB7F-046C0A19649E}" type="pres">
      <dgm:prSet presAssocID="{F3F1252D-ADE3-4902-9EC5-497C1DB251E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A6426-DDCD-442F-9569-C8766285A8FD}" type="pres">
      <dgm:prSet presAssocID="{5713932F-F327-46D9-805D-4DE05EEF846D}" presName="sibTrans" presStyleCnt="0"/>
      <dgm:spPr/>
      <dgm:t>
        <a:bodyPr/>
        <a:lstStyle/>
        <a:p>
          <a:endParaRPr lang="en-US"/>
        </a:p>
      </dgm:t>
    </dgm:pt>
    <dgm:pt modelId="{07BD895E-B15A-4B00-86FC-1F73A710ACB0}" type="pres">
      <dgm:prSet presAssocID="{37E8D019-8BC4-4F28-8703-AD403C41C26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E4A07-5DBE-4320-A622-8535FE344511}" type="pres">
      <dgm:prSet presAssocID="{7720C6C0-1EAD-4C97-A7BC-6ECC1B55E7F5}" presName="sibTrans" presStyleCnt="0"/>
      <dgm:spPr/>
      <dgm:t>
        <a:bodyPr/>
        <a:lstStyle/>
        <a:p>
          <a:endParaRPr lang="en-US"/>
        </a:p>
      </dgm:t>
    </dgm:pt>
    <dgm:pt modelId="{C13C1E9F-78D4-47DF-AB20-0E4C32E3E107}" type="pres">
      <dgm:prSet presAssocID="{9ED0A2B7-4F03-4579-92F9-02EB93975D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ADD15-48D2-422E-B97B-546C86B0D7A5}" type="pres">
      <dgm:prSet presAssocID="{DE288DFB-F17A-4A8C-B3A2-B19017625E62}" presName="sibTrans" presStyleCnt="0"/>
      <dgm:spPr/>
      <dgm:t>
        <a:bodyPr/>
        <a:lstStyle/>
        <a:p>
          <a:endParaRPr lang="en-US"/>
        </a:p>
      </dgm:t>
    </dgm:pt>
    <dgm:pt modelId="{76E0EBC5-5684-42FA-8CFD-BB52911FE5A1}" type="pres">
      <dgm:prSet presAssocID="{94D197C1-F7AB-4253-BC8C-FEF69E68FCF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EBF5A-0ED7-4F81-8E5D-57DEECAA2923}" type="pres">
      <dgm:prSet presAssocID="{94D649C0-6E9E-4E87-A451-A24B9644481E}" presName="sibTrans" presStyleCnt="0"/>
      <dgm:spPr/>
      <dgm:t>
        <a:bodyPr/>
        <a:lstStyle/>
        <a:p>
          <a:endParaRPr lang="en-US"/>
        </a:p>
      </dgm:t>
    </dgm:pt>
    <dgm:pt modelId="{64D145D2-A6E4-4F7B-BB1E-758DFD90CDFD}" type="pres">
      <dgm:prSet presAssocID="{AAA78F06-6F98-41F2-8497-17F9970A9FA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E1B1A-C898-4BE2-960D-77691CC87338}" srcId="{1474F3A1-1708-43B8-A63F-FC6F7936E27E}" destId="{37E8D019-8BC4-4F28-8703-AD403C41C26E}" srcOrd="5" destOrd="0" parTransId="{EEF5FAFC-625A-48CE-ABC2-4946E89A1033}" sibTransId="{7720C6C0-1EAD-4C97-A7BC-6ECC1B55E7F5}"/>
    <dgm:cxn modelId="{7F4C558B-5A69-4DFC-A058-6711C5F1D83C}" srcId="{1474F3A1-1708-43B8-A63F-FC6F7936E27E}" destId="{9ED0A2B7-4F03-4579-92F9-02EB93975D5B}" srcOrd="6" destOrd="0" parTransId="{79D2B38B-19A7-4ACD-9F9D-AB1D4D85ADC2}" sibTransId="{DE288DFB-F17A-4A8C-B3A2-B19017625E62}"/>
    <dgm:cxn modelId="{4286FAE3-8078-47DE-8F54-880864694896}" srcId="{1474F3A1-1708-43B8-A63F-FC6F7936E27E}" destId="{BFF9D529-5A21-44D5-9C1A-FA0C5846ED89}" srcOrd="3" destOrd="0" parTransId="{12737DDB-02AC-482D-BBB1-7B7D8CB8F9EC}" sibTransId="{8354192D-4CF0-435B-9B1A-7336A1F25416}"/>
    <dgm:cxn modelId="{0341DBA3-B1F7-429B-B2D1-171C9F7C56AA}" type="presOf" srcId="{37D35CC4-8117-4F4E-9608-B519F8A4B805}" destId="{5F57A0FA-F624-4FD8-86FF-A64DD5B5CEF6}" srcOrd="0" destOrd="0" presId="urn:microsoft.com/office/officeart/2005/8/layout/default"/>
    <dgm:cxn modelId="{5EA673B9-704A-4435-BC0C-7F60B323AF05}" type="presOf" srcId="{37E8D019-8BC4-4F28-8703-AD403C41C26E}" destId="{07BD895E-B15A-4B00-86FC-1F73A710ACB0}" srcOrd="0" destOrd="0" presId="urn:microsoft.com/office/officeart/2005/8/layout/default"/>
    <dgm:cxn modelId="{E20A4668-92A9-47C5-99B8-46CCD06AF098}" srcId="{1474F3A1-1708-43B8-A63F-FC6F7936E27E}" destId="{F3F1252D-ADE3-4902-9EC5-497C1DB251EA}" srcOrd="4" destOrd="0" parTransId="{E159B9C6-E2C4-4F4A-9C09-451FE99B2B37}" sibTransId="{5713932F-F327-46D9-805D-4DE05EEF846D}"/>
    <dgm:cxn modelId="{87F9EEFD-51BE-4262-93E5-26A2F17B3A85}" srcId="{1474F3A1-1708-43B8-A63F-FC6F7936E27E}" destId="{AAA78F06-6F98-41F2-8497-17F9970A9FAE}" srcOrd="8" destOrd="0" parTransId="{640B1C44-BD85-4BC4-8BB7-4D4ED21ED8BD}" sibTransId="{8A7F8634-854A-48CC-8737-AFCF6794C149}"/>
    <dgm:cxn modelId="{56122A6A-6535-45DF-A4CB-FEF93979E19D}" type="presOf" srcId="{FA928D0E-0AA4-44BF-8A5B-81661C360AF7}" destId="{CC2FFC51-B22A-439F-B8B6-7F74CE3BAAD5}" srcOrd="0" destOrd="0" presId="urn:microsoft.com/office/officeart/2005/8/layout/default"/>
    <dgm:cxn modelId="{E5F13E7C-0FF1-4178-A862-1AAC8189B3CB}" srcId="{1474F3A1-1708-43B8-A63F-FC6F7936E27E}" destId="{FA928D0E-0AA4-44BF-8A5B-81661C360AF7}" srcOrd="1" destOrd="0" parTransId="{8CAEE327-685E-471E-8253-D44FE2173A12}" sibTransId="{79FBA94B-1AEC-4617-B3BD-9D1F5F0D299A}"/>
    <dgm:cxn modelId="{08EEE295-59FC-4B55-BE4D-D7A667D5FAB0}" type="presOf" srcId="{BFF9D529-5A21-44D5-9C1A-FA0C5846ED89}" destId="{6F156E3E-A377-49B6-93DC-8746B5995A75}" srcOrd="0" destOrd="0" presId="urn:microsoft.com/office/officeart/2005/8/layout/default"/>
    <dgm:cxn modelId="{ED89AAB2-92CE-4A8C-A741-CA1F61D2F87A}" type="presOf" srcId="{9ED0A2B7-4F03-4579-92F9-02EB93975D5B}" destId="{C13C1E9F-78D4-47DF-AB20-0E4C32E3E107}" srcOrd="0" destOrd="0" presId="urn:microsoft.com/office/officeart/2005/8/layout/default"/>
    <dgm:cxn modelId="{BE213711-8295-4051-B61B-7576669843D2}" type="presOf" srcId="{F3F1252D-ADE3-4902-9EC5-497C1DB251EA}" destId="{0F3A0510-2087-4FE2-AB7F-046C0A19649E}" srcOrd="0" destOrd="0" presId="urn:microsoft.com/office/officeart/2005/8/layout/default"/>
    <dgm:cxn modelId="{DCA89B2C-D642-4E9C-9A3C-AE205C11C71C}" type="presOf" srcId="{94D197C1-F7AB-4253-BC8C-FEF69E68FCFA}" destId="{76E0EBC5-5684-42FA-8CFD-BB52911FE5A1}" srcOrd="0" destOrd="0" presId="urn:microsoft.com/office/officeart/2005/8/layout/default"/>
    <dgm:cxn modelId="{0B674F99-DAC4-4664-A188-301465CB8DD5}" type="presOf" srcId="{1474F3A1-1708-43B8-A63F-FC6F7936E27E}" destId="{4A2D1AE1-6B77-4B4F-B6E8-A920295E9FA6}" srcOrd="0" destOrd="0" presId="urn:microsoft.com/office/officeart/2005/8/layout/default"/>
    <dgm:cxn modelId="{323D5BA7-C4C1-451C-AB12-47D6FD2AA4F0}" srcId="{1474F3A1-1708-43B8-A63F-FC6F7936E27E}" destId="{E0F2F90E-D2D9-462B-9D46-FF5221FFD63C}" srcOrd="2" destOrd="0" parTransId="{61162C40-F0C0-4705-8A03-C0BD5DAE227C}" sibTransId="{FA1D0447-FBDC-468A-8494-C42EABAE8765}"/>
    <dgm:cxn modelId="{F2BBF372-D200-4207-AAE3-B5EB49CD2CAB}" srcId="{1474F3A1-1708-43B8-A63F-FC6F7936E27E}" destId="{37D35CC4-8117-4F4E-9608-B519F8A4B805}" srcOrd="0" destOrd="0" parTransId="{6FF46BED-ED98-447D-8774-84210ADD52BA}" sibTransId="{F8492140-D67A-495C-B2E3-BC6CF21B4B0C}"/>
    <dgm:cxn modelId="{DD31C402-96F5-4636-8E98-E950B194AA30}" srcId="{1474F3A1-1708-43B8-A63F-FC6F7936E27E}" destId="{94D197C1-F7AB-4253-BC8C-FEF69E68FCFA}" srcOrd="7" destOrd="0" parTransId="{39E2085A-0DFE-4938-A385-2D836E859CE4}" sibTransId="{94D649C0-6E9E-4E87-A451-A24B9644481E}"/>
    <dgm:cxn modelId="{02A1F77A-53A7-445D-9F4E-576133CF0567}" type="presOf" srcId="{E0F2F90E-D2D9-462B-9D46-FF5221FFD63C}" destId="{B6159660-72E0-4F05-8938-07BD99A46DE7}" srcOrd="0" destOrd="0" presId="urn:microsoft.com/office/officeart/2005/8/layout/default"/>
    <dgm:cxn modelId="{6D5465BF-F112-4BE4-B0DA-25F830B92883}" type="presOf" srcId="{AAA78F06-6F98-41F2-8497-17F9970A9FAE}" destId="{64D145D2-A6E4-4F7B-BB1E-758DFD90CDFD}" srcOrd="0" destOrd="0" presId="urn:microsoft.com/office/officeart/2005/8/layout/default"/>
    <dgm:cxn modelId="{0BB26D3D-A552-41F9-B151-402BCBE1977D}" type="presParOf" srcId="{4A2D1AE1-6B77-4B4F-B6E8-A920295E9FA6}" destId="{5F57A0FA-F624-4FD8-86FF-A64DD5B5CEF6}" srcOrd="0" destOrd="0" presId="urn:microsoft.com/office/officeart/2005/8/layout/default"/>
    <dgm:cxn modelId="{DA324308-B318-46F9-964E-EC5C42B25B31}" type="presParOf" srcId="{4A2D1AE1-6B77-4B4F-B6E8-A920295E9FA6}" destId="{AD50B928-E18A-4CCD-A544-3D40E4461931}" srcOrd="1" destOrd="0" presId="urn:microsoft.com/office/officeart/2005/8/layout/default"/>
    <dgm:cxn modelId="{7E8D4A1D-F337-4443-BE89-FE8E23A0E074}" type="presParOf" srcId="{4A2D1AE1-6B77-4B4F-B6E8-A920295E9FA6}" destId="{CC2FFC51-B22A-439F-B8B6-7F74CE3BAAD5}" srcOrd="2" destOrd="0" presId="urn:microsoft.com/office/officeart/2005/8/layout/default"/>
    <dgm:cxn modelId="{6981148C-FA4E-4737-A837-4DB321E7EFFB}" type="presParOf" srcId="{4A2D1AE1-6B77-4B4F-B6E8-A920295E9FA6}" destId="{A19D5488-7837-45E3-8C53-0EE9C5D57462}" srcOrd="3" destOrd="0" presId="urn:microsoft.com/office/officeart/2005/8/layout/default"/>
    <dgm:cxn modelId="{265C5C89-9FE1-4C36-8860-2B708C34D277}" type="presParOf" srcId="{4A2D1AE1-6B77-4B4F-B6E8-A920295E9FA6}" destId="{B6159660-72E0-4F05-8938-07BD99A46DE7}" srcOrd="4" destOrd="0" presId="urn:microsoft.com/office/officeart/2005/8/layout/default"/>
    <dgm:cxn modelId="{15C91F53-AB9B-4625-A615-315D78322469}" type="presParOf" srcId="{4A2D1AE1-6B77-4B4F-B6E8-A920295E9FA6}" destId="{DC84D485-45ED-4483-B143-F6AFF2D5D559}" srcOrd="5" destOrd="0" presId="urn:microsoft.com/office/officeart/2005/8/layout/default"/>
    <dgm:cxn modelId="{4DF3765C-4EE8-4D58-9CBA-A90FA434B8C4}" type="presParOf" srcId="{4A2D1AE1-6B77-4B4F-B6E8-A920295E9FA6}" destId="{6F156E3E-A377-49B6-93DC-8746B5995A75}" srcOrd="6" destOrd="0" presId="urn:microsoft.com/office/officeart/2005/8/layout/default"/>
    <dgm:cxn modelId="{B49D5EB8-9A72-47B8-9B3C-293F72F6013B}" type="presParOf" srcId="{4A2D1AE1-6B77-4B4F-B6E8-A920295E9FA6}" destId="{474C83E9-CA29-4ACB-94B4-EB2A71E50265}" srcOrd="7" destOrd="0" presId="urn:microsoft.com/office/officeart/2005/8/layout/default"/>
    <dgm:cxn modelId="{F58D4FA3-7DF8-4E2E-B67B-B9D0792EB212}" type="presParOf" srcId="{4A2D1AE1-6B77-4B4F-B6E8-A920295E9FA6}" destId="{0F3A0510-2087-4FE2-AB7F-046C0A19649E}" srcOrd="8" destOrd="0" presId="urn:microsoft.com/office/officeart/2005/8/layout/default"/>
    <dgm:cxn modelId="{A85E7536-160B-4086-A6D5-F5E81728C6A9}" type="presParOf" srcId="{4A2D1AE1-6B77-4B4F-B6E8-A920295E9FA6}" destId="{CC5A6426-DDCD-442F-9569-C8766285A8FD}" srcOrd="9" destOrd="0" presId="urn:microsoft.com/office/officeart/2005/8/layout/default"/>
    <dgm:cxn modelId="{C6CCF7FC-DFC6-41F1-8F96-3FBF1030D459}" type="presParOf" srcId="{4A2D1AE1-6B77-4B4F-B6E8-A920295E9FA6}" destId="{07BD895E-B15A-4B00-86FC-1F73A710ACB0}" srcOrd="10" destOrd="0" presId="urn:microsoft.com/office/officeart/2005/8/layout/default"/>
    <dgm:cxn modelId="{615D3498-465A-4EB5-AF9F-2CF80C29F8FB}" type="presParOf" srcId="{4A2D1AE1-6B77-4B4F-B6E8-A920295E9FA6}" destId="{BA1E4A07-5DBE-4320-A622-8535FE344511}" srcOrd="11" destOrd="0" presId="urn:microsoft.com/office/officeart/2005/8/layout/default"/>
    <dgm:cxn modelId="{83C44A61-BEA2-454C-BE09-2D33A7DCB6B2}" type="presParOf" srcId="{4A2D1AE1-6B77-4B4F-B6E8-A920295E9FA6}" destId="{C13C1E9F-78D4-47DF-AB20-0E4C32E3E107}" srcOrd="12" destOrd="0" presId="urn:microsoft.com/office/officeart/2005/8/layout/default"/>
    <dgm:cxn modelId="{8142EDFF-C06B-40C4-BFB2-B9194A9A25A5}" type="presParOf" srcId="{4A2D1AE1-6B77-4B4F-B6E8-A920295E9FA6}" destId="{31BADD15-48D2-422E-B97B-546C86B0D7A5}" srcOrd="13" destOrd="0" presId="urn:microsoft.com/office/officeart/2005/8/layout/default"/>
    <dgm:cxn modelId="{CDEB12E3-848B-491F-9563-47F36363D659}" type="presParOf" srcId="{4A2D1AE1-6B77-4B4F-B6E8-A920295E9FA6}" destId="{76E0EBC5-5684-42FA-8CFD-BB52911FE5A1}" srcOrd="14" destOrd="0" presId="urn:microsoft.com/office/officeart/2005/8/layout/default"/>
    <dgm:cxn modelId="{D334FFF7-2B4D-42FE-90A5-E46A6378D809}" type="presParOf" srcId="{4A2D1AE1-6B77-4B4F-B6E8-A920295E9FA6}" destId="{D88EBF5A-0ED7-4F81-8E5D-57DEECAA2923}" srcOrd="15" destOrd="0" presId="urn:microsoft.com/office/officeart/2005/8/layout/default"/>
    <dgm:cxn modelId="{689FFA1F-8040-4719-B5C8-FD633452D9A4}" type="presParOf" srcId="{4A2D1AE1-6B77-4B4F-B6E8-A920295E9FA6}" destId="{64D145D2-A6E4-4F7B-BB1E-758DFD90CDF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1BFDB-EDFA-4DD2-B8D0-DA5D0E471A54}">
      <dsp:nvSpPr>
        <dsp:cNvPr id="0" name=""/>
        <dsp:cNvSpPr/>
      </dsp:nvSpPr>
      <dsp:spPr>
        <a:xfrm>
          <a:off x="0" y="0"/>
          <a:ext cx="3201217" cy="320121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CEE2-EC2B-46E0-BD70-F703B9DDC65B}">
      <dsp:nvSpPr>
        <dsp:cNvPr id="0" name=""/>
        <dsp:cNvSpPr/>
      </dsp:nvSpPr>
      <dsp:spPr>
        <a:xfrm>
          <a:off x="1512163" y="0"/>
          <a:ext cx="6546639" cy="3201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kern="1200" dirty="0" smtClean="0">
              <a:hlinkClick xmlns:r="http://schemas.openxmlformats.org/officeDocument/2006/relationships" r:id="" action="ppaction://hlinksldjump"/>
            </a:rPr>
            <a:t>A. Konsep Dasar Kelompok Sosial</a:t>
          </a:r>
          <a:endParaRPr lang="en-US" sz="2600" kern="1200" dirty="0"/>
        </a:p>
      </dsp:txBody>
      <dsp:txXfrm>
        <a:off x="1512163" y="0"/>
        <a:ext cx="6546639" cy="960367"/>
      </dsp:txXfrm>
    </dsp:sp>
    <dsp:sp modelId="{B4A55749-BAE2-4946-9BA5-8ECEC978371E}">
      <dsp:nvSpPr>
        <dsp:cNvPr id="0" name=""/>
        <dsp:cNvSpPr/>
      </dsp:nvSpPr>
      <dsp:spPr>
        <a:xfrm>
          <a:off x="560214" y="960367"/>
          <a:ext cx="2080789" cy="208078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63E9D-2B49-44DF-8E7F-B5BAEB8784ED}">
      <dsp:nvSpPr>
        <dsp:cNvPr id="0" name=""/>
        <dsp:cNvSpPr/>
      </dsp:nvSpPr>
      <dsp:spPr>
        <a:xfrm>
          <a:off x="1512163" y="1008121"/>
          <a:ext cx="6546639" cy="20807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kern="1200" dirty="0" smtClean="0">
              <a:hlinkClick xmlns:r="http://schemas.openxmlformats.org/officeDocument/2006/relationships" r:id="" action="ppaction://hlinksldjump"/>
            </a:rPr>
            <a:t>B. Pembentukan Kelompok Sosial</a:t>
          </a:r>
          <a:endParaRPr lang="en-US" sz="2600" kern="1200" dirty="0"/>
        </a:p>
      </dsp:txBody>
      <dsp:txXfrm>
        <a:off x="1512163" y="1008121"/>
        <a:ext cx="6546639" cy="960364"/>
      </dsp:txXfrm>
    </dsp:sp>
    <dsp:sp modelId="{5B6E4D1D-3A3E-4595-B656-225B21010F21}">
      <dsp:nvSpPr>
        <dsp:cNvPr id="0" name=""/>
        <dsp:cNvSpPr/>
      </dsp:nvSpPr>
      <dsp:spPr>
        <a:xfrm>
          <a:off x="1120426" y="1920731"/>
          <a:ext cx="960364" cy="96036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4D17-C795-4B82-8C9A-8A9C86AA5E62}">
      <dsp:nvSpPr>
        <dsp:cNvPr id="0" name=""/>
        <dsp:cNvSpPr/>
      </dsp:nvSpPr>
      <dsp:spPr>
        <a:xfrm>
          <a:off x="1518252" y="1944212"/>
          <a:ext cx="6546639" cy="960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346075" lvl="0" indent="-346075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kern="1200" dirty="0" smtClean="0">
              <a:hlinkClick xmlns:r="http://schemas.openxmlformats.org/officeDocument/2006/relationships" r:id="" action="ppaction://hlinksldjump"/>
            </a:rPr>
            <a:t>C. Ragam Kelompok Sosial serta Partikularisme dan Eksklusivisme Kelompok</a:t>
          </a:r>
          <a:endParaRPr lang="en-US" sz="2600" kern="1200" dirty="0"/>
        </a:p>
      </dsp:txBody>
      <dsp:txXfrm>
        <a:off x="1518252" y="1944212"/>
        <a:ext cx="6546639" cy="96036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1BFDB-EDFA-4DD2-B8D0-DA5D0E471A54}">
      <dsp:nvSpPr>
        <dsp:cNvPr id="0" name=""/>
        <dsp:cNvSpPr/>
      </dsp:nvSpPr>
      <dsp:spPr>
        <a:xfrm>
          <a:off x="0" y="0"/>
          <a:ext cx="2553146" cy="255314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CEE2-EC2B-46E0-BD70-F703B9DDC65B}">
      <dsp:nvSpPr>
        <dsp:cNvPr id="0" name=""/>
        <dsp:cNvSpPr/>
      </dsp:nvSpPr>
      <dsp:spPr>
        <a:xfrm>
          <a:off x="1190559" y="0"/>
          <a:ext cx="6366618" cy="2553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/>
            <a:t>A. </a:t>
          </a:r>
          <a:r>
            <a:rPr lang="en-ID" sz="2100" kern="1200" dirty="0" smtClean="0">
              <a:hlinkClick xmlns:r="http://schemas.openxmlformats.org/officeDocument/2006/relationships" r:id="" action="ppaction://hlinksldjump"/>
            </a:rPr>
            <a:t>Identifikasi dan Pencarian Permasalahan Sosial</a:t>
          </a:r>
          <a:endParaRPr lang="en-US" sz="2100" kern="1200" dirty="0"/>
        </a:p>
      </dsp:txBody>
      <dsp:txXfrm>
        <a:off x="1190559" y="0"/>
        <a:ext cx="6366618" cy="765945"/>
      </dsp:txXfrm>
    </dsp:sp>
    <dsp:sp modelId="{B4A55749-BAE2-4946-9BA5-8ECEC978371E}">
      <dsp:nvSpPr>
        <dsp:cNvPr id="0" name=""/>
        <dsp:cNvSpPr/>
      </dsp:nvSpPr>
      <dsp:spPr>
        <a:xfrm>
          <a:off x="344590" y="804031"/>
          <a:ext cx="1659543" cy="16595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63E9D-2B49-44DF-8E7F-B5BAEB8784ED}">
      <dsp:nvSpPr>
        <dsp:cNvPr id="0" name=""/>
        <dsp:cNvSpPr/>
      </dsp:nvSpPr>
      <dsp:spPr>
        <a:xfrm>
          <a:off x="1190559" y="804031"/>
          <a:ext cx="6366618" cy="1659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/>
            <a:t>B. </a:t>
          </a:r>
          <a:r>
            <a:rPr lang="en-ID" sz="2100" kern="1200" dirty="0" smtClean="0">
              <a:hlinkClick xmlns:r="http://schemas.openxmlformats.org/officeDocument/2006/relationships" r:id="" action="ppaction://hlinksldjump"/>
            </a:rPr>
            <a:t>Ragam Permasalahan Sosial dan Dampaknya bagi Masyarakat</a:t>
          </a:r>
          <a:endParaRPr lang="en-US" sz="2100" kern="1200" dirty="0"/>
        </a:p>
      </dsp:txBody>
      <dsp:txXfrm>
        <a:off x="1190559" y="804031"/>
        <a:ext cx="6366618" cy="765942"/>
      </dsp:txXfrm>
    </dsp:sp>
    <dsp:sp modelId="{5B6E4D1D-3A3E-4595-B656-225B21010F21}">
      <dsp:nvSpPr>
        <dsp:cNvPr id="0" name=""/>
        <dsp:cNvSpPr/>
      </dsp:nvSpPr>
      <dsp:spPr>
        <a:xfrm>
          <a:off x="893601" y="1531888"/>
          <a:ext cx="765943" cy="7659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4D17-C795-4B82-8C9A-8A9C86AA5E62}">
      <dsp:nvSpPr>
        <dsp:cNvPr id="0" name=""/>
        <dsp:cNvSpPr/>
      </dsp:nvSpPr>
      <dsp:spPr>
        <a:xfrm>
          <a:off x="1196480" y="1550615"/>
          <a:ext cx="6366618" cy="7659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100" kern="1200" dirty="0" smtClean="0"/>
            <a:t>C. </a:t>
          </a:r>
          <a:r>
            <a:rPr lang="en-ID" sz="2100" kern="1200" dirty="0" smtClean="0">
              <a:hlinkClick xmlns:r="http://schemas.openxmlformats.org/officeDocument/2006/relationships" r:id="" action="ppaction://hlinksldjump"/>
            </a:rPr>
            <a:t>Penanganan Permasalahan Sosial dalam Masyarakat</a:t>
          </a:r>
          <a:endParaRPr lang="en-US" sz="2100" kern="1200" dirty="0"/>
        </a:p>
      </dsp:txBody>
      <dsp:txXfrm>
        <a:off x="1196480" y="1550615"/>
        <a:ext cx="6366618" cy="76594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AFA15-C2B1-4938-82D0-B03B7DFF393F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DC8D5-E2A4-42A8-A897-E69B962C5D4B}">
      <dsp:nvSpPr>
        <dsp:cNvPr id="0" name=""/>
        <dsp:cNvSpPr/>
      </dsp:nvSpPr>
      <dsp:spPr>
        <a:xfrm>
          <a:off x="411480" y="48981"/>
          <a:ext cx="7200900" cy="590400"/>
        </a:xfrm>
        <a:prstGeom prst="roundRect">
          <a:avLst/>
        </a:prstGeom>
        <a:solidFill>
          <a:srgbClr val="E268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Terdapat kriteria utama</a:t>
          </a:r>
          <a:endParaRPr lang="en-US" sz="1800" b="1" kern="1200" dirty="0"/>
        </a:p>
      </dsp:txBody>
      <dsp:txXfrm>
        <a:off x="411480" y="48981"/>
        <a:ext cx="7200900" cy="590400"/>
      </dsp:txXfrm>
    </dsp:sp>
    <dsp:sp modelId="{6D1454BF-29D3-4B3D-9E67-1F06921B41C3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45169-DA62-4E90-84D9-7BE034B38623}">
      <dsp:nvSpPr>
        <dsp:cNvPr id="0" name=""/>
        <dsp:cNvSpPr/>
      </dsp:nvSpPr>
      <dsp:spPr>
        <a:xfrm>
          <a:off x="411480" y="956181"/>
          <a:ext cx="7200900" cy="590400"/>
        </a:xfrm>
        <a:prstGeom prst="roundRect">
          <a:avLst/>
        </a:prstGeom>
        <a:solidFill>
          <a:srgbClr val="F9A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Terdapat sumber-sumber masalah sosial</a:t>
          </a:r>
          <a:endParaRPr lang="en-US" sz="1800" b="1" kern="1200" dirty="0"/>
        </a:p>
      </dsp:txBody>
      <dsp:txXfrm>
        <a:off x="411480" y="956181"/>
        <a:ext cx="7200900" cy="590400"/>
      </dsp:txXfrm>
    </dsp:sp>
    <dsp:sp modelId="{CF2544E7-0ED6-4840-B477-4863DDF42B8B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B19AA-3B96-4D43-854C-4445342E8B26}">
      <dsp:nvSpPr>
        <dsp:cNvPr id="0" name=""/>
        <dsp:cNvSpPr/>
      </dsp:nvSpPr>
      <dsp:spPr>
        <a:xfrm>
          <a:off x="411480" y="1863381"/>
          <a:ext cx="7200900" cy="590400"/>
        </a:xfrm>
        <a:prstGeom prst="roundRect">
          <a:avLst/>
        </a:prstGeom>
        <a:solidFill>
          <a:srgbClr val="F9D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solidFill>
                <a:schemeClr val="bg2">
                  <a:lumMod val="10000"/>
                </a:schemeClr>
              </a:solidFill>
            </a:rPr>
            <a:t>Terdapat pihak -pihak penentu terjadinya permasalahan sosial</a:t>
          </a:r>
          <a:endParaRPr lang="en-US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1480" y="1863381"/>
        <a:ext cx="7200900" cy="590400"/>
      </dsp:txXfrm>
    </dsp:sp>
    <dsp:sp modelId="{C074248F-A1A5-4EBF-9584-8ED6267F9574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37354-FBDD-4F88-8478-9A541D3FE876}">
      <dsp:nvSpPr>
        <dsp:cNvPr id="0" name=""/>
        <dsp:cNvSpPr/>
      </dsp:nvSpPr>
      <dsp:spPr>
        <a:xfrm>
          <a:off x="411480" y="2770581"/>
          <a:ext cx="7200900" cy="590400"/>
        </a:xfrm>
        <a:prstGeom prst="roundRect">
          <a:avLst/>
        </a:prstGeom>
        <a:solidFill>
          <a:srgbClr val="A9C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Terdapat </a:t>
          </a:r>
          <a:r>
            <a:rPr lang="en-ID" sz="1800" b="1" i="1" kern="1200" dirty="0" smtClean="0"/>
            <a:t>manifest social problems </a:t>
          </a:r>
          <a:r>
            <a:rPr lang="en-ID" sz="1800" b="1" kern="1200" dirty="0" smtClean="0"/>
            <a:t>dan </a:t>
          </a:r>
          <a:r>
            <a:rPr lang="en-ID" sz="1800" b="1" i="1" kern="1200" dirty="0" smtClean="0"/>
            <a:t>latent social problems</a:t>
          </a:r>
          <a:endParaRPr lang="en-US" sz="1800" b="1" i="1" kern="1200" dirty="0"/>
        </a:p>
      </dsp:txBody>
      <dsp:txXfrm>
        <a:off x="411480" y="2770581"/>
        <a:ext cx="7200900" cy="590400"/>
      </dsp:txXfrm>
    </dsp:sp>
    <dsp:sp modelId="{9C15D7BE-E232-4A61-8CB1-9CB4601B75A7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CA6CE-6C25-47B0-922E-E87BD9213F2B}">
      <dsp:nvSpPr>
        <dsp:cNvPr id="0" name=""/>
        <dsp:cNvSpPr/>
      </dsp:nvSpPr>
      <dsp:spPr>
        <a:xfrm>
          <a:off x="411480" y="3677781"/>
          <a:ext cx="7200900" cy="590400"/>
        </a:xfrm>
        <a:prstGeom prst="roundRect">
          <a:avLst/>
        </a:prstGeom>
        <a:solidFill>
          <a:srgbClr val="66921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/>
            <a:t>Terdapat perhatian masyarakat terhadap permasalahan sosial</a:t>
          </a:r>
          <a:endParaRPr lang="en-US" sz="1800" b="1" kern="1200" dirty="0"/>
        </a:p>
      </dsp:txBody>
      <dsp:txXfrm>
        <a:off x="411480" y="3677781"/>
        <a:ext cx="7200900" cy="590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8A517-DA8B-44BD-A362-FA2CCFFBF9D1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D6F58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Ekonomis</a:t>
          </a: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47648" y="231647"/>
        <a:ext cx="1759712" cy="1759712"/>
      </dsp:txXfrm>
    </dsp:sp>
    <dsp:sp modelId="{9DE6F0EC-C340-46E7-A36B-B712F6C20E2A}">
      <dsp:nvSpPr>
        <dsp:cNvPr id="0" name=""/>
        <dsp:cNvSpPr/>
      </dsp:nvSpPr>
      <dsp:spPr>
        <a:xfrm rot="5400000">
          <a:off x="3168354" y="216021"/>
          <a:ext cx="1759712" cy="1759712"/>
        </a:xfrm>
        <a:prstGeom prst="pieWedge">
          <a:avLst/>
        </a:prstGeom>
        <a:solidFill>
          <a:srgbClr val="82B21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>
              <a:solidFill>
                <a:schemeClr val="bg1"/>
              </a:solidFill>
            </a:rPr>
            <a:t>Biologis</a:t>
          </a:r>
          <a:endParaRPr lang="en-US" sz="1500" b="1" kern="1200" dirty="0">
            <a:solidFill>
              <a:schemeClr val="bg1"/>
            </a:solidFill>
          </a:endParaRPr>
        </a:p>
      </dsp:txBody>
      <dsp:txXfrm rot="5400000">
        <a:off x="3168354" y="216021"/>
        <a:ext cx="1759712" cy="1759712"/>
      </dsp:txXfrm>
    </dsp:sp>
    <dsp:sp modelId="{1D7DEF75-A515-40DC-A809-9524607F6345}">
      <dsp:nvSpPr>
        <dsp:cNvPr id="0" name=""/>
        <dsp:cNvSpPr/>
      </dsp:nvSpPr>
      <dsp:spPr>
        <a:xfrm rot="10800000">
          <a:off x="3168354" y="2232245"/>
          <a:ext cx="1759712" cy="1759712"/>
        </a:xfrm>
        <a:prstGeom prst="pieWedge">
          <a:avLst/>
        </a:prstGeom>
        <a:solidFill>
          <a:srgbClr val="5C8A0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>
              <a:solidFill>
                <a:schemeClr val="bg1"/>
              </a:solidFill>
            </a:rPr>
            <a:t>Psikologis</a:t>
          </a:r>
          <a:endParaRPr lang="en-US" sz="1500" b="1" kern="1200" dirty="0">
            <a:solidFill>
              <a:schemeClr val="bg1"/>
            </a:solidFill>
          </a:endParaRPr>
        </a:p>
      </dsp:txBody>
      <dsp:txXfrm rot="10800000">
        <a:off x="3168354" y="2232245"/>
        <a:ext cx="1759712" cy="1759712"/>
      </dsp:txXfrm>
    </dsp:sp>
    <dsp:sp modelId="{6729B056-98DA-4A02-BD4B-3E08EEE6BAD1}">
      <dsp:nvSpPr>
        <dsp:cNvPr id="0" name=""/>
        <dsp:cNvSpPr/>
      </dsp:nvSpPr>
      <dsp:spPr>
        <a:xfrm rot="16200000">
          <a:off x="1224138" y="2232245"/>
          <a:ext cx="1759712" cy="1759712"/>
        </a:xfrm>
        <a:prstGeom prst="pieWedge">
          <a:avLst/>
        </a:prstGeom>
        <a:solidFill>
          <a:srgbClr val="26430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500" b="1" kern="1200" dirty="0" smtClean="0"/>
            <a:t>Kebudayaan</a:t>
          </a:r>
          <a:endParaRPr lang="en-US" sz="1500" b="1" kern="1200" dirty="0"/>
        </a:p>
      </dsp:txBody>
      <dsp:txXfrm rot="16200000">
        <a:off x="1224138" y="2232245"/>
        <a:ext cx="1759712" cy="1759712"/>
      </dsp:txXfrm>
    </dsp:sp>
    <dsp:sp modelId="{ECDB8C27-D0B6-4973-B973-9D7FD01C05B2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8B07E-0A0B-4EB0-A4DE-40412596E353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5EA1C0-A210-47FF-BE0A-3B7D06E0C6A0}">
      <dsp:nvSpPr>
        <dsp:cNvPr id="0" name=""/>
        <dsp:cNvSpPr/>
      </dsp:nvSpPr>
      <dsp:spPr>
        <a:xfrm>
          <a:off x="1041028" y="235"/>
          <a:ext cx="3969697" cy="3679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700" kern="1200" dirty="0" smtClean="0"/>
            <a:t>Ragam permasalahan sosial sebagai berikut.</a:t>
          </a:r>
          <a:endParaRPr lang="en-US" sz="1700" kern="1200" dirty="0"/>
        </a:p>
      </dsp:txBody>
      <dsp:txXfrm>
        <a:off x="1041028" y="235"/>
        <a:ext cx="3969697" cy="367977"/>
      </dsp:txXfrm>
    </dsp:sp>
    <dsp:sp modelId="{F7825F97-BC87-46AA-9002-D575E8653BF9}">
      <dsp:nvSpPr>
        <dsp:cNvPr id="0" name=""/>
        <dsp:cNvSpPr/>
      </dsp:nvSpPr>
      <dsp:spPr>
        <a:xfrm>
          <a:off x="1437998" y="368213"/>
          <a:ext cx="396969" cy="275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83"/>
              </a:lnTo>
              <a:lnTo>
                <a:pt x="396969" y="2759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AB058-DDA2-4358-8FDA-F09A6CBDB971}">
      <dsp:nvSpPr>
        <dsp:cNvPr id="0" name=""/>
        <dsp:cNvSpPr/>
      </dsp:nvSpPr>
      <dsp:spPr>
        <a:xfrm>
          <a:off x="1834967" y="460207"/>
          <a:ext cx="3188846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Kemiskinan</a:t>
          </a:r>
          <a:endParaRPr lang="en-US" sz="1900" kern="1200" dirty="0"/>
        </a:p>
      </dsp:txBody>
      <dsp:txXfrm>
        <a:off x="1834967" y="460207"/>
        <a:ext cx="3188846" cy="367977"/>
      </dsp:txXfrm>
    </dsp:sp>
    <dsp:sp modelId="{26CC8DBC-EFDA-4CC5-BD91-3FF0DEB4525C}">
      <dsp:nvSpPr>
        <dsp:cNvPr id="0" name=""/>
        <dsp:cNvSpPr/>
      </dsp:nvSpPr>
      <dsp:spPr>
        <a:xfrm>
          <a:off x="1437998" y="368213"/>
          <a:ext cx="396969" cy="73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55"/>
              </a:lnTo>
              <a:lnTo>
                <a:pt x="396969" y="7359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ECD45-AD18-4B63-9C94-FDEA6CC177D2}">
      <dsp:nvSpPr>
        <dsp:cNvPr id="0" name=""/>
        <dsp:cNvSpPr/>
      </dsp:nvSpPr>
      <dsp:spPr>
        <a:xfrm>
          <a:off x="1834967" y="920179"/>
          <a:ext cx="3176264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Kriminalitas</a:t>
          </a:r>
          <a:endParaRPr lang="en-US" sz="1900" kern="1200" dirty="0"/>
        </a:p>
      </dsp:txBody>
      <dsp:txXfrm>
        <a:off x="1834967" y="920179"/>
        <a:ext cx="3176264" cy="367977"/>
      </dsp:txXfrm>
    </dsp:sp>
    <dsp:sp modelId="{4C0469D4-C862-415A-842A-08CD26705A6B}">
      <dsp:nvSpPr>
        <dsp:cNvPr id="0" name=""/>
        <dsp:cNvSpPr/>
      </dsp:nvSpPr>
      <dsp:spPr>
        <a:xfrm>
          <a:off x="1437998" y="368213"/>
          <a:ext cx="396969" cy="1195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927"/>
              </a:lnTo>
              <a:lnTo>
                <a:pt x="396969" y="1195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64CC-4D6E-4F83-A756-A3A327257509}">
      <dsp:nvSpPr>
        <dsp:cNvPr id="0" name=""/>
        <dsp:cNvSpPr/>
      </dsp:nvSpPr>
      <dsp:spPr>
        <a:xfrm>
          <a:off x="1834967" y="1380151"/>
          <a:ext cx="3188846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Korupsi</a:t>
          </a:r>
          <a:endParaRPr lang="en-US" sz="1900" kern="1200" dirty="0"/>
        </a:p>
      </dsp:txBody>
      <dsp:txXfrm>
        <a:off x="1834967" y="1380151"/>
        <a:ext cx="3188846" cy="367977"/>
      </dsp:txXfrm>
    </dsp:sp>
    <dsp:sp modelId="{32934EC8-35D4-4F74-AACB-C9D1CCBBBA63}">
      <dsp:nvSpPr>
        <dsp:cNvPr id="0" name=""/>
        <dsp:cNvSpPr/>
      </dsp:nvSpPr>
      <dsp:spPr>
        <a:xfrm>
          <a:off x="1437998" y="368213"/>
          <a:ext cx="396969" cy="165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898"/>
              </a:lnTo>
              <a:lnTo>
                <a:pt x="396969" y="16558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DC3A-7F07-4BA9-BF84-3773E4013244}">
      <dsp:nvSpPr>
        <dsp:cNvPr id="0" name=""/>
        <dsp:cNvSpPr/>
      </dsp:nvSpPr>
      <dsp:spPr>
        <a:xfrm>
          <a:off x="1834967" y="1840123"/>
          <a:ext cx="3212214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Kesenjangan sosial</a:t>
          </a:r>
          <a:endParaRPr lang="en-US" sz="1900" kern="1200" dirty="0"/>
        </a:p>
      </dsp:txBody>
      <dsp:txXfrm>
        <a:off x="1834967" y="1840123"/>
        <a:ext cx="3212214" cy="367977"/>
      </dsp:txXfrm>
    </dsp:sp>
    <dsp:sp modelId="{3E7DEF98-EE0D-48BA-A3DA-7BFFAA9ACF1E}">
      <dsp:nvSpPr>
        <dsp:cNvPr id="0" name=""/>
        <dsp:cNvSpPr/>
      </dsp:nvSpPr>
      <dsp:spPr>
        <a:xfrm>
          <a:off x="1437998" y="368213"/>
          <a:ext cx="396969" cy="211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870"/>
              </a:lnTo>
              <a:lnTo>
                <a:pt x="396969" y="21158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787D3-BB6E-4D8D-900E-9652DB2C65BE}">
      <dsp:nvSpPr>
        <dsp:cNvPr id="0" name=""/>
        <dsp:cNvSpPr/>
      </dsp:nvSpPr>
      <dsp:spPr>
        <a:xfrm>
          <a:off x="1834967" y="2300095"/>
          <a:ext cx="3220003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Konflik sosial</a:t>
          </a:r>
          <a:endParaRPr lang="en-US" sz="1900" kern="1200" dirty="0"/>
        </a:p>
      </dsp:txBody>
      <dsp:txXfrm>
        <a:off x="1834967" y="2300095"/>
        <a:ext cx="3220003" cy="367977"/>
      </dsp:txXfrm>
    </dsp:sp>
    <dsp:sp modelId="{9A8D83F9-C9DD-45DE-8118-6139D6FBD720}">
      <dsp:nvSpPr>
        <dsp:cNvPr id="0" name=""/>
        <dsp:cNvSpPr/>
      </dsp:nvSpPr>
      <dsp:spPr>
        <a:xfrm>
          <a:off x="1437998" y="368213"/>
          <a:ext cx="396969" cy="2575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5842"/>
              </a:lnTo>
              <a:lnTo>
                <a:pt x="396969" y="25758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08E9-1202-4E37-984D-F9364ADCD0A5}">
      <dsp:nvSpPr>
        <dsp:cNvPr id="0" name=""/>
        <dsp:cNvSpPr/>
      </dsp:nvSpPr>
      <dsp:spPr>
        <a:xfrm>
          <a:off x="1834967" y="2760067"/>
          <a:ext cx="3188846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Disorganisasi keluarga</a:t>
          </a:r>
          <a:endParaRPr lang="en-US" sz="1900" kern="1200" dirty="0"/>
        </a:p>
      </dsp:txBody>
      <dsp:txXfrm>
        <a:off x="1834967" y="2760067"/>
        <a:ext cx="3188846" cy="367977"/>
      </dsp:txXfrm>
    </dsp:sp>
    <dsp:sp modelId="{8C2FD107-0411-4DD9-A8CF-CDAFE2334390}">
      <dsp:nvSpPr>
        <dsp:cNvPr id="0" name=""/>
        <dsp:cNvSpPr/>
      </dsp:nvSpPr>
      <dsp:spPr>
        <a:xfrm>
          <a:off x="1437998" y="368213"/>
          <a:ext cx="396969" cy="3035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5814"/>
              </a:lnTo>
              <a:lnTo>
                <a:pt x="396969" y="30358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F2CF7-76D3-446A-A314-8362A63917CF}">
      <dsp:nvSpPr>
        <dsp:cNvPr id="0" name=""/>
        <dsp:cNvSpPr/>
      </dsp:nvSpPr>
      <dsp:spPr>
        <a:xfrm>
          <a:off x="1834967" y="3220039"/>
          <a:ext cx="3188846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Masalah lingkungan hidup</a:t>
          </a:r>
          <a:endParaRPr lang="en-US" sz="1900" kern="1200" dirty="0"/>
        </a:p>
      </dsp:txBody>
      <dsp:txXfrm>
        <a:off x="1834967" y="3220039"/>
        <a:ext cx="3188846" cy="367977"/>
      </dsp:txXfrm>
    </dsp:sp>
    <dsp:sp modelId="{2904A93D-A6D4-45B9-9CB0-50A704E4FF6B}">
      <dsp:nvSpPr>
        <dsp:cNvPr id="0" name=""/>
        <dsp:cNvSpPr/>
      </dsp:nvSpPr>
      <dsp:spPr>
        <a:xfrm>
          <a:off x="1437998" y="368213"/>
          <a:ext cx="396969" cy="349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786"/>
              </a:lnTo>
              <a:lnTo>
                <a:pt x="396969" y="3495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79FE7-A878-4C2F-B2A6-8A97C5E948A6}">
      <dsp:nvSpPr>
        <dsp:cNvPr id="0" name=""/>
        <dsp:cNvSpPr/>
      </dsp:nvSpPr>
      <dsp:spPr>
        <a:xfrm>
          <a:off x="1834967" y="3680010"/>
          <a:ext cx="3220003" cy="367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Permasalahan pelanggaran nilai</a:t>
          </a:r>
          <a:endParaRPr lang="en-US" sz="1900" kern="1200" dirty="0"/>
        </a:p>
      </dsp:txBody>
      <dsp:txXfrm>
        <a:off x="1834967" y="3680010"/>
        <a:ext cx="3220003" cy="36797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768C6-C67F-4A88-BE4D-E72E344CE037}">
      <dsp:nvSpPr>
        <dsp:cNvPr id="0" name=""/>
        <dsp:cNvSpPr/>
      </dsp:nvSpPr>
      <dsp:spPr>
        <a:xfrm>
          <a:off x="2126" y="183191"/>
          <a:ext cx="4244218" cy="7602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Ragam masalah sosial akibat pelanggaran nilai dan norma</a:t>
          </a:r>
          <a:endParaRPr lang="en-US" sz="2300" kern="1200" dirty="0"/>
        </a:p>
      </dsp:txBody>
      <dsp:txXfrm>
        <a:off x="2126" y="183191"/>
        <a:ext cx="4244218" cy="760285"/>
      </dsp:txXfrm>
    </dsp:sp>
    <dsp:sp modelId="{229F8898-71C8-4DC6-90F9-791FED26BAAB}">
      <dsp:nvSpPr>
        <dsp:cNvPr id="0" name=""/>
        <dsp:cNvSpPr/>
      </dsp:nvSpPr>
      <dsp:spPr>
        <a:xfrm>
          <a:off x="426548" y="943476"/>
          <a:ext cx="424421" cy="57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14"/>
              </a:lnTo>
              <a:lnTo>
                <a:pt x="424421" y="5702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69CD4-F22D-4331-B86E-9F6CCADCA903}">
      <dsp:nvSpPr>
        <dsp:cNvPr id="0" name=""/>
        <dsp:cNvSpPr/>
      </dsp:nvSpPr>
      <dsp:spPr>
        <a:xfrm>
          <a:off x="850970" y="1133548"/>
          <a:ext cx="2501874" cy="76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Prostitusi</a:t>
          </a:r>
          <a:endParaRPr lang="en-US" sz="2300" kern="1200" dirty="0"/>
        </a:p>
      </dsp:txBody>
      <dsp:txXfrm>
        <a:off x="850970" y="1133548"/>
        <a:ext cx="2501874" cy="760285"/>
      </dsp:txXfrm>
    </dsp:sp>
    <dsp:sp modelId="{30B736CD-E675-48EE-AE24-18A46638082B}">
      <dsp:nvSpPr>
        <dsp:cNvPr id="0" name=""/>
        <dsp:cNvSpPr/>
      </dsp:nvSpPr>
      <dsp:spPr>
        <a:xfrm>
          <a:off x="426548" y="943476"/>
          <a:ext cx="424421" cy="152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571"/>
              </a:lnTo>
              <a:lnTo>
                <a:pt x="424421" y="15205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FB8CA-6C3C-432E-A8AF-66D2902FC89A}">
      <dsp:nvSpPr>
        <dsp:cNvPr id="0" name=""/>
        <dsp:cNvSpPr/>
      </dsp:nvSpPr>
      <dsp:spPr>
        <a:xfrm>
          <a:off x="850970" y="2083905"/>
          <a:ext cx="2510110" cy="76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Delinkuensi anak</a:t>
          </a:r>
          <a:endParaRPr lang="en-US" sz="2300" kern="1200" dirty="0"/>
        </a:p>
      </dsp:txBody>
      <dsp:txXfrm>
        <a:off x="850970" y="2083905"/>
        <a:ext cx="2510110" cy="760285"/>
      </dsp:txXfrm>
    </dsp:sp>
    <dsp:sp modelId="{0B72F678-C852-41A1-8027-754382412B04}">
      <dsp:nvSpPr>
        <dsp:cNvPr id="0" name=""/>
        <dsp:cNvSpPr/>
      </dsp:nvSpPr>
      <dsp:spPr>
        <a:xfrm>
          <a:off x="426548" y="943476"/>
          <a:ext cx="424421" cy="247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928"/>
              </a:lnTo>
              <a:lnTo>
                <a:pt x="424421" y="24709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C669D-1CCC-463E-BF1B-031E96A81CC4}">
      <dsp:nvSpPr>
        <dsp:cNvPr id="0" name=""/>
        <dsp:cNvSpPr/>
      </dsp:nvSpPr>
      <dsp:spPr>
        <a:xfrm>
          <a:off x="850970" y="3034262"/>
          <a:ext cx="2510110" cy="76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Alkoholisme</a:t>
          </a:r>
          <a:endParaRPr lang="en-US" sz="2300" kern="1200" dirty="0"/>
        </a:p>
      </dsp:txBody>
      <dsp:txXfrm>
        <a:off x="850970" y="3034262"/>
        <a:ext cx="2510110" cy="760285"/>
      </dsp:txXfrm>
    </dsp:sp>
    <dsp:sp modelId="{D091A612-2424-457C-A185-A672A6EFA37E}">
      <dsp:nvSpPr>
        <dsp:cNvPr id="0" name=""/>
        <dsp:cNvSpPr/>
      </dsp:nvSpPr>
      <dsp:spPr>
        <a:xfrm>
          <a:off x="426548" y="943476"/>
          <a:ext cx="424421" cy="3421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285"/>
              </a:lnTo>
              <a:lnTo>
                <a:pt x="424421" y="34212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255A6-46E3-42C5-9888-57E083C699D9}">
      <dsp:nvSpPr>
        <dsp:cNvPr id="0" name=""/>
        <dsp:cNvSpPr/>
      </dsp:nvSpPr>
      <dsp:spPr>
        <a:xfrm>
          <a:off x="850970" y="3984619"/>
          <a:ext cx="2510110" cy="760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300" kern="1200" dirty="0" smtClean="0"/>
            <a:t>Penyimpangan seksual</a:t>
          </a:r>
          <a:endParaRPr lang="en-US" sz="2300" kern="1200" dirty="0"/>
        </a:p>
      </dsp:txBody>
      <dsp:txXfrm>
        <a:off x="850970" y="3984619"/>
        <a:ext cx="2510110" cy="76028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F70E4-DA8E-43ED-9323-50167E231A97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rgbClr val="FE7C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Peningkatan angka kriminalitas</a:t>
          </a:r>
          <a:endParaRPr lang="en-US" sz="2500" kern="1200" dirty="0"/>
        </a:p>
      </dsp:txBody>
      <dsp:txXfrm>
        <a:off x="0" y="0"/>
        <a:ext cx="5410101" cy="814673"/>
      </dsp:txXfrm>
    </dsp:sp>
    <dsp:sp modelId="{17908AF8-3FC5-4BE5-A2D7-EE743A401666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rgbClr val="FDA1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Terjadi disorganisasi sosial</a:t>
          </a:r>
          <a:endParaRPr lang="en-US" sz="2500" kern="1200" dirty="0"/>
        </a:p>
      </dsp:txBody>
      <dsp:txXfrm>
        <a:off x="473202" y="927822"/>
        <a:ext cx="5334052" cy="814673"/>
      </dsp:txXfrm>
    </dsp:sp>
    <dsp:sp modelId="{DBDBFC2A-A064-4136-A82F-BF8A81ED234F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rgbClr val="6D33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Terjadi keresahan dalam masyarakat</a:t>
          </a:r>
          <a:endParaRPr lang="en-US" sz="2500" kern="1200" dirty="0"/>
        </a:p>
      </dsp:txBody>
      <dsp:txXfrm>
        <a:off x="946404" y="1855644"/>
        <a:ext cx="5334052" cy="814673"/>
      </dsp:txXfrm>
    </dsp:sp>
    <dsp:sp modelId="{096B5303-BCE1-4E0F-BC55-D9E94AF7B025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rgbClr val="4F2E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Terjadi peningkatan kesenjangan sosial </a:t>
          </a:r>
          <a:endParaRPr lang="en-US" sz="2500" kern="1200" dirty="0"/>
        </a:p>
      </dsp:txBody>
      <dsp:txXfrm>
        <a:off x="1419605" y="2783467"/>
        <a:ext cx="5334052" cy="814673"/>
      </dsp:txXfrm>
    </dsp:sp>
    <dsp:sp modelId="{33200633-BC10-4E60-A9DC-332B452AA0EE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rgbClr val="4F2E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Peningkatan angka pengangguran</a:t>
          </a:r>
          <a:endParaRPr lang="en-US" sz="2500" kern="1200" dirty="0"/>
        </a:p>
      </dsp:txBody>
      <dsp:txXfrm>
        <a:off x="1892808" y="3711289"/>
        <a:ext cx="5334052" cy="814673"/>
      </dsp:txXfrm>
    </dsp:sp>
    <dsp:sp modelId="{DAAC2443-AF39-45B0-9813-C7CEA605834A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07254" y="595164"/>
        <a:ext cx="529537" cy="529537"/>
      </dsp:txXfrm>
    </dsp:sp>
    <dsp:sp modelId="{CD76AF87-8A58-43BC-9B95-FB6E6CC65811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80456" y="1522986"/>
        <a:ext cx="529537" cy="529537"/>
      </dsp:txXfrm>
    </dsp:sp>
    <dsp:sp modelId="{8AE2D959-3957-4C3F-B717-C3D112153713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53658" y="2437231"/>
        <a:ext cx="529537" cy="529537"/>
      </dsp:txXfrm>
    </dsp:sp>
    <dsp:sp modelId="{C669697D-0816-4F7E-A772-32106E8A9B51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26860" y="3374105"/>
        <a:ext cx="529537" cy="52953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57552B-25EF-4AC8-BF57-7F1560681326}">
      <dsp:nvSpPr>
        <dsp:cNvPr id="0" name=""/>
        <dsp:cNvSpPr/>
      </dsp:nvSpPr>
      <dsp:spPr>
        <a:xfrm>
          <a:off x="749855" y="310894"/>
          <a:ext cx="2740264" cy="95165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58926-5FCC-44FE-A6AA-7BC9B457543E}">
      <dsp:nvSpPr>
        <dsp:cNvPr id="0" name=""/>
        <dsp:cNvSpPr/>
      </dsp:nvSpPr>
      <dsp:spPr>
        <a:xfrm>
          <a:off x="1858706" y="2641181"/>
          <a:ext cx="531059" cy="339877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755FF-2DAD-4DF4-8F41-78CC1E122F73}">
      <dsp:nvSpPr>
        <dsp:cNvPr id="0" name=""/>
        <dsp:cNvSpPr/>
      </dsp:nvSpPr>
      <dsp:spPr>
        <a:xfrm>
          <a:off x="864096" y="2952326"/>
          <a:ext cx="2549083" cy="637270"/>
        </a:xfrm>
        <a:prstGeom prst="rect">
          <a:avLst/>
        </a:prstGeom>
        <a:solidFill>
          <a:srgbClr val="00B050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metal"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200" b="1" kern="1200" dirty="0" smtClean="0">
              <a:solidFill>
                <a:schemeClr val="bg1"/>
              </a:solidFill>
            </a:rPr>
            <a:t>Gabungan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864096" y="2952326"/>
        <a:ext cx="2549083" cy="637270"/>
      </dsp:txXfrm>
    </dsp:sp>
    <dsp:sp modelId="{DF5895FC-36B0-4019-AE43-F4DD969B5A91}">
      <dsp:nvSpPr>
        <dsp:cNvPr id="0" name=""/>
        <dsp:cNvSpPr/>
      </dsp:nvSpPr>
      <dsp:spPr>
        <a:xfrm>
          <a:off x="1746121" y="1336050"/>
          <a:ext cx="955906" cy="9559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smtClean="0"/>
            <a:t>Represif</a:t>
          </a:r>
          <a:endParaRPr lang="en-US" sz="1400" kern="1200" dirty="0"/>
        </a:p>
      </dsp:txBody>
      <dsp:txXfrm>
        <a:off x="1746121" y="1336050"/>
        <a:ext cx="955906" cy="955906"/>
      </dsp:txXfrm>
    </dsp:sp>
    <dsp:sp modelId="{D7D1C2D2-CD0A-4055-86EE-6089B6A4B6A0}">
      <dsp:nvSpPr>
        <dsp:cNvPr id="0" name=""/>
        <dsp:cNvSpPr/>
      </dsp:nvSpPr>
      <dsp:spPr>
        <a:xfrm>
          <a:off x="1062118" y="618908"/>
          <a:ext cx="955906" cy="95590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smtClean="0"/>
            <a:t>Prefentif</a:t>
          </a:r>
          <a:endParaRPr lang="en-US" sz="1400" kern="1200" dirty="0"/>
        </a:p>
      </dsp:txBody>
      <dsp:txXfrm>
        <a:off x="1062118" y="618908"/>
        <a:ext cx="955906" cy="955906"/>
      </dsp:txXfrm>
    </dsp:sp>
    <dsp:sp modelId="{41A3E3FD-6F85-4369-91F7-9706ABC17B46}">
      <dsp:nvSpPr>
        <dsp:cNvPr id="0" name=""/>
        <dsp:cNvSpPr/>
      </dsp:nvSpPr>
      <dsp:spPr>
        <a:xfrm>
          <a:off x="637270" y="194061"/>
          <a:ext cx="2973930" cy="23791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1BFDB-EDFA-4DD2-B8D0-DA5D0E471A54}">
      <dsp:nvSpPr>
        <dsp:cNvPr id="0" name=""/>
        <dsp:cNvSpPr/>
      </dsp:nvSpPr>
      <dsp:spPr>
        <a:xfrm>
          <a:off x="0" y="0"/>
          <a:ext cx="2553146" cy="255314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CEE2-EC2B-46E0-BD70-F703B9DDC65B}">
      <dsp:nvSpPr>
        <dsp:cNvPr id="0" name=""/>
        <dsp:cNvSpPr/>
      </dsp:nvSpPr>
      <dsp:spPr>
        <a:xfrm>
          <a:off x="1190559" y="0"/>
          <a:ext cx="6366618" cy="2553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>
              <a:hlinkClick xmlns:r="http://schemas.openxmlformats.org/officeDocument/2006/relationships" r:id="" action="ppaction://hlinksldjump"/>
            </a:rPr>
            <a:t>A. Perbedaan Sosial dan Partikularisme Kelompok</a:t>
          </a:r>
          <a:endParaRPr lang="en-US" sz="2400" kern="1200" dirty="0"/>
        </a:p>
      </dsp:txBody>
      <dsp:txXfrm>
        <a:off x="1190559" y="0"/>
        <a:ext cx="6366618" cy="765945"/>
      </dsp:txXfrm>
    </dsp:sp>
    <dsp:sp modelId="{B4A55749-BAE2-4946-9BA5-8ECEC978371E}">
      <dsp:nvSpPr>
        <dsp:cNvPr id="0" name=""/>
        <dsp:cNvSpPr/>
      </dsp:nvSpPr>
      <dsp:spPr>
        <a:xfrm>
          <a:off x="344590" y="804031"/>
          <a:ext cx="1659543" cy="16595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63E9D-2B49-44DF-8E7F-B5BAEB8784ED}">
      <dsp:nvSpPr>
        <dsp:cNvPr id="0" name=""/>
        <dsp:cNvSpPr/>
      </dsp:nvSpPr>
      <dsp:spPr>
        <a:xfrm>
          <a:off x="1190559" y="804031"/>
          <a:ext cx="6366618" cy="16595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>
              <a:hlinkClick xmlns:r="http://schemas.openxmlformats.org/officeDocument/2006/relationships" r:id="" action="ppaction://hlinksldjump"/>
            </a:rPr>
            <a:t>B. Prinsip-Prinsip Kesetaraan</a:t>
          </a:r>
          <a:endParaRPr lang="en-US" sz="2400" kern="1200" dirty="0"/>
        </a:p>
      </dsp:txBody>
      <dsp:txXfrm>
        <a:off x="1190559" y="804031"/>
        <a:ext cx="6366618" cy="765942"/>
      </dsp:txXfrm>
    </dsp:sp>
    <dsp:sp modelId="{5B6E4D1D-3A3E-4595-B656-225B21010F21}">
      <dsp:nvSpPr>
        <dsp:cNvPr id="0" name=""/>
        <dsp:cNvSpPr/>
      </dsp:nvSpPr>
      <dsp:spPr>
        <a:xfrm>
          <a:off x="893601" y="1531888"/>
          <a:ext cx="765943" cy="76594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64D17-C795-4B82-8C9A-8A9C86AA5E62}">
      <dsp:nvSpPr>
        <dsp:cNvPr id="0" name=""/>
        <dsp:cNvSpPr/>
      </dsp:nvSpPr>
      <dsp:spPr>
        <a:xfrm>
          <a:off x="1196480" y="1550615"/>
          <a:ext cx="6366618" cy="7659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>
              <a:hlinkClick xmlns:r="http://schemas.openxmlformats.org/officeDocument/2006/relationships" r:id="" action="ppaction://hlinksldjump"/>
            </a:rPr>
            <a:t>C. Harmoni Sosial</a:t>
          </a:r>
          <a:endParaRPr lang="en-US" sz="2400" kern="1200" dirty="0"/>
        </a:p>
      </dsp:txBody>
      <dsp:txXfrm>
        <a:off x="1196480" y="1550615"/>
        <a:ext cx="6366618" cy="76594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D7224E-F76D-4BFA-815D-32A2F363029F}">
      <dsp:nvSpPr>
        <dsp:cNvPr id="0" name=""/>
        <dsp:cNvSpPr/>
      </dsp:nvSpPr>
      <dsp:spPr>
        <a:xfrm>
          <a:off x="2726365" y="0"/>
          <a:ext cx="2313515" cy="23135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Perbedaan Sosial</a:t>
          </a:r>
        </a:p>
      </dsp:txBody>
      <dsp:txXfrm>
        <a:off x="2726365" y="0"/>
        <a:ext cx="2313515" cy="2313515"/>
      </dsp:txXfrm>
    </dsp:sp>
    <dsp:sp modelId="{9DA3A99B-CF68-40AF-8DDA-705DF218EFC4}">
      <dsp:nvSpPr>
        <dsp:cNvPr id="0" name=""/>
        <dsp:cNvSpPr/>
      </dsp:nvSpPr>
      <dsp:spPr>
        <a:xfrm rot="19277826">
          <a:off x="2049042" y="1690839"/>
          <a:ext cx="832218" cy="659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9BC54F-2A7E-445C-B182-CE0F07F7D890}">
      <dsp:nvSpPr>
        <dsp:cNvPr id="0" name=""/>
        <dsp:cNvSpPr/>
      </dsp:nvSpPr>
      <dsp:spPr>
        <a:xfrm>
          <a:off x="0" y="2242255"/>
          <a:ext cx="2197839" cy="175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chemeClr val="tx1"/>
              </a:solidFill>
            </a:rPr>
            <a:t>Diferensiasi </a:t>
          </a:r>
          <a:r>
            <a:rPr lang="en-ID" sz="3200" kern="1200" dirty="0" smtClean="0">
              <a:solidFill>
                <a:schemeClr val="tx1"/>
              </a:solidFill>
            </a:rPr>
            <a:t>S</a:t>
          </a:r>
          <a:r>
            <a:rPr lang="id-ID" sz="3200" kern="1200" dirty="0" smtClean="0">
              <a:solidFill>
                <a:schemeClr val="tx1"/>
              </a:solidFill>
            </a:rPr>
            <a:t>osial</a:t>
          </a:r>
          <a:endParaRPr lang="id-ID" sz="3200" kern="1200" dirty="0">
            <a:solidFill>
              <a:schemeClr val="tx1"/>
            </a:solidFill>
          </a:endParaRPr>
        </a:p>
      </dsp:txBody>
      <dsp:txXfrm>
        <a:off x="0" y="2242255"/>
        <a:ext cx="2197839" cy="1758271"/>
      </dsp:txXfrm>
    </dsp:sp>
    <dsp:sp modelId="{5A0FA1AD-652A-425B-A76F-94E6D7B5EAD3}">
      <dsp:nvSpPr>
        <dsp:cNvPr id="0" name=""/>
        <dsp:cNvSpPr/>
      </dsp:nvSpPr>
      <dsp:spPr>
        <a:xfrm rot="13027102">
          <a:off x="5042621" y="1515146"/>
          <a:ext cx="737731" cy="6593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2D8B1-C607-4317-9140-C4287A0256F2}">
      <dsp:nvSpPr>
        <dsp:cNvPr id="0" name=""/>
        <dsp:cNvSpPr/>
      </dsp:nvSpPr>
      <dsp:spPr>
        <a:xfrm>
          <a:off x="5606699" y="2079121"/>
          <a:ext cx="2197839" cy="175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chemeClr val="tx1"/>
              </a:solidFill>
            </a:rPr>
            <a:t>Stratifikasi Sosial</a:t>
          </a:r>
          <a:endParaRPr lang="id-ID" sz="3200" kern="1200" dirty="0">
            <a:solidFill>
              <a:schemeClr val="tx1"/>
            </a:solidFill>
          </a:endParaRPr>
        </a:p>
      </dsp:txBody>
      <dsp:txXfrm>
        <a:off x="5606699" y="2079121"/>
        <a:ext cx="2197839" cy="175827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7BA86-8A73-4EE0-BD3A-A2A978105C0D}">
      <dsp:nvSpPr>
        <dsp:cNvPr id="0" name=""/>
        <dsp:cNvSpPr/>
      </dsp:nvSpPr>
      <dsp:spPr>
        <a:xfrm>
          <a:off x="3298921" y="1852275"/>
          <a:ext cx="1974716" cy="14435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Diferensiasi Sosial</a:t>
          </a:r>
          <a:endParaRPr lang="id-ID" sz="2100" kern="1200" dirty="0"/>
        </a:p>
      </dsp:txBody>
      <dsp:txXfrm>
        <a:off x="3298921" y="1852275"/>
        <a:ext cx="1974716" cy="1443592"/>
      </dsp:txXfrm>
    </dsp:sp>
    <dsp:sp modelId="{6026AA14-5CE4-477B-8711-0BB39A5909CA}">
      <dsp:nvSpPr>
        <dsp:cNvPr id="0" name=""/>
        <dsp:cNvSpPr/>
      </dsp:nvSpPr>
      <dsp:spPr>
        <a:xfrm rot="16082885">
          <a:off x="4121336" y="1380644"/>
          <a:ext cx="264230" cy="4603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16082885">
        <a:off x="4121336" y="1380644"/>
        <a:ext cx="264230" cy="460398"/>
      </dsp:txXfrm>
    </dsp:sp>
    <dsp:sp modelId="{8EE95974-AAF5-4241-AC19-E8BF65A47DA6}">
      <dsp:nvSpPr>
        <dsp:cNvPr id="0" name=""/>
        <dsp:cNvSpPr/>
      </dsp:nvSpPr>
      <dsp:spPr>
        <a:xfrm>
          <a:off x="3544589" y="520"/>
          <a:ext cx="1354112" cy="13541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Ras</a:t>
          </a:r>
          <a:endParaRPr lang="id-ID" sz="2400" kern="1200" dirty="0"/>
        </a:p>
      </dsp:txBody>
      <dsp:txXfrm>
        <a:off x="3544589" y="520"/>
        <a:ext cx="1354112" cy="1354112"/>
      </dsp:txXfrm>
    </dsp:sp>
    <dsp:sp modelId="{A571453E-0004-4AA3-9B60-738F08A4B01F}">
      <dsp:nvSpPr>
        <dsp:cNvPr id="0" name=""/>
        <dsp:cNvSpPr/>
      </dsp:nvSpPr>
      <dsp:spPr>
        <a:xfrm rot="20527517">
          <a:off x="5249192" y="2007438"/>
          <a:ext cx="160560" cy="4603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20527517">
        <a:off x="5249192" y="2007438"/>
        <a:ext cx="160560" cy="460398"/>
      </dsp:txXfrm>
    </dsp:sp>
    <dsp:sp modelId="{7D47B9DF-E80D-436A-AB29-77F6D812D56C}">
      <dsp:nvSpPr>
        <dsp:cNvPr id="0" name=""/>
        <dsp:cNvSpPr/>
      </dsp:nvSpPr>
      <dsp:spPr>
        <a:xfrm>
          <a:off x="5445276" y="1304880"/>
          <a:ext cx="1354112" cy="1354112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Suku </a:t>
          </a:r>
          <a:r>
            <a:rPr lang="en-ID" sz="2000" kern="1200" dirty="0" smtClean="0"/>
            <a:t>b</a:t>
          </a:r>
          <a:r>
            <a:rPr lang="id-ID" sz="2000" kern="1200" dirty="0" smtClean="0"/>
            <a:t>angsa</a:t>
          </a:r>
          <a:endParaRPr lang="id-ID" sz="2000" kern="1200" dirty="0"/>
        </a:p>
      </dsp:txBody>
      <dsp:txXfrm>
        <a:off x="5445276" y="1304880"/>
        <a:ext cx="1354112" cy="1354112"/>
      </dsp:txXfrm>
    </dsp:sp>
    <dsp:sp modelId="{FE0B69A0-601A-4949-BF6D-94981953C4CA}">
      <dsp:nvSpPr>
        <dsp:cNvPr id="0" name=""/>
        <dsp:cNvSpPr/>
      </dsp:nvSpPr>
      <dsp:spPr>
        <a:xfrm rot="3240000">
          <a:off x="4758042" y="3149815"/>
          <a:ext cx="227577" cy="4603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3240000">
        <a:off x="4758042" y="3149815"/>
        <a:ext cx="227577" cy="460398"/>
      </dsp:txXfrm>
    </dsp:sp>
    <dsp:sp modelId="{69D8C98A-C400-405B-80FB-54F4BEBD7963}">
      <dsp:nvSpPr>
        <dsp:cNvPr id="0" name=""/>
        <dsp:cNvSpPr/>
      </dsp:nvSpPr>
      <dsp:spPr>
        <a:xfrm>
          <a:off x="4722719" y="3429611"/>
          <a:ext cx="1354112" cy="135411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Jenis kelamin dan gender</a:t>
          </a:r>
          <a:endParaRPr lang="id-ID" sz="2000" kern="1200" dirty="0"/>
        </a:p>
      </dsp:txBody>
      <dsp:txXfrm>
        <a:off x="4722719" y="3429611"/>
        <a:ext cx="1354112" cy="1354112"/>
      </dsp:txXfrm>
    </dsp:sp>
    <dsp:sp modelId="{CAFE8FB0-900A-44C3-A99D-F3621A2568D0}">
      <dsp:nvSpPr>
        <dsp:cNvPr id="0" name=""/>
        <dsp:cNvSpPr/>
      </dsp:nvSpPr>
      <dsp:spPr>
        <a:xfrm rot="7560000">
          <a:off x="3587388" y="3149494"/>
          <a:ext cx="227144" cy="4603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7560000">
        <a:off x="3587388" y="3149494"/>
        <a:ext cx="227144" cy="460398"/>
      </dsp:txXfrm>
    </dsp:sp>
    <dsp:sp modelId="{EC4F04EA-FEBB-4995-98E9-064A4B56F9DE}">
      <dsp:nvSpPr>
        <dsp:cNvPr id="0" name=""/>
        <dsp:cNvSpPr/>
      </dsp:nvSpPr>
      <dsp:spPr>
        <a:xfrm>
          <a:off x="2493349" y="3429611"/>
          <a:ext cx="1358865" cy="1354112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Mata pencaha</a:t>
          </a:r>
          <a:r>
            <a:rPr lang="en-ID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-</a:t>
          </a:r>
          <a:r>
            <a:rPr lang="id-ID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rian</a:t>
          </a:r>
          <a:endParaRPr lang="id-ID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493349" y="3429611"/>
        <a:ext cx="1358865" cy="1354112"/>
      </dsp:txXfrm>
    </dsp:sp>
    <dsp:sp modelId="{C5F3D3A7-7DDC-4B03-8390-661FB4C327A4}">
      <dsp:nvSpPr>
        <dsp:cNvPr id="0" name=""/>
        <dsp:cNvSpPr/>
      </dsp:nvSpPr>
      <dsp:spPr>
        <a:xfrm rot="11880000">
          <a:off x="3188914" y="2010448"/>
          <a:ext cx="142385" cy="4603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700" kern="1200"/>
        </a:p>
      </dsp:txBody>
      <dsp:txXfrm rot="11880000">
        <a:off x="3188914" y="2010448"/>
        <a:ext cx="142385" cy="460398"/>
      </dsp:txXfrm>
    </dsp:sp>
    <dsp:sp modelId="{161BDFE5-F29D-469F-913C-7AA4D8673AFE}">
      <dsp:nvSpPr>
        <dsp:cNvPr id="0" name=""/>
        <dsp:cNvSpPr/>
      </dsp:nvSpPr>
      <dsp:spPr>
        <a:xfrm>
          <a:off x="1807547" y="1311615"/>
          <a:ext cx="1354112" cy="135411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Agama</a:t>
          </a:r>
          <a:endParaRPr lang="id-ID" sz="2000" kern="1200" dirty="0"/>
        </a:p>
      </dsp:txBody>
      <dsp:txXfrm>
        <a:off x="1807547" y="1311615"/>
        <a:ext cx="1354112" cy="1354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73BBF-4AE7-457E-A428-40300505C8E6}">
      <dsp:nvSpPr>
        <dsp:cNvPr id="0" name=""/>
        <dsp:cNvSpPr/>
      </dsp:nvSpPr>
      <dsp:spPr>
        <a:xfrm>
          <a:off x="3291839" y="659"/>
          <a:ext cx="4937760" cy="2571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Sarana pendidikan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Sarana menjalin hubungan sosial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Sarana pemecahan masalah (</a:t>
          </a:r>
          <a:r>
            <a:rPr lang="id-ID" sz="2500" i="1" kern="1200" dirty="0" smtClean="0"/>
            <a:t>problem solving</a:t>
          </a:r>
          <a:r>
            <a:rPr lang="id-ID" sz="2500" kern="1200" dirty="0" smtClean="0"/>
            <a:t>)</a:t>
          </a:r>
          <a:endParaRPr lang="en-US" sz="2500" kern="1200" dirty="0"/>
        </a:p>
      </dsp:txBody>
      <dsp:txXfrm>
        <a:off x="3291839" y="659"/>
        <a:ext cx="4937760" cy="2571122"/>
      </dsp:txXfrm>
    </dsp:sp>
    <dsp:sp modelId="{CAAB79A6-0ADB-4933-8D00-39E788193B77}">
      <dsp:nvSpPr>
        <dsp:cNvPr id="0" name=""/>
        <dsp:cNvSpPr/>
      </dsp:nvSpPr>
      <dsp:spPr>
        <a:xfrm>
          <a:off x="0" y="659"/>
          <a:ext cx="3291840" cy="25711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Bagi Individu</a:t>
          </a:r>
          <a:endParaRPr lang="en-US" sz="4000" kern="1200" dirty="0"/>
        </a:p>
      </dsp:txBody>
      <dsp:txXfrm>
        <a:off x="0" y="659"/>
        <a:ext cx="3291840" cy="2571122"/>
      </dsp:txXfrm>
    </dsp:sp>
    <dsp:sp modelId="{38024D6A-347E-4222-BC5D-54CC7B0F6F2C}">
      <dsp:nvSpPr>
        <dsp:cNvPr id="0" name=""/>
        <dsp:cNvSpPr/>
      </dsp:nvSpPr>
      <dsp:spPr>
        <a:xfrm>
          <a:off x="3291839" y="2828893"/>
          <a:ext cx="4937760" cy="25711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Pembentuk struktur sosial dalam masyarakat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Pembentuk nilai dan norma masyarakat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/>
            <a:t>Pengawasan sosial</a:t>
          </a:r>
          <a:endParaRPr lang="en-US" sz="2500" kern="1200" dirty="0"/>
        </a:p>
      </dsp:txBody>
      <dsp:txXfrm>
        <a:off x="3291839" y="2828893"/>
        <a:ext cx="4937760" cy="2571122"/>
      </dsp:txXfrm>
    </dsp:sp>
    <dsp:sp modelId="{99617C93-A556-4A06-824F-B9150C481ACD}">
      <dsp:nvSpPr>
        <dsp:cNvPr id="0" name=""/>
        <dsp:cNvSpPr/>
      </dsp:nvSpPr>
      <dsp:spPr>
        <a:xfrm>
          <a:off x="0" y="2828893"/>
          <a:ext cx="3291840" cy="257112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Bagi Masyarakat</a:t>
          </a:r>
          <a:endParaRPr lang="en-US" sz="4000" kern="1200" dirty="0"/>
        </a:p>
      </dsp:txBody>
      <dsp:txXfrm>
        <a:off x="0" y="2828893"/>
        <a:ext cx="3291840" cy="257112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88BB32-2030-4511-9667-A7563DAB0CC7}">
      <dsp:nvSpPr>
        <dsp:cNvPr id="0" name=""/>
        <dsp:cNvSpPr/>
      </dsp:nvSpPr>
      <dsp:spPr>
        <a:xfrm>
          <a:off x="3322714" y="1760477"/>
          <a:ext cx="1556984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Dasar Stratifikasi </a:t>
          </a:r>
          <a:r>
            <a:rPr lang="en-ID" sz="1800" b="1" kern="1200" dirty="0" smtClean="0"/>
            <a:t>S</a:t>
          </a:r>
          <a:r>
            <a:rPr lang="id-ID" sz="1800" b="1" kern="1200" dirty="0" smtClean="0"/>
            <a:t>osi</a:t>
          </a:r>
          <a:r>
            <a:rPr lang="en-ID" sz="1800" b="1" kern="1200" dirty="0" smtClean="0"/>
            <a:t>al</a:t>
          </a:r>
          <a:endParaRPr lang="id-ID" sz="1800" b="1" kern="1200" dirty="0"/>
        </a:p>
      </dsp:txBody>
      <dsp:txXfrm>
        <a:off x="3322714" y="1760477"/>
        <a:ext cx="1556984" cy="1337627"/>
      </dsp:txXfrm>
    </dsp:sp>
    <dsp:sp modelId="{F5127E82-A45D-41C4-B463-38F3655DC33D}">
      <dsp:nvSpPr>
        <dsp:cNvPr id="0" name=""/>
        <dsp:cNvSpPr/>
      </dsp:nvSpPr>
      <dsp:spPr>
        <a:xfrm rot="16200000">
          <a:off x="3889780" y="1534424"/>
          <a:ext cx="422850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22850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6200000">
        <a:off x="4090635" y="1538481"/>
        <a:ext cx="21142" cy="21142"/>
      </dsp:txXfrm>
    </dsp:sp>
    <dsp:sp modelId="{657467AD-63CA-4302-989E-3C0711E03647}">
      <dsp:nvSpPr>
        <dsp:cNvPr id="0" name=""/>
        <dsp:cNvSpPr/>
      </dsp:nvSpPr>
      <dsp:spPr>
        <a:xfrm>
          <a:off x="3301713" y="0"/>
          <a:ext cx="1598986" cy="13376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baseline="0" dirty="0" smtClean="0"/>
            <a:t>Kekayaan</a:t>
          </a:r>
          <a:endParaRPr lang="id-ID" sz="1800" kern="1200" baseline="0" dirty="0"/>
        </a:p>
      </dsp:txBody>
      <dsp:txXfrm>
        <a:off x="3301713" y="0"/>
        <a:ext cx="1598986" cy="1337627"/>
      </dsp:txXfrm>
    </dsp:sp>
    <dsp:sp modelId="{5E6A295A-AAA3-4E8F-BD62-474461518EED}">
      <dsp:nvSpPr>
        <dsp:cNvPr id="0" name=""/>
        <dsp:cNvSpPr/>
      </dsp:nvSpPr>
      <dsp:spPr>
        <a:xfrm rot="20520000">
          <a:off x="4826158" y="2157848"/>
          <a:ext cx="130882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30882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20520000">
        <a:off x="4888327" y="2169204"/>
        <a:ext cx="6544" cy="6544"/>
      </dsp:txXfrm>
    </dsp:sp>
    <dsp:sp modelId="{3272A603-9353-47BD-BE7E-B6D82DB56D44}">
      <dsp:nvSpPr>
        <dsp:cNvPr id="0" name=""/>
        <dsp:cNvSpPr/>
      </dsp:nvSpPr>
      <dsp:spPr>
        <a:xfrm>
          <a:off x="4884530" y="1222287"/>
          <a:ext cx="1746111" cy="13376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Kekuasaan</a:t>
          </a:r>
          <a:endParaRPr lang="id-ID" sz="1800" kern="1200" dirty="0"/>
        </a:p>
      </dsp:txBody>
      <dsp:txXfrm>
        <a:off x="4884530" y="1222287"/>
        <a:ext cx="1746111" cy="1337627"/>
      </dsp:txXfrm>
    </dsp:sp>
    <dsp:sp modelId="{83038F12-1705-4FD5-822E-2A8447C9AA65}">
      <dsp:nvSpPr>
        <dsp:cNvPr id="0" name=""/>
        <dsp:cNvSpPr/>
      </dsp:nvSpPr>
      <dsp:spPr>
        <a:xfrm rot="3240000">
          <a:off x="4446858" y="3112654"/>
          <a:ext cx="32293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22935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3240000">
        <a:off x="4600253" y="3119209"/>
        <a:ext cx="16146" cy="16146"/>
      </dsp:txXfrm>
    </dsp:sp>
    <dsp:sp modelId="{6A6C4730-1204-4B59-9602-772518E71840}">
      <dsp:nvSpPr>
        <dsp:cNvPr id="0" name=""/>
        <dsp:cNvSpPr/>
      </dsp:nvSpPr>
      <dsp:spPr>
        <a:xfrm>
          <a:off x="4276401" y="3169478"/>
          <a:ext cx="1697007" cy="13376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Kehormatan</a:t>
          </a:r>
          <a:endParaRPr lang="id-ID" sz="1800" kern="1200" dirty="0"/>
        </a:p>
      </dsp:txBody>
      <dsp:txXfrm>
        <a:off x="4276401" y="3169478"/>
        <a:ext cx="1697007" cy="1337627"/>
      </dsp:txXfrm>
    </dsp:sp>
    <dsp:sp modelId="{5BFD5379-3DC0-420A-8851-3397F3EB13BA}">
      <dsp:nvSpPr>
        <dsp:cNvPr id="0" name=""/>
        <dsp:cNvSpPr/>
      </dsp:nvSpPr>
      <dsp:spPr>
        <a:xfrm rot="7560000">
          <a:off x="3439542" y="3109126"/>
          <a:ext cx="31421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14213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7560000">
        <a:off x="3588794" y="3115899"/>
        <a:ext cx="15710" cy="15710"/>
      </dsp:txXfrm>
    </dsp:sp>
    <dsp:sp modelId="{708A243E-BFF9-4930-9544-190B7B5B108E}">
      <dsp:nvSpPr>
        <dsp:cNvPr id="0" name=""/>
        <dsp:cNvSpPr/>
      </dsp:nvSpPr>
      <dsp:spPr>
        <a:xfrm>
          <a:off x="2184748" y="3169478"/>
          <a:ext cx="1785518" cy="13376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Keturunan</a:t>
          </a:r>
          <a:endParaRPr lang="id-ID" sz="1800" kern="1200" dirty="0"/>
        </a:p>
      </dsp:txBody>
      <dsp:txXfrm>
        <a:off x="2184748" y="3169478"/>
        <a:ext cx="1785518" cy="1337627"/>
      </dsp:txXfrm>
    </dsp:sp>
    <dsp:sp modelId="{46631E65-1B3C-47D4-AC68-E7DE2DFD1FA7}">
      <dsp:nvSpPr>
        <dsp:cNvPr id="0" name=""/>
        <dsp:cNvSpPr/>
      </dsp:nvSpPr>
      <dsp:spPr>
        <a:xfrm rot="11880000">
          <a:off x="3223458" y="2154377"/>
          <a:ext cx="15334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53345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1880000">
        <a:off x="3296297" y="2165172"/>
        <a:ext cx="7667" cy="7667"/>
      </dsp:txXfrm>
    </dsp:sp>
    <dsp:sp modelId="{9F48DEC4-AFA9-4D55-B510-7039B7FEAFA6}">
      <dsp:nvSpPr>
        <dsp:cNvPr id="0" name=""/>
        <dsp:cNvSpPr/>
      </dsp:nvSpPr>
      <dsp:spPr>
        <a:xfrm>
          <a:off x="1598958" y="1222287"/>
          <a:ext cx="1691737" cy="13376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Pendidikan dan </a:t>
          </a:r>
          <a:r>
            <a:rPr lang="en-ID" sz="1600" kern="1200" dirty="0" smtClean="0"/>
            <a:t>ilm</a:t>
          </a:r>
          <a:r>
            <a:rPr lang="id-ID" sz="1600" kern="1200" dirty="0" smtClean="0"/>
            <a:t>u </a:t>
          </a:r>
          <a:r>
            <a:rPr lang="en-ID" sz="1600" kern="1200" dirty="0" smtClean="0"/>
            <a:t>p</a:t>
          </a:r>
          <a:r>
            <a:rPr lang="id-ID" sz="1600" kern="1200" dirty="0" smtClean="0"/>
            <a:t>engetahuan</a:t>
          </a:r>
          <a:endParaRPr lang="id-ID" sz="1600" kern="1200" dirty="0"/>
        </a:p>
      </dsp:txBody>
      <dsp:txXfrm>
        <a:off x="1598958" y="1222287"/>
        <a:ext cx="1691737" cy="133762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0E024-F68D-4E90-B2D6-40EF30096AD1}">
      <dsp:nvSpPr>
        <dsp:cNvPr id="0" name=""/>
        <dsp:cNvSpPr/>
      </dsp:nvSpPr>
      <dsp:spPr>
        <a:xfrm>
          <a:off x="1575721" y="0"/>
          <a:ext cx="2929960" cy="2074675"/>
        </a:xfrm>
        <a:prstGeom prst="ellipse">
          <a:avLst/>
        </a:prstGeom>
        <a:solidFill>
          <a:srgbClr val="FFCA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Sikap/paham yang mementingkan diri sendiri </a:t>
          </a:r>
          <a:endParaRPr lang="id-ID" sz="18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966382" y="363068"/>
        <a:ext cx="2148637" cy="933604"/>
      </dsp:txXfrm>
    </dsp:sp>
    <dsp:sp modelId="{EF42845A-ACAD-4397-83F9-A143D495F313}">
      <dsp:nvSpPr>
        <dsp:cNvPr id="0" name=""/>
        <dsp:cNvSpPr/>
      </dsp:nvSpPr>
      <dsp:spPr>
        <a:xfrm>
          <a:off x="2517527" y="1428753"/>
          <a:ext cx="3571035" cy="2074675"/>
        </a:xfrm>
        <a:prstGeom prst="ellipse">
          <a:avLst/>
        </a:prstGeom>
        <a:solidFill>
          <a:srgbClr val="648E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>
              <a:solidFill>
                <a:schemeClr val="bg1"/>
              </a:solidFill>
            </a:rPr>
            <a:t>Tidak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sejalan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dengan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nilai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dan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norma</a:t>
          </a:r>
          <a:r>
            <a:rPr lang="en-ID" sz="1800" b="1" kern="1200" dirty="0" smtClean="0">
              <a:solidFill>
                <a:schemeClr val="bg1"/>
              </a:solidFill>
            </a:rPr>
            <a:t> </a:t>
          </a:r>
          <a:r>
            <a:rPr lang="en-ID" sz="1800" b="1" kern="1200" dirty="0" err="1" smtClean="0">
              <a:solidFill>
                <a:schemeClr val="bg1"/>
              </a:solidFill>
            </a:rPr>
            <a:t>sosial</a:t>
          </a:r>
          <a:r>
            <a:rPr lang="id-ID" sz="1800" b="1" kern="1200" dirty="0" smtClean="0">
              <a:solidFill>
                <a:schemeClr val="bg1"/>
              </a:solidFill>
            </a:rPr>
            <a:t> karena memilih menerapkan kriteria sendiri dalam bertindak.</a:t>
          </a:r>
          <a:endParaRPr lang="id-ID" sz="1800" b="1" kern="1200" dirty="0">
            <a:solidFill>
              <a:schemeClr val="bg1"/>
            </a:solidFill>
          </a:endParaRPr>
        </a:p>
      </dsp:txBody>
      <dsp:txXfrm>
        <a:off x="3609669" y="1964710"/>
        <a:ext cx="2142621" cy="1141071"/>
      </dsp:txXfrm>
    </dsp:sp>
    <dsp:sp modelId="{3D662EDB-79F6-4E2B-9B70-ABE81006EE79}">
      <dsp:nvSpPr>
        <dsp:cNvPr id="0" name=""/>
        <dsp:cNvSpPr/>
      </dsp:nvSpPr>
      <dsp:spPr>
        <a:xfrm>
          <a:off x="482868" y="1497224"/>
          <a:ext cx="2831683" cy="2074675"/>
        </a:xfrm>
        <a:prstGeom prst="ellipse">
          <a:avLst/>
        </a:prstGeom>
        <a:solidFill>
          <a:srgbClr val="1033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smtClean="0">
              <a:solidFill>
                <a:schemeClr val="bg1"/>
              </a:solidFill>
            </a:rPr>
            <a:t>Paham yang menonjolkan subjektivitas dan egoisitas</a:t>
          </a:r>
          <a:endParaRPr lang="id-ID" sz="1800" b="1" kern="1200" dirty="0">
            <a:solidFill>
              <a:schemeClr val="bg1"/>
            </a:solidFill>
          </a:endParaRPr>
        </a:p>
      </dsp:txBody>
      <dsp:txXfrm>
        <a:off x="749518" y="2033182"/>
        <a:ext cx="1699010" cy="1141071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C648FF-6671-45D0-8FAA-143F0DC41F51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Mengutamakan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kepentingan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kelompok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sendiri</a:t>
          </a:r>
          <a:endParaRPr lang="id-ID" sz="1800" kern="1200" dirty="0"/>
        </a:p>
      </dsp:txBody>
      <dsp:txXfrm>
        <a:off x="782" y="1330628"/>
        <a:ext cx="2260822" cy="1465125"/>
      </dsp:txXfrm>
    </dsp:sp>
    <dsp:sp modelId="{2ADD27B0-0CDA-4D16-979D-2A20C7C6CD51}">
      <dsp:nvSpPr>
        <dsp:cNvPr id="0" name=""/>
        <dsp:cNvSpPr/>
      </dsp:nvSpPr>
      <dsp:spPr>
        <a:xfrm>
          <a:off x="1466387" y="1636024"/>
          <a:ext cx="2566510" cy="2566510"/>
        </a:xfrm>
        <a:prstGeom prst="leftCircularArrow">
          <a:avLst>
            <a:gd name="adj1" fmla="val 2831"/>
            <a:gd name="adj2" fmla="val 345743"/>
            <a:gd name="adj3" fmla="val 2184050"/>
            <a:gd name="adj4" fmla="val 9087285"/>
            <a:gd name="adj5" fmla="val 330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9DF8E-1EB6-40F7-8A1A-E00F065F01C6}">
      <dsp:nvSpPr>
        <dsp:cNvPr id="0" name=""/>
        <dsp:cNvSpPr/>
      </dsp:nvSpPr>
      <dsp:spPr>
        <a:xfrm>
          <a:off x="400033" y="2757490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Primordialisme</a:t>
          </a:r>
          <a:endParaRPr lang="id-ID" sz="2400" kern="1200" dirty="0"/>
        </a:p>
      </dsp:txBody>
      <dsp:txXfrm>
        <a:off x="400033" y="2757490"/>
        <a:ext cx="2009619" cy="799159"/>
      </dsp:txXfrm>
    </dsp:sp>
    <dsp:sp modelId="{6291D059-D9EC-47B1-8EEF-ED0CC0F25F11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Memandang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budaya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miliknya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lebih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baik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daripada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budaya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masyarakat</a:t>
          </a:r>
          <a:r>
            <a:rPr lang="en-ID" sz="1800" kern="1200" dirty="0" smtClean="0"/>
            <a:t> lain</a:t>
          </a:r>
          <a:endParaRPr lang="id-ID" sz="1800" kern="1200" dirty="0"/>
        </a:p>
      </dsp:txBody>
      <dsp:txXfrm>
        <a:off x="2858787" y="1730208"/>
        <a:ext cx="2260822" cy="1465125"/>
      </dsp:txXfrm>
    </dsp:sp>
    <dsp:sp modelId="{56465500-6B52-4528-ABD9-D27EB59C8771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8649A-9884-4FC4-8E26-55D015DE1960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/>
            <a:t>Etnosentrisme</a:t>
          </a:r>
          <a:endParaRPr lang="id-ID" sz="2400" kern="1200" dirty="0"/>
        </a:p>
      </dsp:txBody>
      <dsp:txXfrm>
        <a:off x="3361192" y="931048"/>
        <a:ext cx="2009619" cy="799159"/>
      </dsp:txXfrm>
    </dsp:sp>
    <dsp:sp modelId="{C4DC0ED7-E348-4462-8F36-B0464DD5E329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Mengagungkan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bangsa</a:t>
          </a:r>
          <a:r>
            <a:rPr lang="en-ID" sz="1800" kern="1200" dirty="0" smtClean="0"/>
            <a:t>/</a:t>
          </a:r>
          <a:r>
            <a:rPr lang="en-ID" sz="1800" kern="1200" dirty="0" err="1" smtClean="0"/>
            <a:t>negara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sendiri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dan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memandang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rendah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bangsa</a:t>
          </a:r>
          <a:r>
            <a:rPr lang="en-ID" sz="1800" kern="1200" dirty="0" smtClean="0"/>
            <a:t>/</a:t>
          </a:r>
          <a:r>
            <a:rPr lang="en-ID" sz="1800" kern="1200" dirty="0" err="1" smtClean="0"/>
            <a:t>negara</a:t>
          </a:r>
          <a:r>
            <a:rPr lang="en-ID" sz="1800" kern="1200" dirty="0" smtClean="0"/>
            <a:t> lain</a:t>
          </a:r>
          <a:endParaRPr lang="id-ID" sz="1800" kern="1200" dirty="0"/>
        </a:p>
      </dsp:txBody>
      <dsp:txXfrm>
        <a:off x="5716793" y="1330628"/>
        <a:ext cx="2260822" cy="1465125"/>
      </dsp:txXfrm>
    </dsp:sp>
    <dsp:sp modelId="{2A78B042-2C45-47C5-8428-A8D79C30608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i="1" kern="1200" dirty="0" err="1" smtClean="0"/>
            <a:t>Chauvinisme</a:t>
          </a:r>
          <a:endParaRPr lang="id-ID" sz="2400" kern="1200" dirty="0"/>
        </a:p>
      </dsp:txBody>
      <dsp:txXfrm>
        <a:off x="6219198" y="2795754"/>
        <a:ext cx="2009619" cy="79915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C648FF-6671-45D0-8FAA-143F0DC41F51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7D0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Paham</a:t>
          </a:r>
          <a:r>
            <a:rPr lang="en-ID" sz="1800" kern="1200" dirty="0" smtClean="0"/>
            <a:t> yang </a:t>
          </a:r>
          <a:r>
            <a:rPr lang="en-ID" sz="1800" kern="1200" dirty="0" err="1" smtClean="0"/>
            <a:t>mengutamakan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kepentingan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kerabat</a:t>
          </a:r>
          <a:r>
            <a:rPr lang="en-ID" sz="1800" kern="1200" dirty="0" smtClean="0"/>
            <a:t>/</a:t>
          </a:r>
          <a:r>
            <a:rPr lang="en-ID" sz="1800" kern="1200" dirty="0" err="1" smtClean="0"/>
            <a:t>keluarga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sendiri</a:t>
          </a:r>
          <a:endParaRPr lang="id-ID" sz="1800" kern="1200" dirty="0"/>
        </a:p>
      </dsp:txBody>
      <dsp:txXfrm>
        <a:off x="782" y="1330628"/>
        <a:ext cx="2260822" cy="1465125"/>
      </dsp:txXfrm>
    </dsp:sp>
    <dsp:sp modelId="{2ADD27B0-0CDA-4D16-979D-2A20C7C6CD51}">
      <dsp:nvSpPr>
        <dsp:cNvPr id="0" name=""/>
        <dsp:cNvSpPr/>
      </dsp:nvSpPr>
      <dsp:spPr>
        <a:xfrm>
          <a:off x="1466387" y="1636024"/>
          <a:ext cx="2566510" cy="2566510"/>
        </a:xfrm>
        <a:prstGeom prst="leftCircularArrow">
          <a:avLst>
            <a:gd name="adj1" fmla="val 2831"/>
            <a:gd name="adj2" fmla="val 345743"/>
            <a:gd name="adj3" fmla="val 2184050"/>
            <a:gd name="adj4" fmla="val 9087285"/>
            <a:gd name="adj5" fmla="val 3303"/>
          </a:avLst>
        </a:prstGeom>
        <a:solidFill>
          <a:srgbClr val="FF7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9DF8E-1EB6-40F7-8A1A-E00F065F01C6}">
      <dsp:nvSpPr>
        <dsp:cNvPr id="0" name=""/>
        <dsp:cNvSpPr/>
      </dsp:nvSpPr>
      <dsp:spPr>
        <a:xfrm>
          <a:off x="400033" y="2757490"/>
          <a:ext cx="2009619" cy="799159"/>
        </a:xfrm>
        <a:prstGeom prst="roundRect">
          <a:avLst>
            <a:gd name="adj" fmla="val 10000"/>
          </a:avLst>
        </a:prstGeom>
        <a:solidFill>
          <a:srgbClr val="FF7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900" kern="1200" dirty="0" err="1" smtClean="0"/>
            <a:t>Nepotisme</a:t>
          </a:r>
          <a:endParaRPr lang="id-ID" sz="2900" kern="1200" dirty="0"/>
        </a:p>
      </dsp:txBody>
      <dsp:txXfrm>
        <a:off x="400033" y="2757490"/>
        <a:ext cx="2009619" cy="799159"/>
      </dsp:txXfrm>
    </dsp:sp>
    <dsp:sp modelId="{6291D059-D9EC-47B1-8EEF-ED0CC0F25F11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EB1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Paham</a:t>
          </a:r>
          <a:r>
            <a:rPr lang="en-ID" sz="1800" kern="1200" dirty="0" smtClean="0"/>
            <a:t> yang </a:t>
          </a:r>
          <a:r>
            <a:rPr lang="en-ID" sz="1800" kern="1200" dirty="0" err="1" smtClean="0"/>
            <a:t>bertujuan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memisahkan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diri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dari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daerah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tempat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tinggalnya</a:t>
          </a:r>
          <a:endParaRPr lang="id-ID" sz="1800" kern="1200" dirty="0"/>
        </a:p>
      </dsp:txBody>
      <dsp:txXfrm>
        <a:off x="2858787" y="1730208"/>
        <a:ext cx="2260822" cy="1465125"/>
      </dsp:txXfrm>
    </dsp:sp>
    <dsp:sp modelId="{56465500-6B52-4528-ABD9-D27EB59C8771}">
      <dsp:nvSpPr>
        <dsp:cNvPr id="0" name=""/>
        <dsp:cNvSpPr/>
      </dsp:nvSpPr>
      <dsp:spPr>
        <a:xfrm>
          <a:off x="4122104" y="201865"/>
          <a:ext cx="2715886" cy="2715886"/>
        </a:xfrm>
        <a:prstGeom prst="circularArrow">
          <a:avLst>
            <a:gd name="adj1" fmla="val 2675"/>
            <a:gd name="adj2" fmla="val 325542"/>
            <a:gd name="adj3" fmla="val 19489842"/>
            <a:gd name="adj4" fmla="val 12566406"/>
            <a:gd name="adj5" fmla="val 3121"/>
          </a:avLst>
        </a:prstGeom>
        <a:solidFill>
          <a:srgbClr val="FEB1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B8649A-9884-4FC4-8E26-55D015DE1960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rgbClr val="FEB1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Separatisme</a:t>
          </a:r>
          <a:endParaRPr lang="id-ID" sz="2900" kern="1200" dirty="0"/>
        </a:p>
      </dsp:txBody>
      <dsp:txXfrm>
        <a:off x="3361192" y="931048"/>
        <a:ext cx="2009619" cy="799159"/>
      </dsp:txXfrm>
    </dsp:sp>
    <dsp:sp modelId="{C4DC0ED7-E348-4462-8F36-B0464DD5E329}">
      <dsp:nvSpPr>
        <dsp:cNvPr id="0" name=""/>
        <dsp:cNvSpPr/>
      </dsp:nvSpPr>
      <dsp:spPr>
        <a:xfrm>
          <a:off x="5698977" y="1324736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125CB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800" kern="1200" dirty="0" err="1" smtClean="0"/>
            <a:t>Paham</a:t>
          </a:r>
          <a:r>
            <a:rPr lang="en-ID" sz="1800" kern="1200" dirty="0" smtClean="0"/>
            <a:t> yang </a:t>
          </a:r>
          <a:r>
            <a:rPr lang="en-ID" sz="1800" kern="1200" dirty="0" err="1" smtClean="0"/>
            <a:t>menganggap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rendah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perbedaan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ciri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fisik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kelompok</a:t>
          </a:r>
          <a:r>
            <a:rPr lang="en-ID" sz="1800" kern="1200" dirty="0" smtClean="0"/>
            <a:t> </a:t>
          </a:r>
          <a:r>
            <a:rPr lang="en-ID" sz="1800" kern="1200" dirty="0" err="1" smtClean="0"/>
            <a:t>tertentu</a:t>
          </a:r>
          <a:endParaRPr lang="id-ID" sz="1800" kern="1200" dirty="0"/>
        </a:p>
      </dsp:txBody>
      <dsp:txXfrm>
        <a:off x="5698977" y="1324736"/>
        <a:ext cx="2260822" cy="1465125"/>
      </dsp:txXfrm>
    </dsp:sp>
    <dsp:sp modelId="{2A78B042-2C45-47C5-8428-A8D79C30608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rgbClr val="125CB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i="0" kern="1200" dirty="0" smtClean="0"/>
            <a:t>Rasisme</a:t>
          </a:r>
          <a:endParaRPr lang="id-ID" sz="2900" i="0" kern="1200" dirty="0"/>
        </a:p>
      </dsp:txBody>
      <dsp:txXfrm>
        <a:off x="6219198" y="2795754"/>
        <a:ext cx="2009619" cy="79915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20CD0C-03DE-4519-9CE5-4770AA015BD1}">
      <dsp:nvSpPr>
        <dsp:cNvPr id="0" name=""/>
        <dsp:cNvSpPr/>
      </dsp:nvSpPr>
      <dsp:spPr>
        <a:xfrm>
          <a:off x="475185" y="1991209"/>
          <a:ext cx="2202455" cy="130399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Bentuk-Bentuk </a:t>
          </a:r>
          <a:endParaRPr lang="en-ID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Kesetaraan</a:t>
          </a:r>
          <a:endParaRPr lang="id-ID" sz="2000" b="1" kern="1200" dirty="0"/>
        </a:p>
      </dsp:txBody>
      <dsp:txXfrm>
        <a:off x="475185" y="1991209"/>
        <a:ext cx="2202455" cy="1303993"/>
      </dsp:txXfrm>
    </dsp:sp>
    <dsp:sp modelId="{6683AC21-DEC0-4B71-85F9-152BB5741D41}">
      <dsp:nvSpPr>
        <dsp:cNvPr id="0" name=""/>
        <dsp:cNvSpPr/>
      </dsp:nvSpPr>
      <dsp:spPr>
        <a:xfrm rot="16983315">
          <a:off x="1762114" y="1479720"/>
          <a:ext cx="236536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65367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 rot="16983315">
        <a:off x="2885663" y="1431957"/>
        <a:ext cx="118268" cy="118268"/>
      </dsp:txXfrm>
    </dsp:sp>
    <dsp:sp modelId="{FBD20A01-BD01-4C2C-B719-3DBB81C64FAD}">
      <dsp:nvSpPr>
        <dsp:cNvPr id="0" name=""/>
        <dsp:cNvSpPr/>
      </dsp:nvSpPr>
      <dsp:spPr>
        <a:xfrm>
          <a:off x="3211954" y="5031"/>
          <a:ext cx="4638098" cy="667892"/>
        </a:xfrm>
        <a:prstGeom prst="roundRect">
          <a:avLst>
            <a:gd name="adj" fmla="val 10000"/>
          </a:avLst>
        </a:prstGeom>
        <a:solidFill>
          <a:srgbClr val="446E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Kesetaraan hak sebagai warga negara</a:t>
          </a:r>
          <a:endParaRPr lang="id-ID" sz="2000" kern="1200" dirty="0"/>
        </a:p>
      </dsp:txBody>
      <dsp:txXfrm>
        <a:off x="3211954" y="5031"/>
        <a:ext cx="4638098" cy="667892"/>
      </dsp:txXfrm>
    </dsp:sp>
    <dsp:sp modelId="{7CE3E0E0-748A-493A-8B5C-D09D427697B3}">
      <dsp:nvSpPr>
        <dsp:cNvPr id="0" name=""/>
        <dsp:cNvSpPr/>
      </dsp:nvSpPr>
      <dsp:spPr>
        <a:xfrm rot="17350856">
          <a:off x="2133124" y="1865896"/>
          <a:ext cx="162191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21917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7350856">
        <a:off x="2903535" y="1836719"/>
        <a:ext cx="81095" cy="81095"/>
      </dsp:txXfrm>
    </dsp:sp>
    <dsp:sp modelId="{FEBB0E08-10E0-4B48-8D05-9747024FE650}">
      <dsp:nvSpPr>
        <dsp:cNvPr id="0" name=""/>
        <dsp:cNvSpPr/>
      </dsp:nvSpPr>
      <dsp:spPr>
        <a:xfrm>
          <a:off x="3210525" y="777381"/>
          <a:ext cx="4608484" cy="667892"/>
        </a:xfrm>
        <a:prstGeom prst="roundRect">
          <a:avLst>
            <a:gd name="adj" fmla="val 10000"/>
          </a:avLst>
        </a:prstGeom>
        <a:solidFill>
          <a:srgbClr val="799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Kesetaraan kewajiban sebagai warga negara</a:t>
          </a:r>
          <a:endParaRPr lang="id-ID" sz="2000" kern="1200" dirty="0"/>
        </a:p>
      </dsp:txBody>
      <dsp:txXfrm>
        <a:off x="3210525" y="777381"/>
        <a:ext cx="4608484" cy="667892"/>
      </dsp:txXfrm>
    </dsp:sp>
    <dsp:sp modelId="{D20D3544-3854-4812-97EF-4341C5142704}">
      <dsp:nvSpPr>
        <dsp:cNvPr id="0" name=""/>
        <dsp:cNvSpPr/>
      </dsp:nvSpPr>
      <dsp:spPr>
        <a:xfrm rot="18289469">
          <a:off x="2476975" y="2247797"/>
          <a:ext cx="93564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35645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8289469">
        <a:off x="2921406" y="2235776"/>
        <a:ext cx="46782" cy="46782"/>
      </dsp:txXfrm>
    </dsp:sp>
    <dsp:sp modelId="{E9DA80A2-26E6-4D63-99DF-DC9F4709DF7F}">
      <dsp:nvSpPr>
        <dsp:cNvPr id="0" name=""/>
        <dsp:cNvSpPr/>
      </dsp:nvSpPr>
      <dsp:spPr>
        <a:xfrm>
          <a:off x="3211954" y="1541183"/>
          <a:ext cx="4641504" cy="667892"/>
        </a:xfrm>
        <a:prstGeom prst="roundRect">
          <a:avLst>
            <a:gd name="adj" fmla="val 10000"/>
          </a:avLst>
        </a:prstGeom>
        <a:solidFill>
          <a:srgbClr val="BEAF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Kesetaraan hak sekaligus kewajiban sebagai warga negara </a:t>
          </a:r>
          <a:endParaRPr lang="id-ID" sz="2000" kern="1200" dirty="0"/>
        </a:p>
      </dsp:txBody>
      <dsp:txXfrm>
        <a:off x="3211954" y="1541183"/>
        <a:ext cx="4641504" cy="667892"/>
      </dsp:txXfrm>
    </dsp:sp>
    <dsp:sp modelId="{67BA6010-E5C4-4DBE-8E18-75E332C0D837}">
      <dsp:nvSpPr>
        <dsp:cNvPr id="0" name=""/>
        <dsp:cNvSpPr/>
      </dsp:nvSpPr>
      <dsp:spPr>
        <a:xfrm>
          <a:off x="2677640" y="2631835"/>
          <a:ext cx="5343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534313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931439" y="2629848"/>
        <a:ext cx="26715" cy="26715"/>
      </dsp:txXfrm>
    </dsp:sp>
    <dsp:sp modelId="{B5B2D453-1D8C-4AEC-B57B-59D5F37D3220}">
      <dsp:nvSpPr>
        <dsp:cNvPr id="0" name=""/>
        <dsp:cNvSpPr/>
      </dsp:nvSpPr>
      <dsp:spPr>
        <a:xfrm>
          <a:off x="3211954" y="2309259"/>
          <a:ext cx="4608497" cy="667892"/>
        </a:xfrm>
        <a:prstGeom prst="roundRect">
          <a:avLst>
            <a:gd name="adj" fmla="val 10000"/>
          </a:avLst>
        </a:prstGeom>
        <a:solidFill>
          <a:srgbClr val="B77A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Kesetaraan gender </a:t>
          </a:r>
          <a:endParaRPr lang="id-ID" sz="2000" kern="1200" dirty="0"/>
        </a:p>
      </dsp:txBody>
      <dsp:txXfrm>
        <a:off x="3211954" y="2309259"/>
        <a:ext cx="4608497" cy="667892"/>
      </dsp:txXfrm>
    </dsp:sp>
    <dsp:sp modelId="{CDFDE058-C5AD-49FB-99C5-BA00E0B18BCB}">
      <dsp:nvSpPr>
        <dsp:cNvPr id="0" name=""/>
        <dsp:cNvSpPr/>
      </dsp:nvSpPr>
      <dsp:spPr>
        <a:xfrm rot="3310531">
          <a:off x="2476975" y="3015873"/>
          <a:ext cx="93564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35645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3310531">
        <a:off x="2921406" y="3003852"/>
        <a:ext cx="46782" cy="46782"/>
      </dsp:txXfrm>
    </dsp:sp>
    <dsp:sp modelId="{17DAB1EA-97DE-4348-8FA7-95F7DED09C5A}">
      <dsp:nvSpPr>
        <dsp:cNvPr id="0" name=""/>
        <dsp:cNvSpPr/>
      </dsp:nvSpPr>
      <dsp:spPr>
        <a:xfrm>
          <a:off x="3211954" y="3077336"/>
          <a:ext cx="4671105" cy="667892"/>
        </a:xfrm>
        <a:prstGeom prst="roundRect">
          <a:avLst>
            <a:gd name="adj" fmla="val 10000"/>
          </a:avLst>
        </a:prstGeom>
        <a:solidFill>
          <a:srgbClr val="E9A4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Kesetaraan ras </a:t>
          </a:r>
          <a:endParaRPr lang="id-ID" sz="2000" kern="1200" dirty="0"/>
        </a:p>
      </dsp:txBody>
      <dsp:txXfrm>
        <a:off x="3211954" y="3077336"/>
        <a:ext cx="4671105" cy="667892"/>
      </dsp:txXfrm>
    </dsp:sp>
    <dsp:sp modelId="{D6452064-E11C-47D3-92E2-C708A7E7993B}">
      <dsp:nvSpPr>
        <dsp:cNvPr id="0" name=""/>
        <dsp:cNvSpPr/>
      </dsp:nvSpPr>
      <dsp:spPr>
        <a:xfrm rot="4249260">
          <a:off x="2131585" y="3399911"/>
          <a:ext cx="162642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26424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4249260">
        <a:off x="2904137" y="3370621"/>
        <a:ext cx="81321" cy="81321"/>
      </dsp:txXfrm>
    </dsp:sp>
    <dsp:sp modelId="{06E371E6-39C8-482F-8687-29D93696AF19}">
      <dsp:nvSpPr>
        <dsp:cNvPr id="0" name=""/>
        <dsp:cNvSpPr/>
      </dsp:nvSpPr>
      <dsp:spPr>
        <a:xfrm>
          <a:off x="3211954" y="3845412"/>
          <a:ext cx="4641504" cy="667892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Kesetaraan suku bangsa</a:t>
          </a:r>
          <a:endParaRPr lang="id-ID" sz="2000" kern="1200" dirty="0">
            <a:solidFill>
              <a:schemeClr val="bg1"/>
            </a:solidFill>
          </a:endParaRPr>
        </a:p>
      </dsp:txBody>
      <dsp:txXfrm>
        <a:off x="3211954" y="3845412"/>
        <a:ext cx="4641504" cy="667892"/>
      </dsp:txXfrm>
    </dsp:sp>
    <dsp:sp modelId="{37317901-1009-45F2-BE27-19BAC5CBFDB4}">
      <dsp:nvSpPr>
        <dsp:cNvPr id="0" name=""/>
        <dsp:cNvSpPr/>
      </dsp:nvSpPr>
      <dsp:spPr>
        <a:xfrm rot="4616685">
          <a:off x="1762114" y="3783949"/>
          <a:ext cx="236536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65367" y="113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 rot="4616685">
        <a:off x="2885663" y="3736186"/>
        <a:ext cx="118268" cy="118268"/>
      </dsp:txXfrm>
    </dsp:sp>
    <dsp:sp modelId="{08E0B6DC-4250-4D69-88A4-F01C66835EA8}">
      <dsp:nvSpPr>
        <dsp:cNvPr id="0" name=""/>
        <dsp:cNvSpPr/>
      </dsp:nvSpPr>
      <dsp:spPr>
        <a:xfrm>
          <a:off x="3211954" y="4613488"/>
          <a:ext cx="4667686" cy="66789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bg1"/>
              </a:solidFill>
            </a:rPr>
            <a:t>Kesetaraan  agama</a:t>
          </a:r>
          <a:endParaRPr lang="id-ID" sz="2000" kern="1200" dirty="0">
            <a:solidFill>
              <a:schemeClr val="bg1"/>
            </a:solidFill>
          </a:endParaRPr>
        </a:p>
      </dsp:txBody>
      <dsp:txXfrm>
        <a:off x="3211954" y="4613488"/>
        <a:ext cx="4667686" cy="66789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ABDD7-619F-439A-A499-FEF428609864}">
      <dsp:nvSpPr>
        <dsp:cNvPr id="0" name=""/>
        <dsp:cNvSpPr/>
      </dsp:nvSpPr>
      <dsp:spPr>
        <a:xfrm rot="5400000">
          <a:off x="-255957" y="264846"/>
          <a:ext cx="1706384" cy="11944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Bidang Ekonomi</a:t>
          </a:r>
          <a:endParaRPr lang="id-ID" sz="1700" kern="1200" dirty="0"/>
        </a:p>
      </dsp:txBody>
      <dsp:txXfrm rot="5400000">
        <a:off x="-255957" y="264846"/>
        <a:ext cx="1706384" cy="1194469"/>
      </dsp:txXfrm>
    </dsp:sp>
    <dsp:sp modelId="{8997BD79-8497-49B0-848F-48C6197B3205}">
      <dsp:nvSpPr>
        <dsp:cNvPr id="0" name=""/>
        <dsp:cNvSpPr/>
      </dsp:nvSpPr>
      <dsp:spPr>
        <a:xfrm rot="5400000">
          <a:off x="4007468" y="-2802762"/>
          <a:ext cx="1109149" cy="6735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Kesetaraan di bidang ekonomi sesuai isi pasal 33 ayat  (1-5) UUD NRI</a:t>
          </a:r>
          <a:r>
            <a:rPr lang="en-ID" sz="1500" kern="1200" dirty="0" smtClean="0"/>
            <a:t> Tahun 1945</a:t>
          </a:r>
          <a:r>
            <a:rPr lang="id-ID" sz="1500" kern="1200" dirty="0" smtClean="0"/>
            <a:t>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Secara implisit pasal tersebut menggambarkan </a:t>
          </a:r>
          <a:r>
            <a:rPr lang="en-ID" sz="1500" kern="1200" dirty="0" smtClean="0"/>
            <a:t>persamaan </a:t>
          </a:r>
          <a:r>
            <a:rPr lang="id-ID" sz="1500" kern="1200" dirty="0" smtClean="0"/>
            <a:t>hak warga negara untuk mendapatkan kehidupan yang layak.</a:t>
          </a:r>
          <a:endParaRPr lang="id-ID" sz="1500" kern="1200" dirty="0"/>
        </a:p>
      </dsp:txBody>
      <dsp:txXfrm rot="5400000">
        <a:off x="4007468" y="-2802762"/>
        <a:ext cx="1109149" cy="6735148"/>
      </dsp:txXfrm>
    </dsp:sp>
    <dsp:sp modelId="{AF1F8456-31F5-4D5C-9E0B-DDBE841D76B2}">
      <dsp:nvSpPr>
        <dsp:cNvPr id="0" name=""/>
        <dsp:cNvSpPr/>
      </dsp:nvSpPr>
      <dsp:spPr>
        <a:xfrm rot="5400000">
          <a:off x="-255957" y="2085266"/>
          <a:ext cx="1706384" cy="119446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Bidang Sosial Budaya</a:t>
          </a:r>
          <a:endParaRPr lang="id-ID" sz="1700" kern="1200" dirty="0"/>
        </a:p>
      </dsp:txBody>
      <dsp:txXfrm rot="5400000">
        <a:off x="-255957" y="2085266"/>
        <a:ext cx="1706384" cy="1194469"/>
      </dsp:txXfrm>
    </dsp:sp>
    <dsp:sp modelId="{73A08024-77C4-4B7C-A883-08F6C3719BBA}">
      <dsp:nvSpPr>
        <dsp:cNvPr id="0" name=""/>
        <dsp:cNvSpPr/>
      </dsp:nvSpPr>
      <dsp:spPr>
        <a:xfrm rot="5400000">
          <a:off x="3714564" y="-983690"/>
          <a:ext cx="1694958" cy="6735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Hak mendapatkan pekerjaan dan penghidupan yang layak.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Hak memeluk agama dan menjalankan ibadah sesuai kepercayaan.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Hak mendapatkan pendidikan.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Hak kebebasan masyarakat dalam memelihara (melestarikan) dan mengembangkan nilai-nilai budaya.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Hak atas kesejahteraan sosial.</a:t>
          </a:r>
          <a:endParaRPr lang="id-ID" sz="1500" kern="1200" dirty="0"/>
        </a:p>
      </dsp:txBody>
      <dsp:txXfrm rot="5400000">
        <a:off x="3714564" y="-983690"/>
        <a:ext cx="1694958" cy="6735148"/>
      </dsp:txXfrm>
    </dsp:sp>
    <dsp:sp modelId="{EE9CCDD2-6667-4CCB-9DC5-0715482004D4}">
      <dsp:nvSpPr>
        <dsp:cNvPr id="0" name=""/>
        <dsp:cNvSpPr/>
      </dsp:nvSpPr>
      <dsp:spPr>
        <a:xfrm rot="5400000">
          <a:off x="-255957" y="3611434"/>
          <a:ext cx="1706384" cy="119446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Bidang Politik</a:t>
          </a:r>
          <a:endParaRPr lang="id-ID" sz="1700" kern="1200" dirty="0"/>
        </a:p>
      </dsp:txBody>
      <dsp:txXfrm rot="5400000">
        <a:off x="-255957" y="3611434"/>
        <a:ext cx="1706384" cy="1194469"/>
      </dsp:txXfrm>
    </dsp:sp>
    <dsp:sp modelId="{9EC110DF-A56D-4D89-9B31-68C929FBD684}">
      <dsp:nvSpPr>
        <dsp:cNvPr id="0" name=""/>
        <dsp:cNvSpPr/>
      </dsp:nvSpPr>
      <dsp:spPr>
        <a:xfrm rot="5400000">
          <a:off x="4007468" y="542477"/>
          <a:ext cx="1109149" cy="6735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 Hak untuk menyampaikan aspirasi atau pendapat.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  Hak untuk  menciptakan kestabilan di bidang politik.</a:t>
          </a:r>
          <a:endParaRPr lang="id-ID" sz="1500" kern="1200" dirty="0"/>
        </a:p>
      </dsp:txBody>
      <dsp:txXfrm rot="5400000">
        <a:off x="4007468" y="542477"/>
        <a:ext cx="1109149" cy="673514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913DB5-D122-494B-9169-CC7C190BD7DE}">
      <dsp:nvSpPr>
        <dsp:cNvPr id="0" name=""/>
        <dsp:cNvSpPr/>
      </dsp:nvSpPr>
      <dsp:spPr>
        <a:xfrm>
          <a:off x="3178" y="222654"/>
          <a:ext cx="1707830" cy="32719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Bidang Pertahanan dan Keamanan</a:t>
          </a:r>
          <a:endParaRPr lang="id-ID" sz="1600" kern="1200" dirty="0"/>
        </a:p>
      </dsp:txBody>
      <dsp:txXfrm>
        <a:off x="3178" y="222654"/>
        <a:ext cx="1707830" cy="685786"/>
      </dsp:txXfrm>
    </dsp:sp>
    <dsp:sp modelId="{3734DCA3-ED8F-4222-AA6B-A916491DA663}">
      <dsp:nvSpPr>
        <dsp:cNvPr id="0" name=""/>
        <dsp:cNvSpPr/>
      </dsp:nvSpPr>
      <dsp:spPr>
        <a:xfrm>
          <a:off x="18685" y="1742462"/>
          <a:ext cx="2270265" cy="277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smtClean="0"/>
            <a:t> </a:t>
          </a:r>
          <a:r>
            <a:rPr lang="id-ID" sz="1600" kern="1200" dirty="0" smtClean="0"/>
            <a:t>Setiap warga berhak dan wajib ikut serta dalam usaha pertahanan dan keamanan negara dari segala bentuk ancaman, baik dari dalam negeri maupun luar negeri. </a:t>
          </a:r>
          <a:endParaRPr lang="id-ID" sz="1600" kern="1200" dirty="0"/>
        </a:p>
      </dsp:txBody>
      <dsp:txXfrm>
        <a:off x="18685" y="1742462"/>
        <a:ext cx="2270265" cy="2773730"/>
      </dsp:txXfrm>
    </dsp:sp>
    <dsp:sp modelId="{47E15619-1CBB-49DF-9AC9-225EBC85F314}">
      <dsp:nvSpPr>
        <dsp:cNvPr id="0" name=""/>
        <dsp:cNvSpPr/>
      </dsp:nvSpPr>
      <dsp:spPr>
        <a:xfrm rot="37825">
          <a:off x="2000914" y="401171"/>
          <a:ext cx="614676" cy="3606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 rot="37825">
        <a:off x="2000914" y="401171"/>
        <a:ext cx="614676" cy="360687"/>
      </dsp:txXfrm>
    </dsp:sp>
    <dsp:sp modelId="{A83DFD47-ADEF-4760-A0D7-9CF4AFB7120F}">
      <dsp:nvSpPr>
        <dsp:cNvPr id="0" name=""/>
        <dsp:cNvSpPr/>
      </dsp:nvSpPr>
      <dsp:spPr>
        <a:xfrm>
          <a:off x="2870705" y="270821"/>
          <a:ext cx="1448713" cy="30998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Bidang Bela Negara</a:t>
          </a:r>
          <a:endParaRPr lang="id-ID" sz="1800" kern="1200" dirty="0"/>
        </a:p>
      </dsp:txBody>
      <dsp:txXfrm>
        <a:off x="2870705" y="270821"/>
        <a:ext cx="1448713" cy="649707"/>
      </dsp:txXfrm>
    </dsp:sp>
    <dsp:sp modelId="{CA98289E-A48B-4317-8ACB-61DFB82D9693}">
      <dsp:nvSpPr>
        <dsp:cNvPr id="0" name=""/>
        <dsp:cNvSpPr/>
      </dsp:nvSpPr>
      <dsp:spPr>
        <a:xfrm>
          <a:off x="2888306" y="1714825"/>
          <a:ext cx="2006961" cy="2753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 Setiap warga negara berhak da wajib ikut serta dalam upaya pembelaan negara.</a:t>
          </a:r>
          <a:endParaRPr lang="id-ID" sz="1800" kern="1200" dirty="0"/>
        </a:p>
      </dsp:txBody>
      <dsp:txXfrm>
        <a:off x="2888306" y="1714825"/>
        <a:ext cx="2006961" cy="2753201"/>
      </dsp:txXfrm>
    </dsp:sp>
    <dsp:sp modelId="{1C26FC22-2BD8-448D-86C5-4D3254BBF270}">
      <dsp:nvSpPr>
        <dsp:cNvPr id="0" name=""/>
        <dsp:cNvSpPr/>
      </dsp:nvSpPr>
      <dsp:spPr>
        <a:xfrm rot="21495084">
          <a:off x="4608677" y="375017"/>
          <a:ext cx="613815" cy="36068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 rot="21495084">
        <a:off x="4608677" y="375017"/>
        <a:ext cx="613815" cy="360687"/>
      </dsp:txXfrm>
    </dsp:sp>
    <dsp:sp modelId="{1771056B-0C59-4D45-A4A0-8B0405614F1F}">
      <dsp:nvSpPr>
        <dsp:cNvPr id="0" name=""/>
        <dsp:cNvSpPr/>
      </dsp:nvSpPr>
      <dsp:spPr>
        <a:xfrm>
          <a:off x="5477022" y="160229"/>
          <a:ext cx="1448713" cy="33958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Bidang Politik dan Hukum</a:t>
          </a:r>
          <a:endParaRPr lang="id-ID" sz="1800" kern="1200" dirty="0"/>
        </a:p>
      </dsp:txBody>
      <dsp:txXfrm>
        <a:off x="5477022" y="160229"/>
        <a:ext cx="1448713" cy="711758"/>
      </dsp:txXfrm>
    </dsp:sp>
    <dsp:sp modelId="{25FC6EC0-347B-4018-9265-2F9A02A74976}">
      <dsp:nvSpPr>
        <dsp:cNvPr id="0" name=""/>
        <dsp:cNvSpPr/>
      </dsp:nvSpPr>
      <dsp:spPr>
        <a:xfrm>
          <a:off x="5598437" y="1679103"/>
          <a:ext cx="1799331" cy="2899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kern="1200" dirty="0" smtClean="0"/>
            <a:t> Setiap warga negara wajib menjunjung tinggi hukum dan pemerintahan tanpa pengecualian. </a:t>
          </a:r>
          <a:endParaRPr lang="id-ID" sz="1600" kern="1200" dirty="0"/>
        </a:p>
      </dsp:txBody>
      <dsp:txXfrm>
        <a:off x="5598437" y="1679103"/>
        <a:ext cx="1799331" cy="2899514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7E78C9-1EF3-41B1-B4F2-3F5EF8541A0A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Asimilasi</a:t>
          </a:r>
          <a:endParaRPr lang="id-ID" sz="1700" kern="1200" dirty="0"/>
        </a:p>
      </dsp:txBody>
      <dsp:txXfrm>
        <a:off x="3506018" y="1793"/>
        <a:ext cx="1217562" cy="791415"/>
      </dsp:txXfrm>
    </dsp:sp>
    <dsp:sp modelId="{4C486985-E440-474E-8235-355536E1CA3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D4415-79F8-4A3A-A111-1F47E4315AF1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Akulturasi</a:t>
          </a:r>
          <a:endParaRPr lang="id-ID" sz="1700" kern="1200" dirty="0"/>
        </a:p>
      </dsp:txBody>
      <dsp:txXfrm>
        <a:off x="5121571" y="934533"/>
        <a:ext cx="1217562" cy="791415"/>
      </dsp:txXfrm>
    </dsp:sp>
    <dsp:sp modelId="{CC437AE6-C795-499B-82BA-DAABD6A77AD0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993B8-C1F9-4438-BFE1-F0F4C0D654E1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Interseksi</a:t>
          </a:r>
          <a:endParaRPr lang="id-ID" sz="1700" kern="1200" dirty="0"/>
        </a:p>
      </dsp:txBody>
      <dsp:txXfrm>
        <a:off x="5121571" y="2800013"/>
        <a:ext cx="1217562" cy="791415"/>
      </dsp:txXfrm>
    </dsp:sp>
    <dsp:sp modelId="{EBE82DB4-EC36-462D-9C8D-6041DCFAF624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D8818-FA58-4636-AFA3-72252C8CFBFC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Konsolidasi</a:t>
          </a:r>
          <a:endParaRPr lang="id-ID" sz="1700" kern="1200" dirty="0"/>
        </a:p>
      </dsp:txBody>
      <dsp:txXfrm>
        <a:off x="3506018" y="3732753"/>
        <a:ext cx="1217562" cy="791415"/>
      </dsp:txXfrm>
    </dsp:sp>
    <dsp:sp modelId="{833F34C2-0539-497A-9B64-A9B9B0CF6633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FCC31-E7BD-4D89-8B0E-832EBABEEC86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Difusi</a:t>
          </a:r>
          <a:endParaRPr lang="id-ID" sz="1700" kern="1200" dirty="0"/>
        </a:p>
      </dsp:txBody>
      <dsp:txXfrm>
        <a:off x="1890465" y="2800013"/>
        <a:ext cx="1217562" cy="791415"/>
      </dsp:txXfrm>
    </dsp:sp>
    <dsp:sp modelId="{1092064B-969A-4BA8-B9FF-D6C0FF6E1B1F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98A3-8DDD-46B5-80DB-4680673A005C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Dominasi</a:t>
          </a:r>
          <a:endParaRPr lang="id-ID" sz="1700" kern="1200" dirty="0"/>
        </a:p>
      </dsp:txBody>
      <dsp:txXfrm>
        <a:off x="1890465" y="934533"/>
        <a:ext cx="1217562" cy="791415"/>
      </dsp:txXfrm>
    </dsp:sp>
    <dsp:sp modelId="{58E9B949-2BD1-4704-B84B-5973193FE2BB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85CDD5-1FCB-40B4-8791-9A3B9D19B3F3}">
      <dsp:nvSpPr>
        <dsp:cNvPr id="0" name=""/>
        <dsp:cNvSpPr/>
      </dsp:nvSpPr>
      <dsp:spPr>
        <a:xfrm>
          <a:off x="0" y="24521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92DB2B-52DD-49EC-AAEF-FA66E42C3109}">
      <dsp:nvSpPr>
        <dsp:cNvPr id="0" name=""/>
        <dsp:cNvSpPr/>
      </dsp:nvSpPr>
      <dsp:spPr>
        <a:xfrm>
          <a:off x="411480" y="905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Mewujudkan </a:t>
          </a:r>
          <a:r>
            <a:rPr lang="en-ID" sz="1800" kern="1200" dirty="0" smtClean="0"/>
            <a:t>t</a:t>
          </a:r>
          <a:r>
            <a:rPr lang="id-ID" sz="1800" kern="1200" dirty="0" smtClean="0"/>
            <a:t>oleransi dan </a:t>
          </a:r>
          <a:r>
            <a:rPr lang="en-ID" sz="1800" kern="1200" dirty="0" smtClean="0"/>
            <a:t>m</a:t>
          </a:r>
          <a:r>
            <a:rPr lang="id-ID" sz="1800" kern="1200" dirty="0" smtClean="0"/>
            <a:t>enghargai </a:t>
          </a:r>
          <a:r>
            <a:rPr lang="en-ID" sz="1800" kern="1200" dirty="0" smtClean="0"/>
            <a:t>p</a:t>
          </a:r>
          <a:r>
            <a:rPr lang="id-ID" sz="1800" kern="1200" dirty="0" smtClean="0"/>
            <a:t>erbedaan</a:t>
          </a:r>
          <a:endParaRPr lang="id-ID" sz="1800" kern="1200" dirty="0"/>
        </a:p>
      </dsp:txBody>
      <dsp:txXfrm>
        <a:off x="411480" y="9059"/>
        <a:ext cx="5760720" cy="472320"/>
      </dsp:txXfrm>
    </dsp:sp>
    <dsp:sp modelId="{E3FF1E55-61A5-4CD5-A81F-1F4FB82C8E41}">
      <dsp:nvSpPr>
        <dsp:cNvPr id="0" name=""/>
        <dsp:cNvSpPr/>
      </dsp:nvSpPr>
      <dsp:spPr>
        <a:xfrm>
          <a:off x="0" y="97097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977BA9-4821-487C-BC34-0E3C376B1621}">
      <dsp:nvSpPr>
        <dsp:cNvPr id="0" name=""/>
        <dsp:cNvSpPr/>
      </dsp:nvSpPr>
      <dsp:spPr>
        <a:xfrm>
          <a:off x="411480" y="73481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Menanamkan </a:t>
          </a:r>
          <a:r>
            <a:rPr lang="en-ID" sz="1800" kern="1200" dirty="0" smtClean="0"/>
            <a:t>p</a:t>
          </a:r>
          <a:r>
            <a:rPr lang="id-ID" sz="1800" kern="1200" dirty="0" smtClean="0"/>
            <a:t>endidikan </a:t>
          </a:r>
          <a:r>
            <a:rPr lang="en-ID" sz="1800" kern="1200" dirty="0" smtClean="0"/>
            <a:t>m</a:t>
          </a:r>
          <a:r>
            <a:rPr lang="id-ID" sz="1800" kern="1200" dirty="0" smtClean="0"/>
            <a:t>ultikultural</a:t>
          </a:r>
          <a:endParaRPr lang="id-ID" sz="1800" kern="1200" dirty="0"/>
        </a:p>
      </dsp:txBody>
      <dsp:txXfrm>
        <a:off x="411480" y="734819"/>
        <a:ext cx="5760720" cy="472320"/>
      </dsp:txXfrm>
    </dsp:sp>
    <dsp:sp modelId="{CC1EEC17-4B42-4C36-972D-EAA43B35AA2F}">
      <dsp:nvSpPr>
        <dsp:cNvPr id="0" name=""/>
        <dsp:cNvSpPr/>
      </dsp:nvSpPr>
      <dsp:spPr>
        <a:xfrm>
          <a:off x="0" y="169673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3FCBE5-A1A6-457A-B599-14004BDBA1FB}">
      <dsp:nvSpPr>
        <dsp:cNvPr id="0" name=""/>
        <dsp:cNvSpPr/>
      </dsp:nvSpPr>
      <dsp:spPr>
        <a:xfrm>
          <a:off x="400024" y="1524012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Mengembangkan </a:t>
          </a:r>
          <a:r>
            <a:rPr lang="en-ID" sz="1800" kern="1200" dirty="0" smtClean="0"/>
            <a:t>n</a:t>
          </a:r>
          <a:r>
            <a:rPr lang="id-ID" sz="1800" kern="1200" dirty="0" smtClean="0"/>
            <a:t>asionalisme dan patriotisme</a:t>
          </a:r>
          <a:endParaRPr lang="id-ID" sz="1800" kern="1200" dirty="0"/>
        </a:p>
      </dsp:txBody>
      <dsp:txXfrm>
        <a:off x="400024" y="1524012"/>
        <a:ext cx="5760720" cy="472320"/>
      </dsp:txXfrm>
    </dsp:sp>
    <dsp:sp modelId="{74ECD253-AA73-4E94-940F-1C0BACDE46A6}">
      <dsp:nvSpPr>
        <dsp:cNvPr id="0" name=""/>
        <dsp:cNvSpPr/>
      </dsp:nvSpPr>
      <dsp:spPr>
        <a:xfrm>
          <a:off x="0" y="242249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6EBC5-5108-4AB6-A445-71AA90CB7032}">
      <dsp:nvSpPr>
        <dsp:cNvPr id="0" name=""/>
        <dsp:cNvSpPr/>
      </dsp:nvSpPr>
      <dsp:spPr>
        <a:xfrm>
          <a:off x="411480" y="218633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Mengembangkan </a:t>
          </a:r>
          <a:r>
            <a:rPr lang="en-ID" sz="1800" kern="1200" dirty="0" smtClean="0"/>
            <a:t>u</a:t>
          </a:r>
          <a:r>
            <a:rPr lang="id-ID" sz="1800" kern="1200" dirty="0" smtClean="0"/>
            <a:t>paya </a:t>
          </a:r>
          <a:r>
            <a:rPr lang="en-ID" sz="1800" kern="1200" dirty="0" smtClean="0"/>
            <a:t>a</a:t>
          </a:r>
          <a:r>
            <a:rPr lang="id-ID" sz="1800" kern="1200" dirty="0" smtClean="0"/>
            <a:t>komodatif</a:t>
          </a:r>
          <a:endParaRPr lang="id-ID" sz="1800" kern="1200" dirty="0"/>
        </a:p>
      </dsp:txBody>
      <dsp:txXfrm>
        <a:off x="411480" y="2186339"/>
        <a:ext cx="5760720" cy="472320"/>
      </dsp:txXfrm>
    </dsp:sp>
    <dsp:sp modelId="{F5C39E3B-4CBB-4EC8-BB92-2C5E7F23D490}">
      <dsp:nvSpPr>
        <dsp:cNvPr id="0" name=""/>
        <dsp:cNvSpPr/>
      </dsp:nvSpPr>
      <dsp:spPr>
        <a:xfrm>
          <a:off x="0" y="314825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7104F-C4DD-4972-BC2A-4683CA673FE3}">
      <dsp:nvSpPr>
        <dsp:cNvPr id="0" name=""/>
        <dsp:cNvSpPr/>
      </dsp:nvSpPr>
      <dsp:spPr>
        <a:xfrm>
          <a:off x="411480" y="291209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Mengembangkan </a:t>
          </a:r>
          <a:r>
            <a:rPr lang="en-ID" sz="1800" kern="1200" dirty="0" smtClean="0"/>
            <a:t>s</a:t>
          </a:r>
          <a:r>
            <a:rPr lang="id-ID" sz="1800" kern="1200" dirty="0" smtClean="0"/>
            <a:t>ikap </a:t>
          </a:r>
          <a:r>
            <a:rPr lang="en-ID" sz="1800" kern="1200" dirty="0" smtClean="0"/>
            <a:t>d</a:t>
          </a:r>
          <a:r>
            <a:rPr lang="id-ID" sz="1800" kern="1200" dirty="0" smtClean="0"/>
            <a:t>emokratis dan </a:t>
          </a:r>
          <a:r>
            <a:rPr lang="en-ID" sz="1800" kern="1200" dirty="0" smtClean="0"/>
            <a:t>a</a:t>
          </a:r>
          <a:r>
            <a:rPr lang="id-ID" sz="1800" kern="1200" dirty="0" smtClean="0"/>
            <a:t>ntidiskriminasi</a:t>
          </a:r>
          <a:endParaRPr lang="id-ID" sz="1800" kern="1200" dirty="0"/>
        </a:p>
      </dsp:txBody>
      <dsp:txXfrm>
        <a:off x="411480" y="2912099"/>
        <a:ext cx="5760720" cy="472320"/>
      </dsp:txXfrm>
    </dsp:sp>
    <dsp:sp modelId="{05C95AC2-F80C-42AC-B1DC-E144197DF1EB}">
      <dsp:nvSpPr>
        <dsp:cNvPr id="0" name=""/>
        <dsp:cNvSpPr/>
      </dsp:nvSpPr>
      <dsp:spPr>
        <a:xfrm>
          <a:off x="0" y="387401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BF7C7-7D92-48B7-9894-3FF26460A0CD}">
      <dsp:nvSpPr>
        <dsp:cNvPr id="0" name=""/>
        <dsp:cNvSpPr/>
      </dsp:nvSpPr>
      <dsp:spPr>
        <a:xfrm>
          <a:off x="411480" y="363785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Mewujudkan </a:t>
          </a:r>
          <a:r>
            <a:rPr lang="en-ID" sz="1800" kern="1200" dirty="0" smtClean="0"/>
            <a:t>i</a:t>
          </a:r>
          <a:r>
            <a:rPr lang="id-ID" sz="1800" kern="1200" dirty="0" smtClean="0"/>
            <a:t>ntegrasi </a:t>
          </a:r>
          <a:r>
            <a:rPr lang="en-ID" sz="1800" kern="1200" dirty="0" smtClean="0"/>
            <a:t>s</a:t>
          </a:r>
          <a:r>
            <a:rPr lang="id-ID" sz="1800" kern="1200" dirty="0" smtClean="0"/>
            <a:t>osial</a:t>
          </a:r>
          <a:endParaRPr lang="id-ID" sz="1800" kern="1200" dirty="0"/>
        </a:p>
      </dsp:txBody>
      <dsp:txXfrm>
        <a:off x="411480" y="3637859"/>
        <a:ext cx="576072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211C9-B12E-499A-8BF6-2093F4DD5A46}">
      <dsp:nvSpPr>
        <dsp:cNvPr id="0" name=""/>
        <dsp:cNvSpPr/>
      </dsp:nvSpPr>
      <dsp:spPr>
        <a:xfrm rot="5400000">
          <a:off x="-354329" y="1410268"/>
          <a:ext cx="1567449" cy="1892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64039-6AE3-4A8C-8C31-9602DA76FAE6}">
      <dsp:nvSpPr>
        <dsp:cNvPr id="0" name=""/>
        <dsp:cNvSpPr/>
      </dsp:nvSpPr>
      <dsp:spPr>
        <a:xfrm>
          <a:off x="3875" y="406413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Hasrat untuk meneruskan keturunan</a:t>
          </a:r>
          <a:endParaRPr lang="en-US" sz="1800" kern="1200" dirty="0"/>
        </a:p>
      </dsp:txBody>
      <dsp:txXfrm>
        <a:off x="3875" y="406413"/>
        <a:ext cx="2103034" cy="1261820"/>
      </dsp:txXfrm>
    </dsp:sp>
    <dsp:sp modelId="{58738C2E-46AB-4894-B8BD-11A9AC74DD86}">
      <dsp:nvSpPr>
        <dsp:cNvPr id="0" name=""/>
        <dsp:cNvSpPr/>
      </dsp:nvSpPr>
      <dsp:spPr>
        <a:xfrm rot="5400000">
          <a:off x="-354329" y="2987544"/>
          <a:ext cx="1567449" cy="189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8023B-5964-43A4-9451-E2944CE694A1}">
      <dsp:nvSpPr>
        <dsp:cNvPr id="0" name=""/>
        <dsp:cNvSpPr/>
      </dsp:nvSpPr>
      <dsp:spPr>
        <a:xfrm>
          <a:off x="3875" y="1983689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Pengalaman praktis, intelektual, dan emosional</a:t>
          </a:r>
          <a:endParaRPr lang="en-US" sz="1800" kern="1200" dirty="0"/>
        </a:p>
      </dsp:txBody>
      <dsp:txXfrm>
        <a:off x="3875" y="1983689"/>
        <a:ext cx="2103034" cy="1261820"/>
      </dsp:txXfrm>
    </dsp:sp>
    <dsp:sp modelId="{22D30FB7-4BCE-46AF-BBF3-ABB8510BE907}">
      <dsp:nvSpPr>
        <dsp:cNvPr id="0" name=""/>
        <dsp:cNvSpPr/>
      </dsp:nvSpPr>
      <dsp:spPr>
        <a:xfrm>
          <a:off x="434308" y="3776182"/>
          <a:ext cx="2787209" cy="1892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76B6B-278D-4919-BFC3-BA2AB6C47039}">
      <dsp:nvSpPr>
        <dsp:cNvPr id="0" name=""/>
        <dsp:cNvSpPr/>
      </dsp:nvSpPr>
      <dsp:spPr>
        <a:xfrm>
          <a:off x="3875" y="3560965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Ikatan darah atau keturunan</a:t>
          </a:r>
          <a:endParaRPr lang="en-US" sz="1800" kern="1200" dirty="0"/>
        </a:p>
      </dsp:txBody>
      <dsp:txXfrm>
        <a:off x="3875" y="3560965"/>
        <a:ext cx="2103034" cy="1261820"/>
      </dsp:txXfrm>
    </dsp:sp>
    <dsp:sp modelId="{7A42AD5B-CD10-4ADE-8FD7-7E068C86382A}">
      <dsp:nvSpPr>
        <dsp:cNvPr id="0" name=""/>
        <dsp:cNvSpPr/>
      </dsp:nvSpPr>
      <dsp:spPr>
        <a:xfrm rot="16200000">
          <a:off x="2442705" y="2987544"/>
          <a:ext cx="1567449" cy="1892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061EB-B00A-4D4D-82D8-E8144B09C782}">
      <dsp:nvSpPr>
        <dsp:cNvPr id="0" name=""/>
        <dsp:cNvSpPr/>
      </dsp:nvSpPr>
      <dsp:spPr>
        <a:xfrm>
          <a:off x="2800910" y="3560965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Kesamaan ciri fisik</a:t>
          </a:r>
          <a:endParaRPr lang="en-US" sz="1800" kern="1200" dirty="0"/>
        </a:p>
      </dsp:txBody>
      <dsp:txXfrm>
        <a:off x="2800910" y="3560965"/>
        <a:ext cx="2103034" cy="1261820"/>
      </dsp:txXfrm>
    </dsp:sp>
    <dsp:sp modelId="{86DE8BF4-3F34-4BDA-B2AB-9923790DC16D}">
      <dsp:nvSpPr>
        <dsp:cNvPr id="0" name=""/>
        <dsp:cNvSpPr/>
      </dsp:nvSpPr>
      <dsp:spPr>
        <a:xfrm rot="16200000">
          <a:off x="2442705" y="1410268"/>
          <a:ext cx="1567449" cy="1892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9FF0E-3193-48FD-8C52-C186AC028B96}">
      <dsp:nvSpPr>
        <dsp:cNvPr id="0" name=""/>
        <dsp:cNvSpPr/>
      </dsp:nvSpPr>
      <dsp:spPr>
        <a:xfrm>
          <a:off x="2800910" y="1983689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Kesamaan daerah</a:t>
          </a:r>
          <a:endParaRPr lang="en-US" sz="1800" kern="1200" dirty="0"/>
        </a:p>
      </dsp:txBody>
      <dsp:txXfrm>
        <a:off x="2800910" y="1983689"/>
        <a:ext cx="2103034" cy="1261820"/>
      </dsp:txXfrm>
    </dsp:sp>
    <dsp:sp modelId="{5E380F75-D46F-4E20-85E4-50AE1B03875B}">
      <dsp:nvSpPr>
        <dsp:cNvPr id="0" name=""/>
        <dsp:cNvSpPr/>
      </dsp:nvSpPr>
      <dsp:spPr>
        <a:xfrm>
          <a:off x="3231343" y="621630"/>
          <a:ext cx="2787209" cy="1892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71E88-BAF5-4E2B-AF50-5A5541044B2F}">
      <dsp:nvSpPr>
        <dsp:cNvPr id="0" name=""/>
        <dsp:cNvSpPr/>
      </dsp:nvSpPr>
      <dsp:spPr>
        <a:xfrm>
          <a:off x="2800910" y="406413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Kesamaan kepentingan</a:t>
          </a:r>
          <a:endParaRPr lang="en-US" sz="1800" kern="1200" dirty="0"/>
        </a:p>
      </dsp:txBody>
      <dsp:txXfrm>
        <a:off x="2800910" y="406413"/>
        <a:ext cx="2103034" cy="1261820"/>
      </dsp:txXfrm>
    </dsp:sp>
    <dsp:sp modelId="{4C978F10-00DC-43F3-9D77-9BAFD298D69B}">
      <dsp:nvSpPr>
        <dsp:cNvPr id="0" name=""/>
        <dsp:cNvSpPr/>
      </dsp:nvSpPr>
      <dsp:spPr>
        <a:xfrm rot="5400000">
          <a:off x="5239741" y="1410268"/>
          <a:ext cx="1567449" cy="189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AB21D-5531-476D-931D-D4FAC7F3C236}">
      <dsp:nvSpPr>
        <dsp:cNvPr id="0" name=""/>
        <dsp:cNvSpPr/>
      </dsp:nvSpPr>
      <dsp:spPr>
        <a:xfrm>
          <a:off x="5597946" y="406413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Keinginan untuk meningkatkan efisiensi dan efektivitas kerja</a:t>
          </a:r>
          <a:endParaRPr lang="en-US" sz="1800" kern="1200" dirty="0"/>
        </a:p>
      </dsp:txBody>
      <dsp:txXfrm>
        <a:off x="5597946" y="406413"/>
        <a:ext cx="2103034" cy="1261820"/>
      </dsp:txXfrm>
    </dsp:sp>
    <dsp:sp modelId="{315ED68F-5605-44FE-9379-443233CE62C1}">
      <dsp:nvSpPr>
        <dsp:cNvPr id="0" name=""/>
        <dsp:cNvSpPr/>
      </dsp:nvSpPr>
      <dsp:spPr>
        <a:xfrm>
          <a:off x="5597946" y="1983689"/>
          <a:ext cx="2103034" cy="1261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/>
            <a:t>Dorongan untuk mempertahankan hidup</a:t>
          </a:r>
          <a:endParaRPr lang="en-US" sz="1800" kern="1200" dirty="0"/>
        </a:p>
      </dsp:txBody>
      <dsp:txXfrm>
        <a:off x="5597946" y="1983689"/>
        <a:ext cx="2103034" cy="12618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1E0EC-27C3-4A6B-8C5E-107DE87CA9E2}">
      <dsp:nvSpPr>
        <dsp:cNvPr id="0" name=""/>
        <dsp:cNvSpPr/>
      </dsp:nvSpPr>
      <dsp:spPr>
        <a:xfrm>
          <a:off x="2207765" y="316102"/>
          <a:ext cx="4476017" cy="447601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Persepsi</a:t>
          </a:r>
          <a:endParaRPr lang="en-US" sz="2100" kern="1200" dirty="0"/>
        </a:p>
      </dsp:txBody>
      <dsp:txXfrm>
        <a:off x="4552345" y="887860"/>
        <a:ext cx="1172290" cy="905860"/>
      </dsp:txXfrm>
    </dsp:sp>
    <dsp:sp modelId="{49BCF6DE-9B0F-4BFD-85E1-0A9CBA07ABCB}">
      <dsp:nvSpPr>
        <dsp:cNvPr id="0" name=""/>
        <dsp:cNvSpPr/>
      </dsp:nvSpPr>
      <dsp:spPr>
        <a:xfrm>
          <a:off x="2261051" y="408287"/>
          <a:ext cx="4476017" cy="447601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Motivasi</a:t>
          </a:r>
          <a:endParaRPr lang="en-US" sz="2100" kern="1200" dirty="0"/>
        </a:p>
      </dsp:txBody>
      <dsp:txXfrm>
        <a:off x="5298348" y="2220008"/>
        <a:ext cx="1225576" cy="879217"/>
      </dsp:txXfrm>
    </dsp:sp>
    <dsp:sp modelId="{BF4650BA-0517-4E95-B2EE-98390A0C465C}">
      <dsp:nvSpPr>
        <dsp:cNvPr id="0" name=""/>
        <dsp:cNvSpPr/>
      </dsp:nvSpPr>
      <dsp:spPr>
        <a:xfrm>
          <a:off x="2207765" y="500472"/>
          <a:ext cx="4476017" cy="447601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Interaksi</a:t>
          </a:r>
          <a:endParaRPr lang="en-US" sz="2100" kern="1200" dirty="0"/>
        </a:p>
      </dsp:txBody>
      <dsp:txXfrm>
        <a:off x="4552345" y="3525513"/>
        <a:ext cx="1172290" cy="905860"/>
      </dsp:txXfrm>
    </dsp:sp>
    <dsp:sp modelId="{8AF28B15-8081-4CAD-A6B0-C87A7A4FE232}">
      <dsp:nvSpPr>
        <dsp:cNvPr id="0" name=""/>
        <dsp:cNvSpPr/>
      </dsp:nvSpPr>
      <dsp:spPr>
        <a:xfrm>
          <a:off x="2101193" y="500472"/>
          <a:ext cx="4476017" cy="447601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Organisasi</a:t>
          </a:r>
          <a:endParaRPr lang="en-US" sz="2100" kern="1200" dirty="0"/>
        </a:p>
      </dsp:txBody>
      <dsp:txXfrm>
        <a:off x="3060340" y="3525513"/>
        <a:ext cx="1172290" cy="905860"/>
      </dsp:txXfrm>
    </dsp:sp>
    <dsp:sp modelId="{AEDB3463-5D99-4EF9-A789-97D02F87F5D7}">
      <dsp:nvSpPr>
        <dsp:cNvPr id="0" name=""/>
        <dsp:cNvSpPr/>
      </dsp:nvSpPr>
      <dsp:spPr>
        <a:xfrm>
          <a:off x="2047907" y="408287"/>
          <a:ext cx="4476017" cy="447601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Independensi</a:t>
          </a: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61051" y="2220008"/>
        <a:ext cx="1225576" cy="879217"/>
      </dsp:txXfrm>
    </dsp:sp>
    <dsp:sp modelId="{D03C4DF1-91B5-40CB-BE53-265E256CF766}">
      <dsp:nvSpPr>
        <dsp:cNvPr id="0" name=""/>
        <dsp:cNvSpPr/>
      </dsp:nvSpPr>
      <dsp:spPr>
        <a:xfrm>
          <a:off x="2101193" y="316102"/>
          <a:ext cx="4476017" cy="447601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Tujuan</a:t>
          </a:r>
          <a:endParaRPr lang="en-US" sz="2100" kern="1200" dirty="0"/>
        </a:p>
      </dsp:txBody>
      <dsp:txXfrm>
        <a:off x="3060340" y="887860"/>
        <a:ext cx="1172290" cy="905860"/>
      </dsp:txXfrm>
    </dsp:sp>
    <dsp:sp modelId="{65F16E06-626E-4DC8-9B91-55F061AD1B37}">
      <dsp:nvSpPr>
        <dsp:cNvPr id="0" name=""/>
        <dsp:cNvSpPr/>
      </dsp:nvSpPr>
      <dsp:spPr>
        <a:xfrm>
          <a:off x="1930515" y="39015"/>
          <a:ext cx="5030190" cy="5030190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6DD8D-34FF-4613-A04C-25A9BCD7C1A1}">
      <dsp:nvSpPr>
        <dsp:cNvPr id="0" name=""/>
        <dsp:cNvSpPr/>
      </dsp:nvSpPr>
      <dsp:spPr>
        <a:xfrm>
          <a:off x="1983800" y="131200"/>
          <a:ext cx="5030190" cy="5030190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1CF86-668E-4A74-8248-1B28C63C769B}">
      <dsp:nvSpPr>
        <dsp:cNvPr id="0" name=""/>
        <dsp:cNvSpPr/>
      </dsp:nvSpPr>
      <dsp:spPr>
        <a:xfrm>
          <a:off x="1930515" y="223385"/>
          <a:ext cx="5030190" cy="5030190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3DDFF-CC8D-4ECE-B9A0-69ECFF30D1D7}">
      <dsp:nvSpPr>
        <dsp:cNvPr id="0" name=""/>
        <dsp:cNvSpPr/>
      </dsp:nvSpPr>
      <dsp:spPr>
        <a:xfrm>
          <a:off x="1824270" y="223385"/>
          <a:ext cx="5030190" cy="5030190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484A5-AA98-4BD1-B780-C4D6BB59F353}">
      <dsp:nvSpPr>
        <dsp:cNvPr id="0" name=""/>
        <dsp:cNvSpPr/>
      </dsp:nvSpPr>
      <dsp:spPr>
        <a:xfrm>
          <a:off x="1770984" y="131200"/>
          <a:ext cx="5030190" cy="5030190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6BA45-689D-4699-ADE5-6A35BCDF4DD3}">
      <dsp:nvSpPr>
        <dsp:cNvPr id="0" name=""/>
        <dsp:cNvSpPr/>
      </dsp:nvSpPr>
      <dsp:spPr>
        <a:xfrm>
          <a:off x="1824270" y="39015"/>
          <a:ext cx="5030190" cy="5030190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0CF72-668C-4F45-9593-26A5098CDA65}">
      <dsp:nvSpPr>
        <dsp:cNvPr id="0" name=""/>
        <dsp:cNvSpPr/>
      </dsp:nvSpPr>
      <dsp:spPr>
        <a:xfrm rot="10800000">
          <a:off x="1577351" y="686"/>
          <a:ext cx="5472684" cy="79557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82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Tahap Pembentukan (</a:t>
          </a:r>
          <a:r>
            <a:rPr lang="id-ID" sz="2300" i="1" kern="1200" dirty="0" smtClean="0"/>
            <a:t>Forming</a:t>
          </a:r>
          <a:r>
            <a:rPr lang="id-ID" sz="2300" kern="1200" dirty="0" smtClean="0"/>
            <a:t>)</a:t>
          </a:r>
          <a:endParaRPr lang="en-US" sz="2300" kern="1200" dirty="0"/>
        </a:p>
      </dsp:txBody>
      <dsp:txXfrm rot="10800000">
        <a:off x="1577351" y="686"/>
        <a:ext cx="5472684" cy="795574"/>
      </dsp:txXfrm>
    </dsp:sp>
    <dsp:sp modelId="{2E9F908E-D3D0-4044-A91E-68F9FF351502}">
      <dsp:nvSpPr>
        <dsp:cNvPr id="0" name=""/>
        <dsp:cNvSpPr/>
      </dsp:nvSpPr>
      <dsp:spPr>
        <a:xfrm>
          <a:off x="1179564" y="686"/>
          <a:ext cx="795574" cy="7955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F991A5-6C44-4D99-B3CA-7A4F815F6AC7}">
      <dsp:nvSpPr>
        <dsp:cNvPr id="0" name=""/>
        <dsp:cNvSpPr/>
      </dsp:nvSpPr>
      <dsp:spPr>
        <a:xfrm rot="10800000">
          <a:off x="1577351" y="1033746"/>
          <a:ext cx="5472684" cy="79557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82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Tahap Menghadapi Konflik (</a:t>
          </a:r>
          <a:r>
            <a:rPr lang="id-ID" sz="2300" i="1" kern="1200" dirty="0" smtClean="0"/>
            <a:t>Storming</a:t>
          </a:r>
          <a:r>
            <a:rPr lang="id-ID" sz="2300" kern="1200" dirty="0" smtClean="0"/>
            <a:t>)</a:t>
          </a:r>
          <a:endParaRPr lang="en-US" sz="2300" kern="1200" dirty="0"/>
        </a:p>
      </dsp:txBody>
      <dsp:txXfrm rot="10800000">
        <a:off x="1577351" y="1033746"/>
        <a:ext cx="5472684" cy="795574"/>
      </dsp:txXfrm>
    </dsp:sp>
    <dsp:sp modelId="{28A3C813-24A9-4952-96AF-91BBD3724E38}">
      <dsp:nvSpPr>
        <dsp:cNvPr id="0" name=""/>
        <dsp:cNvSpPr/>
      </dsp:nvSpPr>
      <dsp:spPr>
        <a:xfrm>
          <a:off x="1179564" y="1033746"/>
          <a:ext cx="795574" cy="7955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19DFE0-2155-4713-AEAD-F164B90F1879}">
      <dsp:nvSpPr>
        <dsp:cNvPr id="0" name=""/>
        <dsp:cNvSpPr/>
      </dsp:nvSpPr>
      <dsp:spPr>
        <a:xfrm rot="10800000">
          <a:off x="1577351" y="2066806"/>
          <a:ext cx="5472684" cy="79557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82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Tahap Pembentukan Struktur (</a:t>
          </a:r>
          <a:r>
            <a:rPr lang="id-ID" sz="2300" i="1" kern="1200" dirty="0" smtClean="0"/>
            <a:t>Norming</a:t>
          </a:r>
          <a:r>
            <a:rPr lang="id-ID" sz="2300" kern="1200" dirty="0" smtClean="0"/>
            <a:t>)</a:t>
          </a:r>
          <a:endParaRPr lang="en-US" sz="2300" kern="1200" dirty="0"/>
        </a:p>
      </dsp:txBody>
      <dsp:txXfrm rot="10800000">
        <a:off x="1577351" y="2066806"/>
        <a:ext cx="5472684" cy="795574"/>
      </dsp:txXfrm>
    </dsp:sp>
    <dsp:sp modelId="{B04E3F74-E9E7-413C-A103-F37E19420C5C}">
      <dsp:nvSpPr>
        <dsp:cNvPr id="0" name=""/>
        <dsp:cNvSpPr/>
      </dsp:nvSpPr>
      <dsp:spPr>
        <a:xfrm>
          <a:off x="1179564" y="2066806"/>
          <a:ext cx="795574" cy="7955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1153F1-1506-463D-A2F5-8092379E5EC3}">
      <dsp:nvSpPr>
        <dsp:cNvPr id="0" name=""/>
        <dsp:cNvSpPr/>
      </dsp:nvSpPr>
      <dsp:spPr>
        <a:xfrm rot="10800000">
          <a:off x="1577351" y="3099866"/>
          <a:ext cx="5472684" cy="79557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82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Tahap Produktivitas (</a:t>
          </a:r>
          <a:r>
            <a:rPr lang="id-ID" sz="2300" i="1" kern="1200" dirty="0" smtClean="0"/>
            <a:t>Performing</a:t>
          </a:r>
          <a:r>
            <a:rPr lang="id-ID" sz="2300" kern="1200" dirty="0" smtClean="0"/>
            <a:t>)</a:t>
          </a:r>
          <a:endParaRPr lang="en-US" sz="2300" kern="1200" dirty="0"/>
        </a:p>
      </dsp:txBody>
      <dsp:txXfrm rot="10800000">
        <a:off x="1577351" y="3099866"/>
        <a:ext cx="5472684" cy="795574"/>
      </dsp:txXfrm>
    </dsp:sp>
    <dsp:sp modelId="{5157CD41-648F-44D3-AA81-9A932D136E84}">
      <dsp:nvSpPr>
        <dsp:cNvPr id="0" name=""/>
        <dsp:cNvSpPr/>
      </dsp:nvSpPr>
      <dsp:spPr>
        <a:xfrm>
          <a:off x="1179564" y="3099866"/>
          <a:ext cx="795574" cy="795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E15120-C04F-4E65-9DE1-5E91435D124E}">
      <dsp:nvSpPr>
        <dsp:cNvPr id="0" name=""/>
        <dsp:cNvSpPr/>
      </dsp:nvSpPr>
      <dsp:spPr>
        <a:xfrm rot="10800000">
          <a:off x="1577351" y="4132926"/>
          <a:ext cx="5472684" cy="795574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0826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Tahap Pembubaran (</a:t>
          </a:r>
          <a:r>
            <a:rPr lang="id-ID" sz="2300" i="1" kern="1200" dirty="0" smtClean="0"/>
            <a:t>Adjourning</a:t>
          </a:r>
          <a:r>
            <a:rPr lang="id-ID" sz="2300" kern="1200" dirty="0" smtClean="0"/>
            <a:t>)</a:t>
          </a:r>
          <a:endParaRPr lang="en-US" sz="2300" kern="1200" dirty="0"/>
        </a:p>
      </dsp:txBody>
      <dsp:txXfrm rot="10800000">
        <a:off x="1577351" y="4132926"/>
        <a:ext cx="5472684" cy="795574"/>
      </dsp:txXfrm>
    </dsp:sp>
    <dsp:sp modelId="{BB45B0E9-AF26-4AC0-9C13-C1A097CA18D3}">
      <dsp:nvSpPr>
        <dsp:cNvPr id="0" name=""/>
        <dsp:cNvSpPr/>
      </dsp:nvSpPr>
      <dsp:spPr>
        <a:xfrm>
          <a:off x="1179564" y="4132926"/>
          <a:ext cx="795574" cy="7955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3EA5B-2BB3-47BA-943F-B07F6494CE4C}">
      <dsp:nvSpPr>
        <dsp:cNvPr id="0" name=""/>
        <dsp:cNvSpPr/>
      </dsp:nvSpPr>
      <dsp:spPr>
        <a:xfrm>
          <a:off x="0" y="45565"/>
          <a:ext cx="8229600" cy="2268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19EB5-6A7E-4D66-9B56-969833F011A0}">
      <dsp:nvSpPr>
        <dsp:cNvPr id="0" name=""/>
        <dsp:cNvSpPr/>
      </dsp:nvSpPr>
      <dsp:spPr>
        <a:xfrm>
          <a:off x="247832" y="141194"/>
          <a:ext cx="3682826" cy="26238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029D-87DE-4503-B198-EBCEA16D3CFC}">
      <dsp:nvSpPr>
        <dsp:cNvPr id="0" name=""/>
        <dsp:cNvSpPr/>
      </dsp:nvSpPr>
      <dsp:spPr>
        <a:xfrm rot="10800000">
          <a:off x="247832" y="2956259"/>
          <a:ext cx="3682826" cy="20342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Apa saja ciri-ciri kelompok primer?</a:t>
          </a:r>
          <a:endParaRPr lang="en-US" sz="3000" kern="1200" dirty="0"/>
        </a:p>
      </dsp:txBody>
      <dsp:txXfrm rot="10800000">
        <a:off x="247832" y="2956259"/>
        <a:ext cx="3682826" cy="2034236"/>
      </dsp:txXfrm>
    </dsp:sp>
    <dsp:sp modelId="{06008EE8-6B4B-48E5-8D1C-7D57EABA2C1F}">
      <dsp:nvSpPr>
        <dsp:cNvPr id="0" name=""/>
        <dsp:cNvSpPr/>
      </dsp:nvSpPr>
      <dsp:spPr>
        <a:xfrm>
          <a:off x="4320485" y="144015"/>
          <a:ext cx="3682826" cy="2664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13DCD-F21F-40D2-909D-A2514ABA270E}">
      <dsp:nvSpPr>
        <dsp:cNvPr id="0" name=""/>
        <dsp:cNvSpPr/>
      </dsp:nvSpPr>
      <dsp:spPr>
        <a:xfrm rot="10800000">
          <a:off x="4298941" y="2983269"/>
          <a:ext cx="3682826" cy="20117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Apa saja ciri-ciri kelompok sekunder?</a:t>
          </a:r>
          <a:endParaRPr lang="en-US" sz="3000" kern="1200" dirty="0"/>
        </a:p>
      </dsp:txBody>
      <dsp:txXfrm rot="10800000">
        <a:off x="4298941" y="2983269"/>
        <a:ext cx="3682826" cy="20117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C1237-1D09-43A3-A30E-31223F862327}">
      <dsp:nvSpPr>
        <dsp:cNvPr id="0" name=""/>
        <dsp:cNvSpPr/>
      </dsp:nvSpPr>
      <dsp:spPr>
        <a:xfrm>
          <a:off x="3536" y="0"/>
          <a:ext cx="4050506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Mengapa institusi pendidikan seperti sekolah dapat disebut kelompok formal?</a:t>
          </a:r>
          <a:endParaRPr lang="en-US" sz="2300" kern="1200" dirty="0"/>
        </a:p>
      </dsp:txBody>
      <dsp:txXfrm>
        <a:off x="3536" y="2073830"/>
        <a:ext cx="4050506" cy="2073830"/>
      </dsp:txXfrm>
    </dsp:sp>
    <dsp:sp modelId="{BFE5132B-EE86-453D-A62A-ADDF020C25A6}">
      <dsp:nvSpPr>
        <dsp:cNvPr id="0" name=""/>
        <dsp:cNvSpPr/>
      </dsp:nvSpPr>
      <dsp:spPr>
        <a:xfrm>
          <a:off x="694966" y="171688"/>
          <a:ext cx="2617405" cy="23485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A24553-3AA3-4B83-B0AE-C48866FAE2C7}">
      <dsp:nvSpPr>
        <dsp:cNvPr id="0" name=""/>
        <dsp:cNvSpPr/>
      </dsp:nvSpPr>
      <dsp:spPr>
        <a:xfrm>
          <a:off x="4175557" y="13824"/>
          <a:ext cx="4050506" cy="5184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Mengapa hubungan persahabatan antara beberapa orang dapat disebut kelompok informal?</a:t>
          </a:r>
          <a:endParaRPr lang="en-US" sz="2300" kern="1200" dirty="0"/>
        </a:p>
      </dsp:txBody>
      <dsp:txXfrm>
        <a:off x="4175557" y="2087654"/>
        <a:ext cx="4050506" cy="2073830"/>
      </dsp:txXfrm>
    </dsp:sp>
    <dsp:sp modelId="{A114AAEC-3F23-4C1F-8B11-40708015B2AF}">
      <dsp:nvSpPr>
        <dsp:cNvPr id="0" name=""/>
        <dsp:cNvSpPr/>
      </dsp:nvSpPr>
      <dsp:spPr>
        <a:xfrm>
          <a:off x="4880298" y="216019"/>
          <a:ext cx="2608531" cy="24039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705B94-BA95-47BD-A168-00CC0C5D98E6}">
      <dsp:nvSpPr>
        <dsp:cNvPr id="0" name=""/>
        <dsp:cNvSpPr/>
      </dsp:nvSpPr>
      <dsp:spPr>
        <a:xfrm>
          <a:off x="329183" y="4147660"/>
          <a:ext cx="7571232" cy="77768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AE0FB1-10C2-49CC-BC72-31BFA4D99D94}">
      <dsp:nvSpPr>
        <dsp:cNvPr id="0" name=""/>
        <dsp:cNvSpPr/>
      </dsp:nvSpPr>
      <dsp:spPr>
        <a:xfrm>
          <a:off x="2605010" y="161841"/>
          <a:ext cx="1888340" cy="188834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i="1" kern="1200" dirty="0" smtClean="0"/>
            <a:t>Out-group</a:t>
          </a:r>
          <a:endParaRPr lang="en-US" sz="2000" i="1" kern="1200" dirty="0"/>
        </a:p>
      </dsp:txBody>
      <dsp:txXfrm>
        <a:off x="3636853" y="656407"/>
        <a:ext cx="674407" cy="899209"/>
      </dsp:txXfrm>
    </dsp:sp>
    <dsp:sp modelId="{53630D1C-E4BC-4433-B5ED-EBE19CDAC205}">
      <dsp:nvSpPr>
        <dsp:cNvPr id="0" name=""/>
        <dsp:cNvSpPr/>
      </dsp:nvSpPr>
      <dsp:spPr>
        <a:xfrm>
          <a:off x="2515089" y="161841"/>
          <a:ext cx="1888340" cy="18883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i="1" kern="1200" dirty="0" smtClean="0"/>
            <a:t>In-group</a:t>
          </a:r>
          <a:endParaRPr lang="en-US" sz="2000" i="1" kern="1200" dirty="0"/>
        </a:p>
      </dsp:txBody>
      <dsp:txXfrm>
        <a:off x="2697179" y="656407"/>
        <a:ext cx="674407" cy="899209"/>
      </dsp:txXfrm>
    </dsp:sp>
    <dsp:sp modelId="{F7B57DCD-E202-45AA-97A3-A749D30C03C6}">
      <dsp:nvSpPr>
        <dsp:cNvPr id="0" name=""/>
        <dsp:cNvSpPr/>
      </dsp:nvSpPr>
      <dsp:spPr>
        <a:xfrm>
          <a:off x="2488113" y="44944"/>
          <a:ext cx="2122134" cy="2122134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8460D-C650-42B7-84EE-A570A11DB162}">
      <dsp:nvSpPr>
        <dsp:cNvPr id="0" name=""/>
        <dsp:cNvSpPr/>
      </dsp:nvSpPr>
      <dsp:spPr>
        <a:xfrm>
          <a:off x="2398192" y="44944"/>
          <a:ext cx="2122134" cy="2122134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57A0FA-F624-4FD8-86FF-A64DD5B5CEF6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Kelompok percakapan sosial</a:t>
          </a:r>
          <a:endParaRPr lang="en-US" sz="2100" kern="1200" dirty="0"/>
        </a:p>
      </dsp:txBody>
      <dsp:txXfrm>
        <a:off x="495061" y="645"/>
        <a:ext cx="2262336" cy="1357401"/>
      </dsp:txXfrm>
    </dsp:sp>
    <dsp:sp modelId="{CC2FFC51-B22A-439F-B8B6-7F74CE3BAAD5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rekreasi</a:t>
          </a:r>
          <a:endParaRPr lang="en-US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83631" y="645"/>
        <a:ext cx="2262336" cy="1357401"/>
      </dsp:txXfrm>
    </dsp:sp>
    <dsp:sp modelId="{B6159660-72E0-4F05-8938-07BD99A46DE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Kelompok keterampilan</a:t>
          </a:r>
          <a:endParaRPr lang="en-US" sz="2100" kern="1200" dirty="0"/>
        </a:p>
      </dsp:txBody>
      <dsp:txXfrm>
        <a:off x="5472201" y="645"/>
        <a:ext cx="2262336" cy="1357401"/>
      </dsp:txXfrm>
    </dsp:sp>
    <dsp:sp modelId="{6F156E3E-A377-49B6-93DC-8746B5995A7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Kelompok pendidikan</a:t>
          </a:r>
          <a:endParaRPr lang="en-US" sz="2100" kern="1200" dirty="0"/>
        </a:p>
      </dsp:txBody>
      <dsp:txXfrm>
        <a:off x="495061" y="1584280"/>
        <a:ext cx="2262336" cy="1357401"/>
      </dsp:txXfrm>
    </dsp:sp>
    <dsp:sp modelId="{0F3A0510-2087-4FE2-AB7F-046C0A19649E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Kelompok pemecah masalah dan pembuat keputusan</a:t>
          </a:r>
          <a:endParaRPr lang="en-US" sz="2100" kern="1200" dirty="0"/>
        </a:p>
      </dsp:txBody>
      <dsp:txXfrm>
        <a:off x="2983631" y="1584280"/>
        <a:ext cx="2262336" cy="1357401"/>
      </dsp:txXfrm>
    </dsp:sp>
    <dsp:sp modelId="{07BD895E-B15A-4B00-86FC-1F73A710ACB0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mandiri</a:t>
          </a:r>
          <a:endParaRPr lang="en-US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472201" y="1584280"/>
        <a:ext cx="2262336" cy="1357401"/>
      </dsp:txXfrm>
    </dsp:sp>
    <dsp:sp modelId="{C13C1E9F-78D4-47DF-AB20-0E4C32E3E107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sosialisasi</a:t>
          </a:r>
          <a:endParaRPr lang="en-US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5061" y="3167916"/>
        <a:ext cx="2262336" cy="1357401"/>
      </dsp:txXfrm>
    </dsp:sp>
    <dsp:sp modelId="{76E0EBC5-5684-42FA-8CFD-BB52911FE5A1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Kelompok penyembuhan</a:t>
          </a:r>
          <a:endParaRPr lang="en-US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83631" y="3167916"/>
        <a:ext cx="2262336" cy="1357401"/>
      </dsp:txXfrm>
    </dsp:sp>
    <dsp:sp modelId="{64D145D2-A6E4-4F7B-BB1E-758DFD90CDFD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Kelompok keagamaan</a:t>
          </a:r>
          <a:endParaRPr lang="en-US" sz="2100" kern="1200" dirty="0"/>
        </a:p>
      </dsp:txBody>
      <dsp:txXfrm>
        <a:off x="547220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7C14C-718E-44DB-9E09-90069C01F6F8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24A3-63A8-4B90-9F8E-BAAE62282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7AA4-CDA2-423E-9CE0-DAEB56F65E7B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B653-FDFF-4483-A806-1F3F9E455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diagramData" Target="../diagrams/data12.xml"/><Relationship Id="rId12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microsoft.com/office/2007/relationships/diagramDrawing" Target="../diagrams/drawing12.xml"/><Relationship Id="rId5" Type="http://schemas.openxmlformats.org/officeDocument/2006/relationships/image" Target="../media/image31.jpe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30.jpeg"/><Relationship Id="rId9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video/BAB%20II%20Paus%20Mati%20Terdampar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39.xml"/><Relationship Id="rId7" Type="http://schemas.openxmlformats.org/officeDocument/2006/relationships/slide" Target="slide4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3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77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video/BAB%20III%20Harmoni%20Dalam%20Perbedaan%20Part%201%20-%20Inspirasi%20Sore.mp4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one-venter-693463-unsplash (1) - Copy perkecil dipercerah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-1239824" y="0"/>
            <a:ext cx="10383824" cy="7245424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932040" y="2636912"/>
            <a:ext cx="421196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ID" sz="5400" b="1" dirty="0" smtClean="0">
                <a:ln w="22225">
                  <a:gradFill>
                    <a:gsLst>
                      <a:gs pos="1000">
                        <a:srgbClr val="FFC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8A3E"/>
                </a:solidFill>
                <a:effectLst>
                  <a:outerShdw blurRad="50800" dist="50800" dir="5400000" algn="ctr" rotWithShape="0">
                    <a:schemeClr val="tx1">
                      <a:alpha val="86000"/>
                    </a:schemeClr>
                  </a:outerShdw>
                </a:effectLst>
              </a:rPr>
              <a:t>SOSIOLOGI</a:t>
            </a:r>
            <a:endParaRPr lang="en-US" sz="5400" dirty="0" smtClean="0">
              <a:ln w="22225">
                <a:gradFill>
                  <a:gsLst>
                    <a:gs pos="100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8A3E"/>
              </a:solidFill>
              <a:effectLst>
                <a:outerShdw blurRad="50800" dist="50800" dir="5400000" algn="ctr" rotWithShape="0">
                  <a:schemeClr val="tx1">
                    <a:alpha val="86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6136" y="3645024"/>
            <a:ext cx="3059832" cy="1440160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D" sz="71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Untuk SMA/MA </a:t>
            </a:r>
            <a:r>
              <a:rPr lang="en-ID" sz="7100" b="1" dirty="0" err="1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Kelas</a:t>
            </a:r>
            <a:r>
              <a:rPr lang="en-ID" sz="7100" b="1" dirty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71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XI Semester 1</a:t>
            </a:r>
          </a:p>
          <a:p>
            <a:pPr fontAlgn="auto">
              <a:spcAft>
                <a:spcPts val="0"/>
              </a:spcAft>
              <a:defRPr/>
            </a:pPr>
            <a:r>
              <a:rPr lang="en-ID" sz="71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</a:rPr>
              <a:t>Peminatan </a:t>
            </a:r>
          </a:p>
          <a:p>
            <a:pPr fontAlgn="auto">
              <a:spcAft>
                <a:spcPts val="0"/>
              </a:spcAft>
              <a:defRPr/>
            </a:pPr>
            <a:r>
              <a:rPr lang="en-ID" sz="7100" b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7030A0"/>
                </a:solidFill>
              </a:rPr>
              <a:t>Ilmu-Ilmu Sosial</a:t>
            </a:r>
            <a:endParaRPr lang="id-ID" sz="7100" b="1" dirty="0">
              <a:ln>
                <a:gradFill>
                  <a:gsLst>
                    <a:gs pos="0">
                      <a:srgbClr val="00B0F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7030A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5868144" y="5229200"/>
            <a:ext cx="32758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ID" sz="2000" b="1" dirty="0">
                <a:solidFill>
                  <a:srgbClr val="007E39"/>
                </a:solidFill>
                <a:latin typeface="Calibri" pitchFamily="34" charset="0"/>
              </a:rPr>
              <a:t>Penulis:</a:t>
            </a:r>
          </a:p>
          <a:p>
            <a:r>
              <a:rPr lang="en-ID" sz="2000" dirty="0" smtClean="0">
                <a:solidFill>
                  <a:srgbClr val="007E39"/>
                </a:solidFill>
                <a:latin typeface="Calibri" pitchFamily="34" charset="0"/>
              </a:rPr>
              <a:t>Fitria Wijayanti  </a:t>
            </a:r>
          </a:p>
          <a:p>
            <a:r>
              <a:rPr lang="en-ID" sz="2000" dirty="0" smtClean="0">
                <a:solidFill>
                  <a:srgbClr val="007E39"/>
                </a:solidFill>
                <a:latin typeface="Calibri" pitchFamily="34" charset="0"/>
              </a:rPr>
              <a:t>Farida Rahmawati  </a:t>
            </a:r>
          </a:p>
          <a:p>
            <a:r>
              <a:rPr lang="en-ID" sz="2000" dirty="0" smtClean="0">
                <a:solidFill>
                  <a:srgbClr val="007E39"/>
                </a:solidFill>
                <a:latin typeface="Calibri" pitchFamily="34" charset="0"/>
              </a:rPr>
              <a:t>Hanif Irawan </a:t>
            </a:r>
          </a:p>
        </p:txBody>
      </p:sp>
      <p:pic>
        <p:nvPicPr>
          <p:cNvPr id="7" name="Picture 6" descr="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63115">
            <a:off x="2042139" y="2655853"/>
            <a:ext cx="2712720" cy="378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 Belakang Terbentuknya Kelompok Sosial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628800"/>
          <a:ext cx="77048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64039-6AE3-4A8C-8C31-9602DA76F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A64039-6AE3-4A8C-8C31-9602DA76F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211C9-B12E-499A-8BF6-2093F4DD5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76211C9-B12E-499A-8BF6-2093F4DD5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8023B-5964-43A4-9451-E2944CE6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B48023B-5964-43A4-9451-E2944CE69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738C2E-46AB-4894-B8BD-11A9AC74D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8738C2E-46AB-4894-B8BD-11A9AC74D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76B6B-278D-4919-BFC3-BA2AB6C47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F276B6B-278D-4919-BFC3-BA2AB6C47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30FB7-4BCE-46AF-BBF3-ABB8510BE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2D30FB7-4BCE-46AF-BBF3-ABB8510BE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2061EB-B00A-4D4D-82D8-E8144B09C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C2061EB-B00A-4D4D-82D8-E8144B09C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2AD5B-CD10-4ADE-8FD7-7E068C863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A42AD5B-CD10-4ADE-8FD7-7E068C863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A9FF0E-3193-48FD-8C52-C186AC02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88A9FF0E-3193-48FD-8C52-C186AC02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DE8BF4-3F34-4BDA-B2AB-9923790DC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86DE8BF4-3F34-4BDA-B2AB-9923790DC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71E88-BAF5-4E2B-AF50-5A5541044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3271E88-BAF5-4E2B-AF50-5A5541044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80F75-D46F-4E20-85E4-50AE1B038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E380F75-D46F-4E20-85E4-50AE1B038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AB21D-5531-476D-931D-D4FAC7F3C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5D3AB21D-5531-476D-931D-D4FAC7F3C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978F10-00DC-43F3-9D77-9BAFD298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4C978F10-00DC-43F3-9D77-9BAFD298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5ED68F-5605-44FE-9379-443233CE6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315ED68F-5605-44FE-9379-443233CE6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0106"/>
          </a:xfrm>
        </p:spPr>
        <p:txBody>
          <a:bodyPr>
            <a:noAutofit/>
          </a:bodyPr>
          <a:lstStyle/>
          <a:p>
            <a:pPr marL="449263" indent="-449263"/>
            <a:r>
              <a:rPr lang="en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Faktor-Faktor yang Perlu Diperhatikan dalam Pembentukan Kelompok Sosial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1E0EC-27C3-4A6B-8C5E-107DE87C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11E0EC-27C3-4A6B-8C5E-107DE87C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F16E06-626E-4DC8-9B91-55F061AD1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5F16E06-626E-4DC8-9B91-55F061AD1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CF6DE-9B0F-4BFD-85E1-0A9CBA07A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49BCF6DE-9B0F-4BFD-85E1-0A9CBA07A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6DD8D-34FF-4613-A04C-25A9BCD7C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AC6DD8D-34FF-4613-A04C-25A9BCD7C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4650BA-0517-4E95-B2EE-98390A0C4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F4650BA-0517-4E95-B2EE-98390A0C4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1CF86-668E-4A74-8248-1B28C63C7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311CF86-668E-4A74-8248-1B28C63C7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28B15-8081-4CAD-A6B0-C87A7A4FE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AF28B15-8081-4CAD-A6B0-C87A7A4FE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3DDFF-CC8D-4ECE-B9A0-69ECFF30D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0C3DDFF-CC8D-4ECE-B9A0-69ECFF30D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DB3463-5D99-4EF9-A789-97D02F87F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DB3463-5D99-4EF9-A789-97D02F87F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484A5-AA98-4BD1-B780-C4D6BB59F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CE6484A5-AA98-4BD1-B780-C4D6BB59F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C4DF1-91B5-40CB-BE53-265E256CF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03C4DF1-91B5-40CB-BE53-265E256CF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6BA45-689D-4699-ADE5-6A35BCDF4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DA36BA45-689D-4699-ADE5-6A35BCDF4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/>
          </a:bodyPr>
          <a:lstStyle/>
          <a:p>
            <a:r>
              <a:rPr lang="en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 Pembentukan Kelompok Sosial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4848" y="1196752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F908E-D3D0-4044-A91E-68F9FF35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9F908E-D3D0-4044-A91E-68F9FF351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0CF72-668C-4F45-9593-26A5098CD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EF0CF72-668C-4F45-9593-26A5098CD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3C813-24A9-4952-96AF-91BBD372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A3C813-24A9-4952-96AF-91BBD372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991A5-6C44-4D99-B3CA-7A4F815F6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0F991A5-6C44-4D99-B3CA-7A4F815F6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E3F74-E9E7-413C-A103-F37E19420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04E3F74-E9E7-413C-A103-F37E19420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9DFE0-2155-4713-AEAD-F164B90F1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619DFE0-2155-4713-AEAD-F164B90F1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57CD41-648F-44D3-AA81-9A932D136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157CD41-648F-44D3-AA81-9A932D136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153F1-1506-463D-A2F5-8092379E5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21153F1-1506-463D-A2F5-8092379E5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45B0E9-AF26-4AC0-9C13-C1A097CA1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B45B0E9-AF26-4AC0-9C13-C1A097CA1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15120-C04F-4E65-9DE1-5E91435D1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BE15120-C04F-4E65-9DE1-5E91435D1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Ragam Kelompok Sosial </a:t>
            </a:r>
            <a:r>
              <a:rPr lang="en-ID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ID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Partikularisme</a:t>
            </a:r>
            <a:r>
              <a:rPr lang="en-ID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Eksklusivisme Kelompok dalam Masyarakat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1259632" y="2204864"/>
            <a:ext cx="6768752" cy="1010234"/>
          </a:xfrm>
          <a:prstGeom prst="homePlate">
            <a:avLst/>
          </a:prstGeom>
          <a:solidFill>
            <a:srgbClr val="5EE4A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Ragam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259632" y="3359114"/>
            <a:ext cx="6768752" cy="1008112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Universalisme, Partikularisme, dan Eksklusivisme Kelompok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pic>
        <p:nvPicPr>
          <p:cNvPr id="11" name="Picture 10" descr="antrian bb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4149081"/>
            <a:ext cx="2769210" cy="1779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MX-Jakart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4149081"/>
            <a:ext cx="2664297" cy="176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Trah-Jaw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836713"/>
            <a:ext cx="2448272" cy="152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gb 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764704"/>
            <a:ext cx="2448272" cy="163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IMG_018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44208" y="764705"/>
            <a:ext cx="248427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ounded Rectangle 16"/>
          <p:cNvSpPr/>
          <p:nvPr/>
        </p:nvSpPr>
        <p:spPr>
          <a:xfrm>
            <a:off x="1619672" y="2492897"/>
            <a:ext cx="568863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Coba sebutkan contoh kelompok sosial yang pernah Anda temui di lingkungan sekitar!</a:t>
            </a:r>
          </a:p>
          <a:p>
            <a:pPr algn="ctr"/>
            <a:r>
              <a:rPr lang="id-ID" dirty="0" smtClean="0"/>
              <a:t>Diskusikan dengan teman sebangku Anda!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lvl="0"/>
            <a:r>
              <a:rPr lang="en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Ragam Kelompok Sosial</a:t>
            </a:r>
            <a:r>
              <a:rPr lang="en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Perilaku Kolektif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700808"/>
            <a:ext cx="4248472" cy="5760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Kelompok Sosial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3356992"/>
            <a:ext cx="4176464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Perilaku Kolektif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4797152"/>
            <a:ext cx="4248472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799D3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Kelompok </a:t>
            </a:r>
            <a:r>
              <a:rPr lang="en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osial </a:t>
            </a:r>
            <a:r>
              <a:rPr lang="en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erdasarkan </a:t>
            </a:r>
            <a:r>
              <a:rPr lang="en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ujuannya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552" y="2348880"/>
            <a:ext cx="388843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Kelompok Primer dan sekunder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formal dan informal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 Kelompok referensi dan </a:t>
            </a:r>
            <a:r>
              <a:rPr lang="en-ID" i="1" dirty="0" smtClean="0"/>
              <a:t>membership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0" y="2348880"/>
            <a:ext cx="417646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Kelompok </a:t>
            </a:r>
            <a:r>
              <a:rPr lang="en-ID" i="1" dirty="0" smtClean="0"/>
              <a:t>in-group</a:t>
            </a:r>
            <a:r>
              <a:rPr lang="en-ID" dirty="0" smtClean="0"/>
              <a:t> dan </a:t>
            </a:r>
            <a:r>
              <a:rPr lang="en-ID" i="1" dirty="0" smtClean="0"/>
              <a:t>out-group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okupasional dan volunter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</a:t>
            </a:r>
            <a:r>
              <a:rPr lang="en-ID" i="1" dirty="0" smtClean="0"/>
              <a:t>gemeinschaft</a:t>
            </a:r>
            <a:r>
              <a:rPr lang="en-ID" dirty="0" smtClean="0"/>
              <a:t> dan </a:t>
            </a:r>
            <a:r>
              <a:rPr lang="en-ID" i="1" dirty="0" smtClean="0"/>
              <a:t>gessellschaft</a:t>
            </a:r>
            <a:endParaRPr lang="en-US" i="1" dirty="0"/>
          </a:p>
        </p:txBody>
      </p:sp>
      <p:sp>
        <p:nvSpPr>
          <p:cNvPr id="33" name="Rectangle 32"/>
          <p:cNvSpPr/>
          <p:nvPr/>
        </p:nvSpPr>
        <p:spPr>
          <a:xfrm>
            <a:off x="611560" y="4005064"/>
            <a:ext cx="41044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Kerumunan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Publik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560" y="5445224"/>
            <a:ext cx="25922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Kelompok percakapan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rekreasi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keterampilan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47864" y="5445224"/>
            <a:ext cx="237626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Kelompok pendidikan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 sosialisasi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mandiri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96136" y="5445224"/>
            <a:ext cx="3024336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D" dirty="0" smtClean="0"/>
              <a:t>Kelompok pemecah masalah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 penyembuhan</a:t>
            </a:r>
          </a:p>
          <a:p>
            <a:pPr>
              <a:buFont typeface="Wingdings" pitchFamily="2" charset="2"/>
              <a:buChar char="§"/>
            </a:pPr>
            <a:r>
              <a:rPr lang="en-ID" dirty="0" smtClean="0"/>
              <a:t>Kelompok keagamaan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ID" dirty="0" smtClean="0"/>
              <a:t>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Primer dan Sekunder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Formal dan Informal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Referensi dan Membership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4788024" y="4365104"/>
            <a:ext cx="4032448" cy="2088232"/>
          </a:xfrm>
          <a:prstGeom prst="round2SameRect">
            <a:avLst/>
          </a:prstGeom>
          <a:solidFill>
            <a:srgbClr val="E2683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Kelompok </a:t>
            </a:r>
            <a:r>
              <a:rPr lang="id-ID" i="1" dirty="0" smtClean="0"/>
              <a:t>membership</a:t>
            </a:r>
            <a:r>
              <a:rPr lang="id-ID" dirty="0" smtClean="0"/>
              <a:t> merupakan kelompok yang secara fisik menjadi anggota kelompok. Bukti keanggotaan biasanya ditunjukkan dengan kartu anggota  secara resmi.</a:t>
            </a:r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539552" y="4365104"/>
            <a:ext cx="4032448" cy="2088232"/>
          </a:xfrm>
          <a:prstGeom prst="round2SameRect">
            <a:avLst/>
          </a:prstGeom>
          <a:solidFill>
            <a:srgbClr val="F9AB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Kelompok referensi merupakan sekelompok orang yang secara nyata memengaruhi perilaku baik secara langsung maupun tidak langsung.</a:t>
            </a:r>
            <a:endParaRPr lang="en-US" dirty="0"/>
          </a:p>
        </p:txBody>
      </p:sp>
      <p:pic>
        <p:nvPicPr>
          <p:cNvPr id="13" name="Picture 12" descr="IMG-20151122-WA0003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4716016" y="1484784"/>
            <a:ext cx="403244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3717032"/>
            <a:ext cx="3888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 </a:t>
            </a:r>
            <a:r>
              <a:rPr lang="id-ID" sz="1100" i="1" dirty="0" smtClean="0"/>
              <a:t>http://banjarmasin.tribunnews.com/2017/02/15/komunitas-hachi-banjarmasin-ini-sudah-miliki-100-kostum-anime-jepang</a:t>
            </a:r>
            <a:endParaRPr lang="en-US" sz="1100" i="1" dirty="0"/>
          </a:p>
        </p:txBody>
      </p:sp>
      <p:pic>
        <p:nvPicPr>
          <p:cNvPr id="7" name="Picture 6" descr="komunitas-harajuku-community-atau-hachi_KELOMPOK REFERENS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484784"/>
            <a:ext cx="3975044" cy="223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ID" dirty="0" smtClean="0"/>
              <a:t>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</a:t>
            </a:r>
            <a:r>
              <a:rPr lang="id-ID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in-group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id-ID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out-group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1268760"/>
          <a:ext cx="700844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laque 5"/>
          <p:cNvSpPr/>
          <p:nvPr/>
        </p:nvSpPr>
        <p:spPr>
          <a:xfrm>
            <a:off x="323528" y="3573016"/>
            <a:ext cx="4248472" cy="2232248"/>
          </a:xfrm>
          <a:prstGeom prst="plaque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/>
                </a:solidFill>
              </a:rPr>
              <a:t>In-group</a:t>
            </a:r>
            <a:r>
              <a:rPr lang="id-ID" dirty="0" smtClean="0">
                <a:solidFill>
                  <a:schemeClr val="tx1"/>
                </a:solidFill>
              </a:rPr>
              <a:t> dilandasi oleh faktor simpati dan kedekatan secara pribadi dengan anggota kelompok lainnya.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4716016" y="3573016"/>
            <a:ext cx="4248472" cy="2232248"/>
          </a:xfrm>
          <a:prstGeom prst="plaque">
            <a:avLst/>
          </a:prstGeom>
          <a:solidFill>
            <a:srgbClr val="00CC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i="1" dirty="0" smtClean="0">
                <a:solidFill>
                  <a:schemeClr val="tx1"/>
                </a:solidFill>
              </a:rPr>
              <a:t>Out-group</a:t>
            </a:r>
            <a:r>
              <a:rPr lang="id-ID" dirty="0" smtClean="0">
                <a:solidFill>
                  <a:schemeClr val="tx1"/>
                </a:solidFill>
              </a:rPr>
              <a:t> ditandai dengan rasa antagonisme atau antipati terhadap kelompok lain.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2411760" y="2276872"/>
            <a:ext cx="1224136" cy="936104"/>
          </a:xfrm>
          <a:prstGeom prst="curvedConnector3">
            <a:avLst>
              <a:gd name="adj1" fmla="val 1333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5652120" y="2276872"/>
            <a:ext cx="1224136" cy="1080120"/>
          </a:xfrm>
          <a:prstGeom prst="curvedConnector3">
            <a:avLst>
              <a:gd name="adj1" fmla="val 202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ctus-plant-pot-plant-13023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D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Daftar Isi</a:t>
            </a:r>
            <a:endParaRPr lang="id-ID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016" y="1196752"/>
            <a:ext cx="424847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BAB 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>
            <a:hlinkClick r:id="rId3" action="ppaction://hlinksldjump"/>
          </p:cNvPr>
          <p:cNvSpPr/>
          <p:nvPr/>
        </p:nvSpPr>
        <p:spPr>
          <a:xfrm>
            <a:off x="4716016" y="1628800"/>
            <a:ext cx="4176464" cy="648072"/>
          </a:xfrm>
          <a:prstGeom prst="snip2DiagRect">
            <a:avLst/>
          </a:prstGeom>
          <a:solidFill>
            <a:schemeClr val="bg1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Kelompok Sosial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6016" y="2420888"/>
            <a:ext cx="424847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BAB II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Snip Diagonal Corner Rectangle 13">
            <a:hlinkClick r:id="rId4" action="ppaction://hlinksldjump"/>
          </p:cNvPr>
          <p:cNvSpPr/>
          <p:nvPr/>
        </p:nvSpPr>
        <p:spPr>
          <a:xfrm>
            <a:off x="4716016" y="2867926"/>
            <a:ext cx="4176464" cy="648072"/>
          </a:xfrm>
          <a:prstGeom prst="snip2DiagRect">
            <a:avLst/>
          </a:prstGeom>
          <a:solidFill>
            <a:schemeClr val="bg1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Permasalahan Sosial dalam Masyarakat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18516" y="3660014"/>
            <a:ext cx="424847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BAB III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nip Diagonal Corner Rectangle 15">
            <a:hlinkClick r:id="rId5" action="ppaction://hlinksldjump"/>
          </p:cNvPr>
          <p:cNvSpPr/>
          <p:nvPr/>
        </p:nvSpPr>
        <p:spPr>
          <a:xfrm>
            <a:off x="4716016" y="4092062"/>
            <a:ext cx="4176464" cy="792088"/>
          </a:xfrm>
          <a:prstGeom prst="snip2DiagRect">
            <a:avLst/>
          </a:prstGeom>
          <a:solidFill>
            <a:schemeClr val="bg1">
              <a:alpha val="3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Perbedaan, Kesetaraan, dan Harmoni Sosial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Okupasional dan Volunter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844824"/>
            <a:ext cx="1872208" cy="648072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Kelompok Okupasional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4365104"/>
            <a:ext cx="1872208" cy="648072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Kelompok Volunter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 flipH="1">
            <a:off x="5436096" y="1412776"/>
            <a:ext cx="3096344" cy="504056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Identik dengan kelompok profesi</a:t>
            </a:r>
            <a:endParaRPr lang="en-US" sz="1600" dirty="0"/>
          </a:p>
        </p:txBody>
      </p:sp>
      <p:sp>
        <p:nvSpPr>
          <p:cNvPr id="12" name="Pentagon 11"/>
          <p:cNvSpPr/>
          <p:nvPr/>
        </p:nvSpPr>
        <p:spPr>
          <a:xfrm flipH="1">
            <a:off x="5364088" y="2060848"/>
            <a:ext cx="3168352" cy="576064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Sekumpulan individu yang memiliki keahlian tertentu</a:t>
            </a:r>
            <a:endParaRPr lang="en-US" sz="1600" dirty="0"/>
          </a:p>
        </p:txBody>
      </p:sp>
      <p:sp>
        <p:nvSpPr>
          <p:cNvPr id="13" name="Pentagon 12"/>
          <p:cNvSpPr/>
          <p:nvPr/>
        </p:nvSpPr>
        <p:spPr>
          <a:xfrm flipH="1">
            <a:off x="5364088" y="2780928"/>
            <a:ext cx="3168352" cy="576064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Memiliki etika profesi atau kode etik profesi</a:t>
            </a:r>
            <a:endParaRPr lang="en-US" sz="1600" dirty="0"/>
          </a:p>
        </p:txBody>
      </p:sp>
      <p:sp>
        <p:nvSpPr>
          <p:cNvPr id="14" name="Pentagon 13"/>
          <p:cNvSpPr/>
          <p:nvPr/>
        </p:nvSpPr>
        <p:spPr>
          <a:xfrm flipH="1">
            <a:off x="5364088" y="3789040"/>
            <a:ext cx="3168352" cy="576064"/>
          </a:xfrm>
          <a:prstGeom prst="homePlat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Terbentuk atas dasar kepentingan yang sama</a:t>
            </a:r>
            <a:endParaRPr lang="en-US" sz="1600" dirty="0"/>
          </a:p>
        </p:txBody>
      </p:sp>
      <p:sp>
        <p:nvSpPr>
          <p:cNvPr id="15" name="Pentagon 14"/>
          <p:cNvSpPr/>
          <p:nvPr/>
        </p:nvSpPr>
        <p:spPr>
          <a:xfrm flipH="1">
            <a:off x="5364088" y="4509120"/>
            <a:ext cx="3168352" cy="576064"/>
          </a:xfrm>
          <a:prstGeom prst="homePlat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Banyak bergerak di bidang sosial kemanusiaan (relawan)</a:t>
            </a:r>
            <a:endParaRPr lang="en-US" sz="1600" dirty="0"/>
          </a:p>
        </p:txBody>
      </p:sp>
      <p:sp>
        <p:nvSpPr>
          <p:cNvPr id="16" name="Pentagon 15"/>
          <p:cNvSpPr/>
          <p:nvPr/>
        </p:nvSpPr>
        <p:spPr>
          <a:xfrm flipH="1">
            <a:off x="5292080" y="5229200"/>
            <a:ext cx="3240360" cy="792088"/>
          </a:xfrm>
          <a:prstGeom prst="homePlat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1600" dirty="0" smtClean="0"/>
              <a:t>Memenuhi kepentingan anggotanya tanpa mengganggu masyarakat umum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3212976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 </a:t>
            </a:r>
            <a:r>
              <a:rPr lang="id-ID" sz="1100" i="1" dirty="0" smtClean="0"/>
              <a:t>https://tinyurl.com/y5zl5g44</a:t>
            </a:r>
            <a:endParaRPr lang="en-US" sz="1100" i="1" dirty="0"/>
          </a:p>
        </p:txBody>
      </p:sp>
      <p:pic>
        <p:nvPicPr>
          <p:cNvPr id="18" name="Picture 17" descr="IDI - kelompok okupasiona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699792" y="1268760"/>
            <a:ext cx="2376264" cy="1750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555776" y="5733256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 </a:t>
            </a:r>
            <a:r>
              <a:rPr lang="id-ID" sz="1100" i="1" dirty="0" smtClean="0"/>
              <a:t>https://tinyurl.com/y6ymq729</a:t>
            </a:r>
            <a:endParaRPr lang="en-US" sz="1100" i="1" dirty="0"/>
          </a:p>
        </p:txBody>
      </p:sp>
      <p:pic>
        <p:nvPicPr>
          <p:cNvPr id="20" name="Picture 19" descr="act-lombok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3933056"/>
            <a:ext cx="2339751" cy="1754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</a:t>
            </a:r>
            <a:r>
              <a:rPr lang="id-ID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Gemeinschaft</a:t>
            </a:r>
            <a:r>
              <a:rPr lang="id-I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id-ID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Gessellschaft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3 antarafoto-memperbaiki-jaring-nelayan-060415-riv-1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467544" y="1196752"/>
            <a:ext cx="3708045" cy="2400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16 perkumpulan parpol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tretch>
            <a:fillRect/>
          </a:stretch>
        </p:blipFill>
        <p:spPr>
          <a:xfrm>
            <a:off x="4572000" y="1196752"/>
            <a:ext cx="4208878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67544" y="364502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</a:t>
            </a:r>
            <a:r>
              <a:rPr lang="id-ID" sz="1100" dirty="0" smtClean="0"/>
              <a:t> </a:t>
            </a:r>
            <a:r>
              <a:rPr lang="en-US" sz="1100" i="1" dirty="0" smtClean="0"/>
              <a:t>http://beritadaerah.co.id/2015/04/08/nelayan-memperbaiki-jaring-3/</a:t>
            </a:r>
            <a:endParaRPr lang="en-US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3645024"/>
            <a:ext cx="43924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 </a:t>
            </a:r>
            <a:r>
              <a:rPr lang="en-US" sz="1100" i="1" dirty="0" smtClean="0"/>
              <a:t>https://nasional.kompas.com/read/2013/07/27/1705281/Partai.Politik.Terus.Berbenah</a:t>
            </a:r>
            <a:endParaRPr lang="en-US" sz="1100" i="1" dirty="0"/>
          </a:p>
        </p:txBody>
      </p:sp>
      <p:sp>
        <p:nvSpPr>
          <p:cNvPr id="17" name="Rectangle 16"/>
          <p:cNvSpPr/>
          <p:nvPr/>
        </p:nvSpPr>
        <p:spPr>
          <a:xfrm>
            <a:off x="323528" y="4941168"/>
            <a:ext cx="4032448" cy="16561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id-ID" dirty="0" smtClean="0"/>
              <a:t>Hubungan batin murni, alami, dan kekal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dirty="0" smtClean="0"/>
              <a:t>Rasa pengertian (</a:t>
            </a:r>
            <a:r>
              <a:rPr lang="id-ID" i="1" dirty="0" smtClean="0"/>
              <a:t>understanding</a:t>
            </a:r>
            <a:r>
              <a:rPr lang="id-ID" dirty="0" smtClean="0"/>
              <a:t>) dan kemauan bersama (</a:t>
            </a:r>
            <a:r>
              <a:rPr lang="id-ID" i="1" dirty="0" smtClean="0"/>
              <a:t>common will</a:t>
            </a:r>
            <a:r>
              <a:rPr lang="id-ID" dirty="0" smtClean="0"/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dirty="0" smtClean="0"/>
              <a:t> Identik dengan masyarakat desa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4008" y="4941168"/>
            <a:ext cx="4032448" cy="1656184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Kehidupan bersama dengan masa berlangsung cenderung singkat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Pola pikir terbuka dan memiliki spesialisasi tinggi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Identik dengan masyarakat kota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7544" y="4149080"/>
            <a:ext cx="3672408" cy="50405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i="1" dirty="0" smtClean="0"/>
              <a:t>Gemeinschaft</a:t>
            </a:r>
            <a:endParaRPr lang="en-US" sz="2400" b="1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60032" y="4221088"/>
            <a:ext cx="3672408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Gessellschaft</a:t>
            </a:r>
            <a:endParaRPr lang="en-US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Kolektif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Kerumunan yang berartikulasi dengan struktur sosial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Kerumunan yang bersifat sementara (</a:t>
            </a:r>
            <a:r>
              <a:rPr lang="id-ID" i="1" dirty="0" smtClean="0"/>
              <a:t>casual crowds</a:t>
            </a:r>
            <a:r>
              <a:rPr lang="id-ID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Kerumunan yang berlawanan dengan norma hukum (</a:t>
            </a:r>
            <a:r>
              <a:rPr lang="id-ID" i="1" dirty="0" smtClean="0"/>
              <a:t>lawless crowds</a:t>
            </a:r>
            <a:r>
              <a:rPr lang="id-ID" dirty="0" smtClean="0"/>
              <a:t>)</a:t>
            </a:r>
          </a:p>
          <a:p>
            <a:endParaRPr lang="en-US" dirty="0"/>
          </a:p>
        </p:txBody>
      </p:sp>
      <p:pic>
        <p:nvPicPr>
          <p:cNvPr id="7" name="Content Placeholder 6" descr="suporter-1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1772816"/>
            <a:ext cx="434090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4869160"/>
            <a:ext cx="43204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Sumber: </a:t>
            </a:r>
            <a:r>
              <a:rPr lang="id-ID" sz="1100" i="1" dirty="0" smtClean="0"/>
              <a:t>https://www.indosport.com/sepakbola/20150726/3-program-pembenahan-sepakbola-kemenpora-bagi-penonton</a:t>
            </a:r>
            <a:endParaRPr lang="en-US" sz="11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251520" y="1628800"/>
            <a:ext cx="3672408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/>
              <a:t>Kerumunan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55776" y="836712"/>
            <a:ext cx="3672408" cy="504056"/>
          </a:xfrm>
          <a:prstGeom prst="roundRect">
            <a:avLst/>
          </a:prstGeom>
          <a:solidFill>
            <a:srgbClr val="00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/>
              <a:t>Publik</a:t>
            </a:r>
            <a:endParaRPr lang="en-US" sz="24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99592" y="184482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Individu-individu yang menjalin interaksi melalui media/alat komunikasi atau pesan berantai</a:t>
            </a:r>
            <a:endParaRPr lang="en-US" sz="2800" dirty="0"/>
          </a:p>
        </p:txBody>
      </p:sp>
      <p:sp>
        <p:nvSpPr>
          <p:cNvPr id="11" name="Down Arrow 10"/>
          <p:cNvSpPr/>
          <p:nvPr/>
        </p:nvSpPr>
        <p:spPr>
          <a:xfrm>
            <a:off x="3851920" y="3429000"/>
            <a:ext cx="1008112" cy="1008112"/>
          </a:xfrm>
          <a:prstGeom prst="downArrow">
            <a:avLst/>
          </a:prstGeom>
          <a:gradFill>
            <a:gsLst>
              <a:gs pos="0">
                <a:srgbClr val="00CC99"/>
              </a:gs>
              <a:gs pos="48000">
                <a:srgbClr val="21D6E0">
                  <a:alpha val="87000"/>
                </a:srgbClr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7784" y="4581128"/>
            <a:ext cx="3672408" cy="1584176"/>
          </a:xfrm>
          <a:prstGeom prst="rect">
            <a:avLst/>
          </a:prstGeom>
          <a:gradFill>
            <a:gsLst>
              <a:gs pos="10000">
                <a:srgbClr val="00B05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id-ID" sz="2400" dirty="0" smtClean="0"/>
              <a:t>Kelompok </a:t>
            </a:r>
            <a:r>
              <a:rPr lang="id-ID" sz="2400" i="1" dirty="0" smtClean="0"/>
              <a:t>vested interest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Kelompok </a:t>
            </a:r>
            <a:r>
              <a:rPr lang="id-ID" sz="2400" i="1" dirty="0" smtClean="0"/>
              <a:t>new comer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Kelompok pasif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Sosial Berdasarkan Tujuannya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F57A0FA-F624-4FD8-86FF-A64DD5B5C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graphicEl>
                                              <a:dgm id="{5F57A0FA-F624-4FD8-86FF-A64DD5B5C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dgm id="{5F57A0FA-F624-4FD8-86FF-A64DD5B5C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2FFC51-B22A-439F-B8B6-7F74CE3B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graphicEl>
                                              <a:dgm id="{CC2FFC51-B22A-439F-B8B6-7F74CE3B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graphicEl>
                                              <a:dgm id="{CC2FFC51-B22A-439F-B8B6-7F74CE3B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159660-72E0-4F05-8938-07BD99A4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B6159660-72E0-4F05-8938-07BD99A4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B6159660-72E0-4F05-8938-07BD99A4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156E3E-A377-49B6-93DC-8746B599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graphicEl>
                                              <a:dgm id="{6F156E3E-A377-49B6-93DC-8746B599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6F156E3E-A377-49B6-93DC-8746B599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3A0510-2087-4FE2-AB7F-046C0A19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graphicEl>
                                              <a:dgm id="{0F3A0510-2087-4FE2-AB7F-046C0A19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graphicEl>
                                              <a:dgm id="{0F3A0510-2087-4FE2-AB7F-046C0A196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D895E-B15A-4B00-86FC-1F73A710A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07BD895E-B15A-4B00-86FC-1F73A710A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graphicEl>
                                              <a:dgm id="{07BD895E-B15A-4B00-86FC-1F73A710A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3C1E9F-78D4-47DF-AB20-0E4C32E3E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graphicEl>
                                              <a:dgm id="{C13C1E9F-78D4-47DF-AB20-0E4C32E3E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C13C1E9F-78D4-47DF-AB20-0E4C32E3E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E0EBC5-5684-42FA-8CFD-BB52911FE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graphicEl>
                                              <a:dgm id="{76E0EBC5-5684-42FA-8CFD-BB52911FE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graphicEl>
                                              <a:dgm id="{76E0EBC5-5684-42FA-8CFD-BB52911FE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D145D2-A6E4-4F7B-BB1E-758DFD90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64D145D2-A6E4-4F7B-BB1E-758DFD90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>
                                            <p:graphicEl>
                                              <a:dgm id="{64D145D2-A6E4-4F7B-BB1E-758DFD90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d-ID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Universalisme, Partikularisme, dan Eksklusivisme Kelompok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025116" y="2636912"/>
            <a:ext cx="2376264" cy="14401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Universalisme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561620" y="2708920"/>
            <a:ext cx="2376264" cy="15121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Partikularisme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61620" y="4725144"/>
            <a:ext cx="2376264" cy="144016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Eksklusivisme</a:t>
            </a:r>
            <a:endParaRPr lang="en-US" dirty="0"/>
          </a:p>
        </p:txBody>
      </p:sp>
      <p:sp>
        <p:nvSpPr>
          <p:cNvPr id="9" name="Round Same Side Corner Rectangle 8"/>
          <p:cNvSpPr/>
          <p:nvPr/>
        </p:nvSpPr>
        <p:spPr>
          <a:xfrm>
            <a:off x="3473388" y="1772816"/>
            <a:ext cx="2232248" cy="792088"/>
          </a:xfrm>
          <a:prstGeom prst="round2Same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Talcott Parsons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  <a:endCxn id="5" idx="0"/>
          </p:cNvCxnSpPr>
          <p:nvPr/>
        </p:nvCxnSpPr>
        <p:spPr>
          <a:xfrm flipH="1">
            <a:off x="2213248" y="2168860"/>
            <a:ext cx="1260140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  <a:endCxn id="6" idx="0"/>
          </p:cNvCxnSpPr>
          <p:nvPr/>
        </p:nvCxnSpPr>
        <p:spPr>
          <a:xfrm>
            <a:off x="5705636" y="2168860"/>
            <a:ext cx="1044116" cy="54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8" idx="0"/>
          </p:cNvCxnSpPr>
          <p:nvPr/>
        </p:nvCxnSpPr>
        <p:spPr>
          <a:xfrm>
            <a:off x="6749752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Left Arrow 15">
            <a:hlinkClick r:id="rId3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 smtClean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en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id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Permasalahan Sosial dalam Masyarakat</a:t>
            </a:r>
            <a:endParaRPr lang="id-ID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5616" y="5373216"/>
            <a:ext cx="6786610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Kegiatan vandalisme seperti yang tampak pada gambar sering dianggap sebagai masalah sosial. Mengapa demikian? Kemukakan pendapat Anda!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6" name="Picture 5" descr="WhatsApp-Image-2018-09-21-at-17.58.35-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3728" y="1844824"/>
            <a:ext cx="4751978" cy="3166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971600" y="6460061"/>
            <a:ext cx="756084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https://www.jakartamrt.co.id/2018/09/21/pt-mrt-jakarta-sayangkan-aksi-vandalisme-terhadap-kereta-mrt-jakarta/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3356992"/>
          <a:ext cx="7643192" cy="255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32656"/>
            <a:ext cx="8208912" cy="25922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Tujuan Pembelajaran: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400" dirty="0" smtClean="0">
                <a:solidFill>
                  <a:schemeClr val="tx1"/>
                </a:solidFill>
              </a:rPr>
              <a:t>Setelah melakukan pengamatan di lingkungan sekitar, peserta didik  mampu mengidentifikasi keberadaan permasalahan sosial dalam masyarakat.</a:t>
            </a:r>
            <a:endParaRPr lang="id-ID" sz="1400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400" dirty="0" smtClean="0">
                <a:solidFill>
                  <a:schemeClr val="tx1"/>
                </a:solidFill>
              </a:rPr>
              <a:t>Setelah mengidentifikasi keberadaan masalah sosial, peserta didik mampu menganalisis sumber-sumber penyebab terjadinya permasalahan sosial dalam masyarakat.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400" dirty="0" smtClean="0">
                <a:solidFill>
                  <a:schemeClr val="tx1"/>
                </a:solidFill>
              </a:rPr>
              <a:t>Setelah melakukan studi kasus tentang permasalahan sosial, peserta didik mampu menganalisis ragam  permasalahan sosial dan dampaknya bagi masyarakat.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400" dirty="0" smtClean="0">
                <a:solidFill>
                  <a:schemeClr val="tx1"/>
                </a:solidFill>
              </a:rPr>
              <a:t>Setelah berdiskusi, peserta didik mampu menganalisis terjadinya kecenderungan eksklusi sosial dalam masyarakat.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D" sz="1400" dirty="0" smtClean="0">
                <a:solidFill>
                  <a:schemeClr val="tx1"/>
                </a:solidFill>
              </a:rPr>
              <a:t>Setelah melakukan kegiatan ilmiah, peserta didik mampu mencegah serta mengatasi permasalahan sosial dalam menggunakan sudut pandang dan pendekatan sosiologis.</a:t>
            </a:r>
            <a:endParaRPr lang="id-ID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Identifikasi dan Pencarian Permasalahan Sosial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1187624" y="1628800"/>
            <a:ext cx="6624736" cy="576262"/>
          </a:xfrm>
          <a:prstGeom prst="homePlate">
            <a:avLst/>
          </a:prstGeom>
          <a:solidFill>
            <a:srgbClr val="92CD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Definisi Permasalahan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87624" y="2348880"/>
            <a:ext cx="6768752" cy="1008112"/>
          </a:xfrm>
          <a:prstGeom prst="homePlate">
            <a:avLst/>
          </a:prstGeom>
          <a:solidFill>
            <a:srgbClr val="FFE28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Ukuran-Ukuran Sosiologis terhadap Permasalahan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>
            <a:off x="1187624" y="4653136"/>
            <a:ext cx="6696744" cy="1008112"/>
          </a:xfrm>
          <a:prstGeom prst="homePlate">
            <a:avLst/>
          </a:prstGeom>
          <a:solidFill>
            <a:srgbClr val="2C67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bg1"/>
                </a:solidFill>
                <a:latin typeface="+mj-lt"/>
              </a:rPr>
              <a:t>4.	Partikularisme Kelompok dan Dilema Pembentukan Kepentingan Umum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entagon 6">
            <a:hlinkClick r:id="" action="ppaction://noaction"/>
          </p:cNvPr>
          <p:cNvSpPr/>
          <p:nvPr/>
        </p:nvSpPr>
        <p:spPr>
          <a:xfrm>
            <a:off x="1187624" y="3501008"/>
            <a:ext cx="6768752" cy="1008112"/>
          </a:xfrm>
          <a:prstGeom prst="homePlate">
            <a:avLst/>
          </a:prstGeom>
          <a:solidFill>
            <a:srgbClr val="E5E4D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tabLst>
                <a:tab pos="360363" algn="l"/>
              </a:tabLs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3. Klasifikasi Permasalahan Sosial Berdasarkan Sumber-sumbernya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Definisi Permasalahan Sosial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ID" dirty="0" smtClean="0"/>
              <a:t>Menurut Anda, apa yang dimaksud dengan </a:t>
            </a:r>
            <a:r>
              <a:rPr lang="en-ID" i="1" dirty="0" smtClean="0"/>
              <a:t>permasalahan sosial</a:t>
            </a:r>
            <a:r>
              <a:rPr lang="en-ID" dirty="0" smtClean="0"/>
              <a:t>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3501008"/>
            <a:ext cx="7776864" cy="280831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3100" b="1" dirty="0" smtClean="0"/>
              <a:t>Permasalahan sosial </a:t>
            </a:r>
            <a:r>
              <a:rPr lang="en-ID" sz="3100" dirty="0" smtClean="0"/>
              <a:t>merupakan ilmu yang mempelajari hubungan atau interaksi sosial manusia dalam masyarakat, proses sosial, struktur sosial, dan perubahan sosial dalam masyarakat.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b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Sosial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MG_03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1556792"/>
            <a:ext cx="5040052" cy="3360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403648" y="5373216"/>
            <a:ext cx="6786610" cy="122413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Mengapa sekumpulan orang pada gambar di atas disebut sebagai kelompok sosial?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Kemukakan pendapat Anda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Ukuran-Ukuran Sosiologis terhadap Permasalahan Sosial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pic>
        <p:nvPicPr>
          <p:cNvPr id="15" name="Picture 14" descr="artikel-CEGAH-PHUBBING.jpe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395536" y="4365104"/>
            <a:ext cx="2917114" cy="180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20140409_172438_posko-caleg-stres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>
          <a:xfrm>
            <a:off x="6084168" y="4365104"/>
            <a:ext cx="2592288" cy="1794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campak-dan-rubella.jpg"/>
          <p:cNvPicPr>
            <a:picLocks noChangeAspect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>
          <a:xfrm>
            <a:off x="6084168" y="1844824"/>
            <a:ext cx="2592288" cy="1794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837192780x390.jpg"/>
          <p:cNvPicPr>
            <a:picLocks noChangeAspect="1"/>
          </p:cNvPicPr>
          <p:nvPr/>
        </p:nvPicPr>
        <p:blipFill>
          <a:blip r:embed="rId6" cstate="screen">
            <a:lum bright="10000"/>
          </a:blip>
          <a:stretch>
            <a:fillRect/>
          </a:stretch>
        </p:blipFill>
        <p:spPr>
          <a:xfrm>
            <a:off x="683568" y="1844824"/>
            <a:ext cx="2491755" cy="1661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Klasifikasi Permasalahan Sosial Berdasarkan Sumber-sumbernya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4016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Content Placeholder 6" descr="images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32448" y="3541464"/>
            <a:ext cx="864096" cy="88201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radacina-cursor-hand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248472" y="4117528"/>
            <a:ext cx="424316" cy="5486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39633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id-ID" sz="1200" b="1" dirty="0" smtClean="0"/>
              <a:t>Sumber</a:t>
            </a:r>
            <a:r>
              <a:rPr lang="en-ID" sz="1200" b="1" dirty="0" smtClean="0"/>
              <a:t> gambar</a:t>
            </a:r>
            <a:r>
              <a:rPr lang="en-ID" sz="1200" b="1" i="1" dirty="0" smtClean="0"/>
              <a:t>: </a:t>
            </a:r>
            <a:r>
              <a:rPr lang="id-ID" sz="1200" i="1" dirty="0" smtClean="0"/>
              <a:t>https://tinyurl.com/y4h2ct3e</a:t>
            </a:r>
            <a:r>
              <a:rPr lang="en-ID" sz="1200" i="1" dirty="0" smtClean="0"/>
              <a:t>, https://tinyurl.com/y4dpkvtn, https://tinyurl.com/y37uzkap, https://tinyurl.com/yx9x9weh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Partikularisme Kelompok dan Dilema Pembentukan Kepentingan Umum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loud 3"/>
          <p:cNvSpPr/>
          <p:nvPr/>
        </p:nvSpPr>
        <p:spPr>
          <a:xfrm>
            <a:off x="2987824" y="1916832"/>
            <a:ext cx="3096344" cy="15841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PARTIKULARISME KELOMPOK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367521">
            <a:off x="5361045" y="317865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terbentuk karena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444208" y="3861048"/>
            <a:ext cx="2376264" cy="1440160"/>
          </a:xfrm>
          <a:prstGeom prst="wedgeRectCallout">
            <a:avLst>
              <a:gd name="adj1" fmla="val -106919"/>
              <a:gd name="adj2" fmla="val -9030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smtClean="0"/>
              <a:t>Suatu kelompok lebih mengutamakan kepentingan kelompoknya daripada  kepentingan umum</a:t>
            </a:r>
            <a:endParaRPr lang="en-US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491880" y="5157192"/>
            <a:ext cx="2880320" cy="1440160"/>
          </a:xfrm>
          <a:prstGeom prst="wedgeRoundRectCallout">
            <a:avLst>
              <a:gd name="adj1" fmla="val -24302"/>
              <a:gd name="adj2" fmla="val -1716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smtClean="0"/>
              <a:t>Menyebabkan  disintegrasi, primordialisme, egoisitas kelompok,  dan terabaikannya kepentingan publik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4424730">
            <a:off x="4127465" y="4248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dampak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323528" y="4437112"/>
            <a:ext cx="2664296" cy="1656184"/>
          </a:xfrm>
          <a:prstGeom prst="wedgeEllipseCallout">
            <a:avLst>
              <a:gd name="adj1" fmla="val 78024"/>
              <a:gd name="adj2" fmla="val -10806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smtClean="0"/>
              <a:t>Paham mengutamakan kepentingan kelompok sendiri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9603763">
            <a:off x="1740108" y="37833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/>
              <a:t>pengertian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10" grpId="0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Ragam Permasalahan Sosial dan Dampaknya bagi Masyarakat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187624" y="2420888"/>
            <a:ext cx="6624736" cy="1133274"/>
          </a:xfrm>
          <a:prstGeom prst="homePlate">
            <a:avLst/>
          </a:prstGeom>
          <a:solidFill>
            <a:srgbClr val="FFA14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Ragam Permasalahan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entagon 3">
            <a:hlinkClick r:id="rId4" action="ppaction://hlinksldjump"/>
          </p:cNvPr>
          <p:cNvSpPr/>
          <p:nvPr/>
        </p:nvSpPr>
        <p:spPr>
          <a:xfrm>
            <a:off x="1187624" y="3717032"/>
            <a:ext cx="6624736" cy="1008112"/>
          </a:xfrm>
          <a:prstGeom prst="homePlate">
            <a:avLst/>
          </a:prstGeom>
          <a:solidFill>
            <a:srgbClr val="FFE28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Dampak Permasalahan Sosial bagi Masyarakat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Ragam Permasalahan Sosial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-900608" y="1484784"/>
          <a:ext cx="609600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uranmor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72000" y="1484784"/>
            <a:ext cx="3816579" cy="2359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mereka-mengaku-pernah-korupsi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724128" y="2276872"/>
            <a:ext cx="2973739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638132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 :</a:t>
            </a:r>
            <a:r>
              <a:rPr lang="en-ID" sz="1200" i="1" dirty="0" smtClean="0"/>
              <a:t> https://tinyurl.com/y32spfy7, https://tinyurl.com/y2ej9d3l, https://tinyurl.com/y5np9x6d, https://tinyurl.com/y42e4m4v </a:t>
            </a:r>
            <a:endParaRPr lang="en-US" sz="1200" i="1" dirty="0"/>
          </a:p>
        </p:txBody>
      </p:sp>
      <p:pic>
        <p:nvPicPr>
          <p:cNvPr id="7" name="Picture 6" descr="Ilustrasi-Broken-Home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519796">
            <a:off x="4696301" y="3097980"/>
            <a:ext cx="3398159" cy="1907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lustrasi-Pencemaran-Air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292080" y="3573016"/>
            <a:ext cx="3282529" cy="2015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5EA1C0-A210-47FF-BE0A-3B7D06E0C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dgm id="{545EA1C0-A210-47FF-BE0A-3B7D06E0C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7825F97-BC87-46AA-9002-D575E8653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F7825F97-BC87-46AA-9002-D575E8653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E9AB058-DDA2-4358-8FDA-F09A6CBD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dgm id="{FE9AB058-DDA2-4358-8FDA-F09A6CBDB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6CC8DBC-EFDA-4CC5-BD91-3FF0DEB45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26CC8DBC-EFDA-4CC5-BD91-3FF0DEB45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20ECD45-AD18-4B63-9C94-FDEA6CC17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dgm id="{B20ECD45-AD18-4B63-9C94-FDEA6CC17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C0469D4-C862-415A-842A-08CD26705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graphicEl>
                                              <a:dgm id="{4C0469D4-C862-415A-842A-08CD26705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B564CC-4D6E-4F83-A756-A3A327257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7FB564CC-4D6E-4F83-A756-A3A327257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934EC8-35D4-4F74-AACB-C9D1CCBBB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graphicEl>
                                              <a:dgm id="{32934EC8-35D4-4F74-AACB-C9D1CCBBB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797DC3A-7F07-4BA9-BF84-3773E401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graphicEl>
                                              <a:dgm id="{4797DC3A-7F07-4BA9-BF84-3773E4013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E7DEF98-EE0D-48BA-A3DA-7BFFAA9A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>
                                            <p:graphicEl>
                                              <a:dgm id="{3E7DEF98-EE0D-48BA-A3DA-7BFFAA9AC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F5787D3-BB6E-4D8D-900E-9652DB2C6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>
                                            <p:graphicEl>
                                              <a:dgm id="{9F5787D3-BB6E-4D8D-900E-9652DB2C6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8D83F9-C9DD-45DE-8118-6139D6FBD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>
                                            <p:graphicEl>
                                              <a:dgm id="{9A8D83F9-C9DD-45DE-8118-6139D6FBD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71908E9-1202-4E37-984D-F9364ADCD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graphicEl>
                                              <a:dgm id="{C71908E9-1202-4E37-984D-F9364ADCD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C2FD107-0411-4DD9-A8CF-CDAFE233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>
                                            <p:graphicEl>
                                              <a:dgm id="{8C2FD107-0411-4DD9-A8CF-CDAFE2334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1FF2CF7-76D3-446A-A314-8362A639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>
                                            <p:graphicEl>
                                              <a:dgm id="{A1FF2CF7-76D3-446A-A314-8362A6391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904A93D-A6D4-45B9-9CB0-50A704E4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>
                                            <p:graphicEl>
                                              <a:dgm id="{2904A93D-A6D4-45B9-9CB0-50A704E4F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4A79FE7-A878-4C2F-B2A6-8A97C5E94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>
                                            <p:graphicEl>
                                              <a:dgm id="{E4A79FE7-A878-4C2F-B2A6-8A97C5E94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lvlOne"/>
        </p:bldSub>
      </p:bldGraphic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D" dirty="0" smtClean="0"/>
              <a:t> </a:t>
            </a:r>
            <a:endParaRPr lang="en-US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23528" y="836712"/>
          <a:ext cx="424847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kasus-pemukulan-murid-smp-kepala-sekolah-mediasi-2-keluarga.png"/>
          <p:cNvPicPr>
            <a:picLocks noChangeAspect="1"/>
          </p:cNvPicPr>
          <p:nvPr/>
        </p:nvPicPr>
        <p:blipFill>
          <a:blip r:embed="rId8" cstate="screen"/>
          <a:srcRect l="11067" r="18684"/>
          <a:stretch>
            <a:fillRect/>
          </a:stretch>
        </p:blipFill>
        <p:spPr>
          <a:xfrm>
            <a:off x="4788024" y="1844824"/>
            <a:ext cx="3454598" cy="245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minuman-keras-01.png"/>
          <p:cNvPicPr>
            <a:picLocks noChangeAspect="1"/>
          </p:cNvPicPr>
          <p:nvPr/>
        </p:nvPicPr>
        <p:blipFill>
          <a:blip r:embed="rId9" cstate="screen"/>
          <a:srcRect l="7476" t="5499" r="9838" b="4386"/>
          <a:stretch>
            <a:fillRect/>
          </a:stretch>
        </p:blipFill>
        <p:spPr>
          <a:xfrm>
            <a:off x="5508104" y="2492896"/>
            <a:ext cx="3347864" cy="2582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kenali-tanda-tanda-kelainan-seks-pada-pasangan-anda.png"/>
          <p:cNvPicPr>
            <a:picLocks noChangeAspect="1"/>
          </p:cNvPicPr>
          <p:nvPr/>
        </p:nvPicPr>
        <p:blipFill>
          <a:blip r:embed="rId10" cstate="screen"/>
          <a:srcRect l="1757" r="8528"/>
          <a:stretch>
            <a:fillRect/>
          </a:stretch>
        </p:blipFill>
        <p:spPr>
          <a:xfrm>
            <a:off x="4211960" y="3573016"/>
            <a:ext cx="4320480" cy="2407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381328"/>
            <a:ext cx="874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 smtClean="0"/>
              <a:t>Sumber gambar :</a:t>
            </a:r>
            <a:r>
              <a:rPr lang="en-ID" sz="1200" i="1" dirty="0" smtClean="0"/>
              <a:t> https://tinyurl.com/y42e4m4v,, https://tinyurl.com/y3ocy4zb,  https://tinyurl.com/y538yj23,   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B768C6-C67F-4A88-BE4D-E72E344C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4CB768C6-C67F-4A88-BE4D-E72E344C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9F8898-71C8-4DC6-90F9-791FED26B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229F8898-71C8-4DC6-90F9-791FED26B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F69CD4-F22D-4331-B86E-9F6CCADCA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5AF69CD4-F22D-4331-B86E-9F6CCADCA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B736CD-E675-48EE-AE24-18A466380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30B736CD-E675-48EE-AE24-18A466380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0FB8CA-6C3C-432E-A8AF-66D2902FC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B50FB8CA-6C3C-432E-A8AF-66D2902FC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B72F678-C852-41A1-8027-754382412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0B72F678-C852-41A1-8027-754382412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FC669D-1CCC-463E-BF1B-031E96A81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dgm id="{7EFC669D-1CCC-463E-BF1B-031E96A81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091A612-2424-457C-A185-A672A6EFA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D091A612-2424-457C-A185-A672A6EFA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D255A6-46E3-42C5-9888-57E083C69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08D255A6-46E3-42C5-9888-57E083C69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D" sz="2400" dirty="0" smtClean="0"/>
              <a:t>Perhatikan video berikut</a:t>
            </a:r>
            <a:r>
              <a:rPr lang="en-US" sz="2400" dirty="0" smtClean="0"/>
              <a:t>. Selanjutnya analisislah jenis masalah sosial yang ditimbulkan. Selain itu, berikan pendapat Anda terkait masalah berikut.</a:t>
            </a:r>
            <a:endParaRPr lang="en-US" sz="2400" dirty="0"/>
          </a:p>
        </p:txBody>
      </p:sp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3131840" y="3284984"/>
            <a:ext cx="295232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KLIK DI SINI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Dampak Permasalahan Sosial bagi Masyarakat</a:t>
            </a:r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9F70E4-DA8E-43ED-9323-50167E231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E9F70E4-DA8E-43ED-9323-50167E231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AC2443-AF39-45B0-9813-C7CEA6058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AAC2443-AF39-45B0-9813-C7CEA6058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08AF8-3FC5-4BE5-A2D7-EE743A401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908AF8-3FC5-4BE5-A2D7-EE743A401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6AF87-8A58-43BC-9B95-FB6E6CC65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D76AF87-8A58-43BC-9B95-FB6E6CC65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BFC2A-A064-4136-A82F-BF8A81ED2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BDBFC2A-A064-4136-A82F-BF8A81ED2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E2D959-3957-4C3F-B717-C3D11215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AE2D959-3957-4C3F-B717-C3D112153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B5303-BCE1-4E0F-BC55-D9E94AF7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96B5303-BCE1-4E0F-BC55-D9E94AF7B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9697D-0816-4F7E-A772-32106E8A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669697D-0816-4F7E-A772-32106E8A9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200633-BC10-4E60-A9DC-332B452AA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3200633-BC10-4E60-A9DC-332B452AA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Penanganan Permasalahan Sosial dalam Masyarakat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>
            <a:hlinkClick r:id="rId3" action="ppaction://hlinksldjump"/>
          </p:cNvPr>
          <p:cNvSpPr/>
          <p:nvPr/>
        </p:nvSpPr>
        <p:spPr>
          <a:xfrm>
            <a:off x="1187624" y="1628800"/>
            <a:ext cx="6553200" cy="576262"/>
          </a:xfrm>
          <a:prstGeom prst="homePlate">
            <a:avLst/>
          </a:prstGeom>
          <a:solidFill>
            <a:srgbClr val="FFA14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Upaya Preventif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>
            <a:off x="1187624" y="2348880"/>
            <a:ext cx="6553200" cy="576262"/>
          </a:xfrm>
          <a:prstGeom prst="homePlate">
            <a:avLst/>
          </a:prstGeom>
          <a:solidFill>
            <a:srgbClr val="FFE28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Upaya Rehabilitasi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187624" y="3068960"/>
            <a:ext cx="6768752" cy="648072"/>
          </a:xfrm>
          <a:prstGeom prst="homePlate">
            <a:avLst/>
          </a:prstGeom>
          <a:solidFill>
            <a:srgbClr val="FFB78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3. Upaya Represif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entagon 7">
            <a:hlinkClick r:id="rId6" action="ppaction://hlinksldjump"/>
          </p:cNvPr>
          <p:cNvSpPr/>
          <p:nvPr/>
        </p:nvSpPr>
        <p:spPr>
          <a:xfrm>
            <a:off x="1187624" y="4653136"/>
            <a:ext cx="6696744" cy="576064"/>
          </a:xfrm>
          <a:prstGeom prst="homePlate">
            <a:avLst/>
          </a:prstGeom>
          <a:solidFill>
            <a:srgbClr val="8399C5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.	Upaya Koersif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>
            <a:off x="1187624" y="3861048"/>
            <a:ext cx="6768752" cy="648072"/>
          </a:xfrm>
          <a:prstGeom prst="homePlate">
            <a:avLst/>
          </a:prstGeom>
          <a:solidFill>
            <a:srgbClr val="B197AA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. Upaya Persuasif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entagon 9">
            <a:hlinkClick r:id="rId8" action="ppaction://hlinksldjump"/>
          </p:cNvPr>
          <p:cNvSpPr/>
          <p:nvPr/>
        </p:nvSpPr>
        <p:spPr>
          <a:xfrm>
            <a:off x="1187624" y="5373216"/>
            <a:ext cx="6696744" cy="57606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6.	Upaya Gabungan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Upaya Preventif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56793"/>
            <a:ext cx="3826768" cy="12241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Pencegahan dan antisipasi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1700808"/>
            <a:ext cx="360040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FOKUS</a:t>
            </a:r>
            <a:endParaRPr 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780928"/>
            <a:ext cx="3826768" cy="19442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Menanamkan ajaran agama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dirty="0" smtClean="0"/>
              <a:t>Menerapkan etika sosial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Perencanaan</a:t>
            </a:r>
            <a:r>
              <a:rPr kumimoji="0" lang="en-ID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sosial</a:t>
            </a:r>
            <a:endParaRPr kumimoji="0" lang="en-ID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" y="2852936"/>
            <a:ext cx="360040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Upaya yang dapat dilakukan</a:t>
            </a:r>
            <a:endParaRPr lang="en-US" b="1" dirty="0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4788024" y="4999279"/>
            <a:ext cx="372673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https://tinyurl.com/yyvrv366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anak-salaman_20151209_0926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1988840"/>
            <a:ext cx="3832568" cy="2231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9512" y="188640"/>
            <a:ext cx="8640960" cy="2736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Tujuan Pembelajaran:</a:t>
            </a:r>
          </a:p>
          <a:p>
            <a:pPr marL="342900" indent="-342900">
              <a:buAutoNum type="arabicPeriod"/>
            </a:pP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Setelah membaca materi, peserta didik mampu mendeskripsikan kelompok sosial dan fungsinya dalam masyarakat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tepat</a:t>
            </a: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342900" indent="-342900">
              <a:buAutoNum type="arabicPeriod"/>
            </a:pP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Setelah menganalisis tentang pembentukan kelompok sosial, peserta didik mampu menjelaskan penyebab, tahapan, dan faktor-faktor yang memengaruhi terbentuknya kelompok sosial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tepat</a:t>
            </a: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342900" indent="-342900">
              <a:buAutoNum type="arabicPeriod"/>
            </a:pP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Setelah berdiskusi, peserta didik mampu mengidentifikasi ragam kelompok sosial, partikularisme, dan eksklusivisme kelompok.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tepat</a:t>
            </a:r>
            <a:endParaRPr lang="id-ID" sz="16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Setelah melakukan pengamatan, peserta didik mampu memahami tentang realitas kelompok sosial dalam kehidupan sehari-hari menggunakan tinjauan sosiologi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tepat</a:t>
            </a:r>
            <a:r>
              <a:rPr lang="id-ID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323528" y="3356992"/>
          <a:ext cx="8147248" cy="320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Upaya Rehabilitasi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56792"/>
            <a:ext cx="3826768" cy="1584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Perbaikan kondisi dari yang tidak diharapkan menjadi kondisi sesuai harapan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3600400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FOKUS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356992"/>
            <a:ext cx="3826768" cy="13681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ID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emergency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dirty="0" smtClean="0"/>
              <a:t>Secara </a:t>
            </a:r>
            <a:r>
              <a:rPr lang="en-ID" sz="3000" i="1" dirty="0" smtClean="0"/>
              <a:t>sustainability</a:t>
            </a:r>
            <a:endParaRPr kumimoji="0" lang="en-ID" sz="3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3429000"/>
            <a:ext cx="3600400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Upaya yang dapat dilakukan</a:t>
            </a:r>
            <a:endParaRPr lang="en-US" b="1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788024" y="4999279"/>
            <a:ext cx="372673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https://tinyurl.com/y2q7j685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BNNK-Ciamis-Pangandaran-Idealnya-Punya-Dua-LRK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060848"/>
            <a:ext cx="4104456" cy="251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Upaya Represif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9688" y="1628800"/>
            <a:ext cx="3826768" cy="19442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Menegakkan hukum atau memberi sanksi kepada individu yang melanggar tata</a:t>
            </a:r>
            <a:r>
              <a:rPr kumimoji="0" lang="en-ID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aturan</a:t>
            </a:r>
            <a:endParaRPr kumimoji="0" lang="en-ID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772816"/>
            <a:ext cx="3600400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FOKUS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3429000"/>
            <a:ext cx="3826768" cy="13681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noProof="0" dirty="0" smtClean="0"/>
              <a:t>Pemberian sanksi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Menjatuhkan hukuman</a:t>
            </a:r>
            <a:r>
              <a:rPr kumimoji="0" lang="en-ID" sz="3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ID" sz="3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3501008"/>
            <a:ext cx="3600400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Upaya yang dapat dilakukan</a:t>
            </a:r>
            <a:endParaRPr lang="en-US" b="1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043608" y="4927271"/>
            <a:ext cx="372673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https://tinyurl.com/yxb3n8uu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IMG-20171017-WA0015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539552" y="1844824"/>
            <a:ext cx="3780928" cy="2279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Upaya Persuasif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9688" y="1628800"/>
            <a:ext cx="3826768" cy="1584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Menangani masalah sosial tanpa</a:t>
            </a:r>
            <a:r>
              <a:rPr kumimoji="0" lang="en-ID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kekerasan melalui saran, ajakan, dan bimbingan</a:t>
            </a:r>
            <a:endParaRPr kumimoji="0" lang="en-ID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772816"/>
            <a:ext cx="3600400" cy="504056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FOKUS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3429000"/>
            <a:ext cx="3826768" cy="230425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noProof="0" dirty="0" smtClean="0"/>
              <a:t>Memberikan imbauan, saran, dan ajakan baik secara lisan </a:t>
            </a:r>
            <a:r>
              <a:rPr lang="en-ID" sz="3000" dirty="0" smtClean="0"/>
              <a:t>ma</a:t>
            </a:r>
            <a:r>
              <a:rPr lang="en-ID" sz="3000" noProof="0" dirty="0" smtClean="0"/>
              <a:t>upun tertulis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Memberikan bimbingan mengenai</a:t>
            </a:r>
            <a:r>
              <a:rPr kumimoji="0" lang="en-ID" sz="3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perilaku yang baik melalui orang tua</a:t>
            </a:r>
            <a:endParaRPr kumimoji="0" lang="en-ID" sz="3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3501008"/>
            <a:ext cx="3600400" cy="504056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Upaya yang dapat dilakukan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67544" y="5301208"/>
            <a:ext cx="372673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https://tinyurl.com/y3t3rn8c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ezgif.com-gif-mak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4355976" cy="221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Upaya Koersif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9688" y="1628800"/>
            <a:ext cx="3826768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Mengendalikan permasalahan</a:t>
            </a:r>
            <a:r>
              <a:rPr kumimoji="0" lang="en-ID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sosial dengan cara kekerasan atau paksaan</a:t>
            </a:r>
            <a:endParaRPr kumimoji="0" lang="en-ID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772816"/>
            <a:ext cx="3600400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FOKUS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3429000"/>
            <a:ext cx="3826768" cy="13681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noProof="0" dirty="0" smtClean="0"/>
              <a:t>Melalui kompulsi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Melalui pervasi</a:t>
            </a:r>
            <a:endParaRPr kumimoji="0" lang="en-ID" sz="3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3501008"/>
            <a:ext cx="3600400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Upaya yang dapat dilakukan</a:t>
            </a:r>
            <a:endParaRPr lang="en-US" b="1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1043608" y="4927271"/>
            <a:ext cx="3726730" cy="39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ID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gambar</a:t>
            </a:r>
            <a:r>
              <a:rPr lang="id-ID" sz="3700" dirty="0" smtClean="0"/>
              <a:t>: </a:t>
            </a:r>
            <a:r>
              <a:rPr lang="id-ID" sz="3700" i="1" dirty="0" smtClean="0"/>
              <a:t>https://tinyurl.com/yykwwvd8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ilustrasi-penangkapan-.png"/>
          <p:cNvPicPr>
            <a:picLocks noChangeAspect="1"/>
          </p:cNvPicPr>
          <p:nvPr/>
        </p:nvPicPr>
        <p:blipFill>
          <a:blip r:embed="rId3" cstate="screen"/>
          <a:srcRect l="13606" r="13606"/>
          <a:stretch>
            <a:fillRect/>
          </a:stretch>
        </p:blipFill>
        <p:spPr>
          <a:xfrm>
            <a:off x="539552" y="1916832"/>
            <a:ext cx="3672408" cy="2522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enovo\Desktop\New folder\modern-green-wave-background\91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Upaya Gabungan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9688" y="1628800"/>
            <a:ext cx="3826768" cy="15841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Memadukan</a:t>
            </a:r>
            <a:r>
              <a:rPr kumimoji="0" lang="en-ID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upaya preventif dan represif dalam mengatasi permasalahan sosial</a:t>
            </a:r>
            <a:endParaRPr kumimoji="0" lang="en-ID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1772816"/>
            <a:ext cx="360040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FOKUS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3429000"/>
            <a:ext cx="3826768" cy="23762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ID" sz="3000" dirty="0" smtClean="0"/>
              <a:t>Terlebih dahulu mencegah munculnya permasalahan sosial</a:t>
            </a:r>
            <a:endParaRPr lang="en-ID" sz="3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3000" b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Dilanjutkan</a:t>
            </a:r>
            <a:r>
              <a:rPr kumimoji="0" lang="en-ID" sz="3000" b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mengatasi permasalahan yang telah terjadi dalam masyarakat</a:t>
            </a:r>
            <a:endParaRPr kumimoji="0" lang="en-ID" sz="3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3501008"/>
            <a:ext cx="360040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/>
              <a:t>Upaya yang dapat dilakukan</a:t>
            </a:r>
            <a:endParaRPr lang="en-US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1772816"/>
          <a:ext cx="42484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ft Arrow 8">
            <a:hlinkClick r:id="rId8" action="ppaction://hlinksldjump"/>
          </p:cNvPr>
          <p:cNvSpPr/>
          <p:nvPr/>
        </p:nvSpPr>
        <p:spPr>
          <a:xfrm>
            <a:off x="179512" y="6093296"/>
            <a:ext cx="1078929" cy="548704"/>
          </a:xfrm>
          <a:prstGeom prst="leftArrow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600" b="1" dirty="0" smtClean="0">
                <a:solidFill>
                  <a:schemeClr val="tx1"/>
                </a:solidFill>
              </a:rPr>
              <a:t>Kembali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Graphic spid="10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en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id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3600" b="1" dirty="0" smtClean="0"/>
              <a:t> </a:t>
            </a:r>
            <a:r>
              <a:rPr lang="en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rbedaan Kesetaraan </a:t>
            </a:r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Harmoni</a:t>
            </a:r>
            <a:r>
              <a:rPr lang="en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osial</a:t>
            </a:r>
            <a:endParaRPr lang="id-ID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5616" y="5373216"/>
            <a:ext cx="6786610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</a:rPr>
              <a:t>Apakah sekelompok individu pada gambar dapat disebut sebagai kelompok sosial? Kemukakan pendapat Anda!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9" name="Content Placeholder 3" descr="IMG_1793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 rot="5400000">
            <a:off x="2939547" y="1173021"/>
            <a:ext cx="2904868" cy="5112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85387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3356992"/>
          <a:ext cx="7643192" cy="255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32656"/>
            <a:ext cx="8208912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Tujuan Pembelajaran: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Setelah mengamati perbedaan sosial di lingkungan sekitar, peserta didik mampu mengklasifikasikan perbedaan sosial secara vertikal dan horizontal dalam masyarakat.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Setelah menganalisis artikel dari surat kabar atau internet, peserta didik mampu mengembangkan prinsip kesetaraan dalam menyikapi berbagai perbedaan sosial dalam masyarakat.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600" dirty="0" smtClean="0">
                <a:solidFill>
                  <a:schemeClr val="tx1"/>
                </a:solidFill>
              </a:rPr>
              <a:t>Setelah melakukan wawancara terkait upaya menciptakan harmoni sosial, peserta didik mampu menganalisis strategi yang tepat untuk menciptakan harmoni sosial dalam masyarakat melalui prinsip-prinsip kesetaraan.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6E1BFDB-EDFA-4DD2-B8D0-DA5D0E471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8C6CEE2-EC2B-46E0-BD70-F703B9DD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4A55749-BAE2-4946-9BA5-8ECEC9783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38F63E9D-2B49-44DF-8E7F-B5BAEB878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B6E4D1D-3A3E-4595-B656-225B21010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9264D17-C795-4B82-8C9A-8A9C86AA5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 Sosial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Partikularisme Kelompok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1331640" y="2492896"/>
            <a:ext cx="6624736" cy="1008112"/>
          </a:xfrm>
          <a:prstGeom prst="homePlate">
            <a:avLst/>
          </a:prstGeom>
          <a:solidFill>
            <a:srgbClr val="92CD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Perbedaan Sosial dalam Masyarakat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331640" y="3645024"/>
            <a:ext cx="6624736" cy="1008112"/>
          </a:xfrm>
          <a:prstGeom prst="homePlate">
            <a:avLst/>
          </a:prstGeom>
          <a:solidFill>
            <a:srgbClr val="FFE289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Munculnya Partikularisme Kelompok akibat Perbedaan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d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Perbedaan Sosial dalam Masyarakat</a:t>
            </a:r>
            <a:endParaRPr lang="id-ID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7901014" cy="400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D7224E-F76D-4BFA-815D-32A2F363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F7D7224E-F76D-4BFA-815D-32A2F363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F7D7224E-F76D-4BFA-815D-32A2F3630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A3A99B-CF68-40AF-8DDA-705DF218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9DA3A99B-CF68-40AF-8DDA-705DF218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9DA3A99B-CF68-40AF-8DDA-705DF218E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9BC54F-2A7E-445C-B182-CE0F07F7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E19BC54F-2A7E-445C-B182-CE0F07F7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E19BC54F-2A7E-445C-B182-CE0F07F7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0FA1AD-652A-425B-A76F-94E6D7B5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5A0FA1AD-652A-425B-A76F-94E6D7B5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5A0FA1AD-652A-425B-A76F-94E6D7B5E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22D8B1-C607-4317-9140-C4287A02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E822D8B1-C607-4317-9140-C4287A02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E822D8B1-C607-4317-9140-C4287A025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Diferensiasi Sosial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ID" dirty="0" smtClean="0"/>
              <a:t>Menurut Anda, apa yang dimaksud dengan </a:t>
            </a:r>
            <a:r>
              <a:rPr lang="en-ID" i="1" dirty="0" smtClean="0"/>
              <a:t>diferensiasi sosial</a:t>
            </a:r>
            <a:r>
              <a:rPr lang="en-ID" dirty="0" smtClean="0"/>
              <a:t>?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3501008"/>
            <a:ext cx="7776864" cy="28083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Diferensiasi sosial </a:t>
            </a:r>
            <a:r>
              <a:rPr lang="en-ID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merupakan klasifikasi terhadap perbedaan-perbedaan atau penggolongan masyarakat secara horizontal/mendatar/sejajar.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Konsep Dasar Kelompok Sosial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1187624" y="1770694"/>
            <a:ext cx="6624736" cy="576262"/>
          </a:xfrm>
          <a:prstGeom prst="homePlate">
            <a:avLst/>
          </a:prstGeom>
          <a:solidFill>
            <a:srgbClr val="5EE4A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900113" indent="-900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Pengertian dan Ciri-Ciri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87624" y="2490774"/>
            <a:ext cx="6768752" cy="648072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Fungsi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entagon 6">
            <a:hlinkClick r:id="" action="ppaction://noaction"/>
          </p:cNvPr>
          <p:cNvSpPr/>
          <p:nvPr/>
        </p:nvSpPr>
        <p:spPr>
          <a:xfrm>
            <a:off x="1187624" y="3354870"/>
            <a:ext cx="6912768" cy="1008112"/>
          </a:xfrm>
          <a:prstGeom prst="homePlate">
            <a:avLst/>
          </a:prstGeom>
          <a:solidFill>
            <a:srgbClr val="E5E4D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tabLst>
                <a:tab pos="360363" algn="l"/>
              </a:tabLs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3. Kelompok Sosial dalam Pendekatan Sosiologi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57158" y="1571612"/>
          <a:ext cx="8572559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Ragam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Sosial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I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Berdasarkan Ras</a:t>
            </a:r>
            <a:endParaRPr lang="id-ID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Gb 2 Wajah Ras orang INA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556792"/>
            <a:ext cx="3360038" cy="31349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55976" y="3645024"/>
            <a:ext cx="3888432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Mengapa keberagaman ras dikategorikan sebagai diferensiasi sosial? 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700808"/>
            <a:ext cx="3816424" cy="1631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D" sz="4400" b="1" dirty="0" smtClean="0">
                <a:solidFill>
                  <a:srgbClr val="FFC000"/>
                </a:solidFill>
              </a:rPr>
              <a:t>R</a:t>
            </a:r>
            <a:r>
              <a:rPr lang="en-ID" sz="2800" dirty="0" smtClean="0"/>
              <a:t>as merupakan pengelompokan manusia berdasarkan ciri fisik.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I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Berdasarkan Suku Bangsa</a:t>
            </a:r>
            <a:endParaRPr lang="id-ID" sz="3600" dirty="0"/>
          </a:p>
        </p:txBody>
      </p:sp>
      <p:sp>
        <p:nvSpPr>
          <p:cNvPr id="8" name="Folded Corner 7"/>
          <p:cNvSpPr/>
          <p:nvPr/>
        </p:nvSpPr>
        <p:spPr>
          <a:xfrm>
            <a:off x="539552" y="4509120"/>
            <a:ext cx="8143932" cy="1928826"/>
          </a:xfrm>
          <a:prstGeom prst="foldedCorner">
            <a:avLst>
              <a:gd name="adj" fmla="val 246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r>
              <a:rPr lang="en-I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Indonesia memiliki lebih dari 1.340 suku bangsa dan semuanya memiliki ciri khas masing-masing. Berdasarkan</a:t>
            </a:r>
            <a:r>
              <a: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gambar</a:t>
            </a:r>
            <a:r>
              <a:rPr lang="en-I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tahukah Anda r</a:t>
            </a:r>
            <a:r>
              <a:rPr lang="id-I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umah adat tersebut berasal dari suku mana?</a:t>
            </a:r>
          </a:p>
          <a:p>
            <a:pPr algn="ctr"/>
            <a:endParaRPr lang="id-ID" dirty="0"/>
          </a:p>
        </p:txBody>
      </p:sp>
      <p:pic>
        <p:nvPicPr>
          <p:cNvPr id="9" name="Content Placeholder 8" descr="image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3742944" cy="2627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Content Placeholder 12" descr="image5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742944" cy="2645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marL="361950" indent="-361950" algn="l">
              <a:buFont typeface="Wingdings" pitchFamily="2" charset="2"/>
              <a:buChar char="Ø"/>
            </a:pPr>
            <a:r>
              <a:rPr lang="en-ID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Berdasarkan Jenis Kelamin dan gender</a:t>
            </a:r>
            <a:endParaRPr lang="id-ID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1720" y="4653136"/>
            <a:ext cx="669674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800" dirty="0" smtClean="0">
                <a:solidFill>
                  <a:srgbClr val="FF0000"/>
                </a:solidFill>
              </a:rPr>
              <a:t>D</a:t>
            </a:r>
            <a:r>
              <a:rPr lang="en-ID" sz="2000" dirty="0" smtClean="0">
                <a:solidFill>
                  <a:schemeClr val="tx1"/>
                </a:solidFill>
              </a:rPr>
              <a:t>ilihat s</a:t>
            </a:r>
            <a:r>
              <a:rPr lang="en-ID" sz="2000" dirty="0" smtClean="0"/>
              <a:t>ecara gender, laki-laki dan perempuan dapat menjalankan peran atau status yang sama sehingga kedudukan antara laki-laki dan perempuan sederajat. 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700808"/>
            <a:ext cx="4320480" cy="26161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D" sz="4400" b="1" dirty="0" smtClean="0">
                <a:solidFill>
                  <a:srgbClr val="FFC000"/>
                </a:solidFill>
              </a:rPr>
              <a:t>S</a:t>
            </a:r>
            <a:r>
              <a:rPr lang="en-ID" sz="2400" dirty="0" smtClean="0"/>
              <a:t>ecara</a:t>
            </a:r>
            <a:r>
              <a:rPr lang="en-ID" sz="4400" b="1" dirty="0" smtClean="0">
                <a:solidFill>
                  <a:srgbClr val="FFC000"/>
                </a:solidFill>
              </a:rPr>
              <a:t> </a:t>
            </a:r>
            <a:r>
              <a:rPr lang="en-ID" sz="2400" dirty="0" smtClean="0"/>
              <a:t>kodrati, laki-laki dan perempuan memiliki perbedaan. Meksipun demikian, perbedaan tersebut tidak menempatkan salah satu pihak lebih unggul  karena saling melengkapi.</a:t>
            </a:r>
            <a:endParaRPr lang="en-US" sz="2400" dirty="0"/>
          </a:p>
        </p:txBody>
      </p:sp>
      <p:pic>
        <p:nvPicPr>
          <p:cNvPr id="7" name="Content Placeholder 3" descr="gambar ras.png"/>
          <p:cNvPicPr>
            <a:picLocks noChangeAspect="1"/>
          </p:cNvPicPr>
          <p:nvPr/>
        </p:nvPicPr>
        <p:blipFill>
          <a:blip r:embed="rId3" cstate="screen"/>
          <a:srcRect l="5291" r="5291"/>
          <a:stretch>
            <a:fillRect/>
          </a:stretch>
        </p:blipFill>
        <p:spPr>
          <a:xfrm>
            <a:off x="395536" y="1628800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Diferensiasi Berdasarkan </a:t>
            </a:r>
            <a:r>
              <a:rPr lang="en-ID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Mata Pencaharian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3600400" cy="26161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D" sz="4400" b="1" dirty="0" smtClean="0">
                <a:solidFill>
                  <a:srgbClr val="FFC000"/>
                </a:solidFill>
              </a:rPr>
              <a:t>A</a:t>
            </a:r>
            <a:r>
              <a:rPr lang="en-ID" sz="2400" dirty="0" smtClean="0"/>
              <a:t>pabila</a:t>
            </a:r>
            <a:r>
              <a:rPr lang="en-ID" sz="2800" dirty="0" smtClean="0"/>
              <a:t> </a:t>
            </a:r>
            <a:r>
              <a:rPr lang="en-ID" sz="2400" dirty="0" smtClean="0"/>
              <a:t>dicermati, masyarakat di sekitar kita memiliki keberagaman profesi atau mata pencaharian seperti yang tampak pada gambar.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27584" y="4797152"/>
            <a:ext cx="7272808" cy="13681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b="1" dirty="0" smtClean="0"/>
              <a:t>T</a:t>
            </a:r>
            <a:r>
              <a:rPr lang="en-ID" sz="2000" dirty="0" smtClean="0"/>
              <a:t>iap -tiap mata pencaharian </a:t>
            </a:r>
            <a:r>
              <a:rPr lang="id-ID" sz="2000" dirty="0" smtClean="0"/>
              <a:t>bersifat setara, antara satu mata pencaharian dan mata pencaharian lain tidak dapat dibandingkan untuk menentukan baik atau buruk suatu pekerjaan. </a:t>
            </a:r>
          </a:p>
        </p:txBody>
      </p:sp>
      <p:pic>
        <p:nvPicPr>
          <p:cNvPr id="11" name="Picture Placeholder 10" descr="image5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667" r="7667"/>
          <a:stretch>
            <a:fillRect/>
          </a:stretch>
        </p:blipFill>
        <p:spPr>
          <a:xfrm>
            <a:off x="4211960" y="1412776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pic>
        <p:nvPicPr>
          <p:cNvPr id="4" name="Picture 3" descr="Rumah ibadah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340768"/>
            <a:ext cx="6237635" cy="31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Diferensiasi Berdasarkan Agama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4725144"/>
            <a:ext cx="7992888" cy="1512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smtClean="0">
                <a:solidFill>
                  <a:schemeClr val="bg1"/>
                </a:solidFill>
              </a:rPr>
              <a:t>M</a:t>
            </a:r>
            <a:r>
              <a:rPr lang="en-ID" sz="2000" dirty="0" smtClean="0">
                <a:solidFill>
                  <a:schemeClr val="bg1"/>
                </a:solidFill>
              </a:rPr>
              <a:t>eskipun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dirty="0" smtClean="0">
                <a:solidFill>
                  <a:schemeClr val="bg1"/>
                </a:solidFill>
              </a:rPr>
              <a:t>s</a:t>
            </a:r>
            <a:r>
              <a:rPr lang="id-ID" sz="2000" dirty="0" smtClean="0"/>
              <a:t>etiap agama dan kepercayaan memiliki perbedaan seperti konsep keimanan, sistem peribadatan, upacara keagamaan</a:t>
            </a:r>
            <a:r>
              <a:rPr lang="en-ID" sz="2000" dirty="0" smtClean="0"/>
              <a:t>, hingga </a:t>
            </a:r>
            <a:r>
              <a:rPr lang="id-ID" sz="2000" dirty="0" smtClean="0"/>
              <a:t>kitab suci yang dijadikan sumber ajara</a:t>
            </a:r>
            <a:r>
              <a:rPr lang="en-ID" sz="2000" dirty="0" smtClean="0"/>
              <a:t>n, kedudukan tiap-tiap agama bersifat sederajat.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endParaRPr lang="en-ID" dirty="0" smtClean="0"/>
          </a:p>
          <a:p>
            <a:pPr marL="0" indent="0" algn="ctr">
              <a:buNone/>
            </a:pPr>
            <a:r>
              <a:rPr lang="en-ID" dirty="0" smtClean="0"/>
              <a:t>Menurut Anda, apa yang dimaksud dengan </a:t>
            </a:r>
            <a:r>
              <a:rPr lang="en-ID" i="1" dirty="0" smtClean="0"/>
              <a:t>stratifikasi sosial</a:t>
            </a:r>
            <a:r>
              <a:rPr lang="en-ID" dirty="0" smtClean="0"/>
              <a:t>? </a:t>
            </a:r>
            <a:endParaRPr lang="en-US" dirty="0" smtClean="0"/>
          </a:p>
          <a:p>
            <a:endParaRPr lang="en-ID" dirty="0" smtClean="0"/>
          </a:p>
          <a:p>
            <a:endParaRPr lang="en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Stratifikasi Sosial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1560" y="3501008"/>
            <a:ext cx="7776864" cy="2808312"/>
          </a:xfrm>
          <a:prstGeom prst="roundRect">
            <a:avLst/>
          </a:prstGeom>
          <a:solidFill>
            <a:srgbClr val="82B2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D" sz="3100" b="1" dirty="0" smtClean="0">
                <a:solidFill>
                  <a:schemeClr val="bg1"/>
                </a:solidFill>
              </a:rPr>
              <a:t>Stratifikasi sosial </a:t>
            </a:r>
            <a:r>
              <a:rPr lang="en-ID" sz="3100" dirty="0" smtClean="0">
                <a:solidFill>
                  <a:schemeClr val="bg1"/>
                </a:solidFill>
              </a:rPr>
              <a:t>merupakan klasifikasi terhadap perbedaan-perbedaan atau penggolongan masyarakat secara bertingkat sehingga menyebabkan adanya kelas sosial.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Stratifikasi Sosial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 Stratifikasi Sosial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Stratifikasi Sosial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Terbuka (</a:t>
            </a:r>
            <a:r>
              <a:rPr lang="en-ID" i="1" dirty="0" err="1" smtClean="0">
                <a:solidFill>
                  <a:schemeClr val="accent6">
                    <a:lumMod val="50000"/>
                  </a:schemeClr>
                </a:solidFill>
              </a:rPr>
              <a:t>openend</a:t>
            </a:r>
            <a:r>
              <a:rPr lang="en-ID" i="1" dirty="0" smtClean="0">
                <a:solidFill>
                  <a:schemeClr val="accent6">
                    <a:lumMod val="50000"/>
                  </a:schemeClr>
                </a:solidFill>
              </a:rPr>
              <a:t> social stratification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endParaRPr lang="en-ID" dirty="0" smtClean="0"/>
          </a:p>
          <a:p>
            <a:pPr>
              <a:buNone/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 algn="ctr">
              <a:buNone/>
              <a:defRPr/>
            </a:pPr>
            <a:r>
              <a:rPr lang="id-ID" b="1" dirty="0" smtClean="0"/>
              <a:t> </a:t>
            </a:r>
            <a:endParaRPr lang="en-US" b="1" dirty="0" smtClean="0"/>
          </a:p>
          <a:p>
            <a:endParaRPr lang="id-ID" dirty="0"/>
          </a:p>
        </p:txBody>
      </p:sp>
      <p:pic>
        <p:nvPicPr>
          <p:cNvPr id="4" name="Picture 3" descr="Gb 5 stratifikasi sosial terbuka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3140" y="2643182"/>
            <a:ext cx="4357719" cy="2143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8596" y="5214950"/>
            <a:ext cx="8286808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err="1" smtClean="0"/>
              <a:t>Memberikan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kesempatan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anggota</a:t>
            </a:r>
            <a:r>
              <a:rPr lang="en-ID" sz="2000" b="1" dirty="0" smtClean="0"/>
              <a:t> </a:t>
            </a:r>
            <a:r>
              <a:rPr lang="en-ID" sz="2000" b="1" dirty="0" err="1" smtClean="0"/>
              <a:t>masyarakat</a:t>
            </a:r>
            <a:r>
              <a:rPr lang="id-ID" sz="2000" b="1" dirty="0" smtClean="0"/>
              <a:t> </a:t>
            </a:r>
            <a:r>
              <a:rPr lang="en-ID" sz="2000" b="1" dirty="0" smtClean="0"/>
              <a:t>untuk berpindah lapisan sosial</a:t>
            </a:r>
            <a:r>
              <a:rPr lang="id-ID" sz="2000" b="1" dirty="0" smtClean="0"/>
              <a:t> </a:t>
            </a:r>
            <a:r>
              <a:rPr lang="en-ID" sz="2000" b="1" dirty="0" smtClean="0"/>
              <a:t>naik</a:t>
            </a:r>
            <a:r>
              <a:rPr lang="id-ID" sz="2000" b="1" dirty="0" smtClean="0"/>
              <a:t> atau </a:t>
            </a:r>
            <a:r>
              <a:rPr lang="en-ID" sz="2000" b="1" dirty="0" smtClean="0"/>
              <a:t>turun.</a:t>
            </a:r>
            <a:endParaRPr lang="id-ID" sz="2000" dirty="0"/>
          </a:p>
        </p:txBody>
      </p:sp>
      <p:sp>
        <p:nvSpPr>
          <p:cNvPr id="6" name="Down Arrow 5"/>
          <p:cNvSpPr/>
          <p:nvPr/>
        </p:nvSpPr>
        <p:spPr>
          <a:xfrm>
            <a:off x="4139952" y="4941168"/>
            <a:ext cx="571504" cy="2143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Stratifikasi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osial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ertutup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ID" i="1" dirty="0" smtClean="0">
                <a:solidFill>
                  <a:schemeClr val="accent6">
                    <a:lumMod val="50000"/>
                  </a:schemeClr>
                </a:solidFill>
              </a:rPr>
              <a:t>closed social stratification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n-ID" dirty="0" smtClean="0"/>
          </a:p>
          <a:p>
            <a:pPr lvl="1"/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pPr algn="ctr">
              <a:buNone/>
            </a:pPr>
            <a:r>
              <a:rPr lang="en-ID" b="1" dirty="0" smtClean="0"/>
              <a:t>	</a:t>
            </a:r>
            <a:endParaRPr lang="en-US" b="1" dirty="0" smtClean="0"/>
          </a:p>
          <a:p>
            <a:endParaRPr lang="id-ID" dirty="0"/>
          </a:p>
        </p:txBody>
      </p:sp>
      <p:pic>
        <p:nvPicPr>
          <p:cNvPr id="4" name="Picture 3" descr="Gb 6 stratifikasi sosial tertutup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2276872"/>
            <a:ext cx="4517694" cy="2097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017" y="5072074"/>
            <a:ext cx="864396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Tidak memberi kesempatan anggota masyarakat untuk leluasa berpindah lapisan sosial</a:t>
            </a:r>
            <a:r>
              <a:rPr lang="id-ID" sz="2000" b="1" dirty="0" smtClean="0"/>
              <a:t>. </a:t>
            </a:r>
            <a:endParaRPr lang="id-ID" sz="2000" dirty="0"/>
          </a:p>
        </p:txBody>
      </p:sp>
      <p:sp>
        <p:nvSpPr>
          <p:cNvPr id="6" name="Down Arrow 5"/>
          <p:cNvSpPr/>
          <p:nvPr/>
        </p:nvSpPr>
        <p:spPr>
          <a:xfrm>
            <a:off x="4000496" y="4500570"/>
            <a:ext cx="571504" cy="4286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ID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</a:t>
            </a:r>
            <a:r>
              <a:rPr lang="en-ID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Ciri-Ciri Kelompok Sosial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43608" y="1988840"/>
            <a:ext cx="7056784" cy="3024336"/>
          </a:xfrm>
          <a:prstGeom prst="cloudCallou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Apakah yang dimaksud kelompok sosial?</a:t>
            </a:r>
          </a:p>
          <a:p>
            <a:pPr algn="ctr"/>
            <a:r>
              <a:rPr lang="id-ID" sz="2400" b="1" dirty="0" smtClean="0"/>
              <a:t>Apa saja ciri-cirinya?</a:t>
            </a:r>
          </a:p>
          <a:p>
            <a:pPr algn="ctr"/>
            <a:r>
              <a:rPr lang="id-ID" sz="2400" b="1" dirty="0" smtClean="0"/>
              <a:t>Coba diskusikan dengan teman Anda!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Stratifikasi Sosial </a:t>
            </a:r>
            <a:r>
              <a:rPr lang="en-ID" dirty="0" err="1" smtClean="0">
                <a:solidFill>
                  <a:schemeClr val="accent6">
                    <a:lumMod val="50000"/>
                  </a:schemeClr>
                </a:solidFill>
              </a:rPr>
              <a:t>Campuran</a:t>
            </a:r>
            <a:endParaRPr lang="en-ID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dirty="0" smtClean="0"/>
          </a:p>
          <a:p>
            <a:pPr>
              <a:defRPr/>
            </a:pPr>
            <a:endParaRPr lang="en-ID" b="1" dirty="0" smtClean="0"/>
          </a:p>
          <a:p>
            <a:endParaRPr lang="id-ID" dirty="0"/>
          </a:p>
        </p:txBody>
      </p:sp>
      <p:pic>
        <p:nvPicPr>
          <p:cNvPr id="4" name="Picture 3" descr="Gb 7 stratifikasi sosial campuran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2143116"/>
            <a:ext cx="5214974" cy="22145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5736" y="5072074"/>
            <a:ext cx="8572528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err="1" smtClean="0">
                <a:solidFill>
                  <a:schemeClr val="tx1"/>
                </a:solidFill>
              </a:rPr>
              <a:t>Memb</a:t>
            </a:r>
            <a:r>
              <a:rPr lang="id-ID" sz="2000" b="1" dirty="0" smtClean="0">
                <a:solidFill>
                  <a:schemeClr val="tx1"/>
                </a:solidFill>
              </a:rPr>
              <a:t>atasi </a:t>
            </a:r>
            <a:r>
              <a:rPr lang="en-ID" sz="2000" b="1" dirty="0" smtClean="0">
                <a:solidFill>
                  <a:schemeClr val="tx1"/>
                </a:solidFill>
              </a:rPr>
              <a:t>perpindahan lapisan pada bidang tertentu, namun membiarkan terjadi perpindahan lapisan pada bidang yang lain.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sp>
        <p:nvSpPr>
          <p:cNvPr id="6" name="Down Arrow 5"/>
          <p:cNvSpPr/>
          <p:nvPr/>
        </p:nvSpPr>
        <p:spPr>
          <a:xfrm>
            <a:off x="4286248" y="4429132"/>
            <a:ext cx="571504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Munculnya Partikularisme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 Akibat Perbedaan Sosial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50133" y="2857496"/>
          <a:ext cx="6643734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907704" y="1556792"/>
            <a:ext cx="5286412" cy="857256"/>
          </a:xfrm>
          <a:prstGeom prst="roundRect">
            <a:avLst/>
          </a:prstGeom>
          <a:solidFill>
            <a:srgbClr val="F285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Apa itu partikularisme kelompok?</a:t>
            </a:r>
            <a:endParaRPr lang="id-ID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Sikap Partikularisme Kelompok Akibat Perbedaan Sosial</a:t>
            </a:r>
            <a:endParaRPr lang="id-ID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Sikap Partikularisme Kelompok Akibat Perbedaan Sosial</a:t>
            </a:r>
            <a:endParaRPr lang="id-ID" dirty="0"/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Prinsip Kesetaraan Guna Mencapai Kepentingan Umum</a:t>
            </a:r>
            <a:endParaRPr lang="id-ID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	</a:t>
            </a: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971600" y="2492896"/>
            <a:ext cx="6552728" cy="1008112"/>
          </a:xfrm>
          <a:prstGeom prst="homePlate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	Prinsip </a:t>
            </a:r>
            <a:r>
              <a:rPr lang="en-I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Kesetaraan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971600" y="3645024"/>
            <a:ext cx="6552728" cy="1006402"/>
          </a:xfrm>
          <a:prstGeom prst="homePlat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49263" indent="-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latin typeface="+mj-lt"/>
              </a:rPr>
              <a:t>2.	</a:t>
            </a:r>
            <a:r>
              <a:rPr lang="en-ID" sz="2800" dirty="0" smtClean="0">
                <a:latin typeface="+mj-lt"/>
              </a:rPr>
              <a:t>Bentuk-Bentuk Kesetaraan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0284" y="1285860"/>
            <a:ext cx="536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000" b="1" dirty="0" smtClean="0"/>
              <a:t>APA YANG DIMAKSUD PRINSIP KESETARAAN?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785786" y="1571612"/>
            <a:ext cx="7572428" cy="2714644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Kesetaraan atau kesederajatan dapat diartikan sebagai perlakuan yang kurang lebih sama dan memberikan hak-hak yang kurang lebih sama. </a:t>
            </a:r>
            <a:endParaRPr lang="id-ID" sz="2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Prinsip Kesetaraan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0100" y="4929198"/>
            <a:ext cx="3214710" cy="14287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Kesetaraan berbicara mengenai cara pandang keberagaman budaya.</a:t>
            </a:r>
          </a:p>
          <a:p>
            <a:pPr algn="ctr"/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5004048" y="4941168"/>
            <a:ext cx="3214710" cy="14287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r>
              <a:rPr lang="id-ID" dirty="0" smtClean="0"/>
              <a:t>Kesetaraan berbicara mengenai perilaku menghadapi perbedaan sosial dan budaya.  </a:t>
            </a:r>
          </a:p>
          <a:p>
            <a:pPr algn="ctr"/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1835696" y="4077072"/>
            <a:ext cx="536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d-ID" sz="2000" b="1" dirty="0" smtClean="0"/>
              <a:t>KESETARAAN MENCAKUP</a:t>
            </a:r>
          </a:p>
        </p:txBody>
      </p:sp>
      <p:cxnSp>
        <p:nvCxnSpPr>
          <p:cNvPr id="14" name="Straight Arrow Connector 13"/>
          <p:cNvCxnSpPr>
            <a:stCxn id="12" idx="2"/>
            <a:endCxn id="9" idx="0"/>
          </p:cNvCxnSpPr>
          <p:nvPr/>
        </p:nvCxnSpPr>
        <p:spPr>
          <a:xfrm flipH="1">
            <a:off x="2607455" y="4477182"/>
            <a:ext cx="1909957" cy="452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10" idx="0"/>
          </p:cNvCxnSpPr>
          <p:nvPr/>
        </p:nvCxnSpPr>
        <p:spPr>
          <a:xfrm>
            <a:off x="4517412" y="4477182"/>
            <a:ext cx="2093991" cy="46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Bentuk-Bentuk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id-ID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1357298"/>
          <a:ext cx="83582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0CD0C-03DE-4519-9CE5-4770AA01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0A20CD0C-03DE-4519-9CE5-4770AA01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0A20CD0C-03DE-4519-9CE5-4770AA01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3AC21-DEC0-4B71-85F9-152BB5741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683AC21-DEC0-4B71-85F9-152BB5741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683AC21-DEC0-4B71-85F9-152BB5741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D20A01-BD01-4C2C-B719-3DBB81C6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FBD20A01-BD01-4C2C-B719-3DBB81C6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FBD20A01-BD01-4C2C-B719-3DBB81C64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3E0E0-748A-493A-8B5C-D09D42769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CE3E0E0-748A-493A-8B5C-D09D42769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CE3E0E0-748A-493A-8B5C-D09D42769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BB0E08-10E0-4B48-8D05-9747024F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EBB0E08-10E0-4B48-8D05-9747024F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EBB0E08-10E0-4B48-8D05-9747024FE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0D3544-3854-4812-97EF-4341C51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D20D3544-3854-4812-97EF-4341C51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D20D3544-3854-4812-97EF-4341C5142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DA80A2-26E6-4D63-99DF-DC9F4709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9DA80A2-26E6-4D63-99DF-DC9F4709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9DA80A2-26E6-4D63-99DF-DC9F4709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BA6010-E5C4-4DBE-8E18-75E332C0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7BA6010-E5C4-4DBE-8E18-75E332C0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7BA6010-E5C4-4DBE-8E18-75E332C0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2D453-1D8C-4AEC-B57B-59D5F37D3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5B2D453-1D8C-4AEC-B57B-59D5F37D3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5B2D453-1D8C-4AEC-B57B-59D5F37D3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DE058-C5AD-49FB-99C5-BA00E0B18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CDFDE058-C5AD-49FB-99C5-BA00E0B18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CDFDE058-C5AD-49FB-99C5-BA00E0B18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AB1EA-97DE-4348-8FA7-95F7DED0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17DAB1EA-97DE-4348-8FA7-95F7DED0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17DAB1EA-97DE-4348-8FA7-95F7DED09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52064-E11C-47D3-92E2-C708A7E7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6452064-E11C-47D3-92E2-C708A7E7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6452064-E11C-47D3-92E2-C708A7E79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E371E6-39C8-482F-8687-29D93696A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06E371E6-39C8-482F-8687-29D93696A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06E371E6-39C8-482F-8687-29D93696A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17901-1009-45F2-BE27-19BAC5CB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37317901-1009-45F2-BE27-19BAC5CB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37317901-1009-45F2-BE27-19BAC5CB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E0B6DC-4250-4D69-88A4-F01C66835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08E0B6DC-4250-4D69-88A4-F01C66835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08E0B6DC-4250-4D69-88A4-F01C66835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919970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Hak sebagai Warga Negara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7191" y="1700808"/>
          <a:ext cx="79296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Kewajiban sebagai Warga Negara Indonesia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1628800"/>
            <a:ext cx="2488360" cy="849276"/>
          </a:xfrm>
          <a:prstGeom prst="roundRect">
            <a:avLst/>
          </a:prstGeom>
          <a:solidFill>
            <a:srgbClr val="5EE4A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Di B</a:t>
            </a:r>
            <a:r>
              <a:rPr lang="id-ID" dirty="0" smtClean="0"/>
              <a:t>idang </a:t>
            </a:r>
            <a:r>
              <a:rPr lang="en-ID" dirty="0" smtClean="0"/>
              <a:t>E</a:t>
            </a:r>
            <a:r>
              <a:rPr lang="id-ID" dirty="0" smtClean="0"/>
              <a:t>konomi</a:t>
            </a:r>
            <a:endParaRPr lang="id-ID" dirty="0"/>
          </a:p>
        </p:txBody>
      </p:sp>
      <p:sp>
        <p:nvSpPr>
          <p:cNvPr id="10" name="Down Arrow 9"/>
          <p:cNvSpPr/>
          <p:nvPr/>
        </p:nvSpPr>
        <p:spPr>
          <a:xfrm>
            <a:off x="1475656" y="2564904"/>
            <a:ext cx="571504" cy="504056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Snip Diagonal Corner Rectangle 13"/>
          <p:cNvSpPr/>
          <p:nvPr/>
        </p:nvSpPr>
        <p:spPr>
          <a:xfrm>
            <a:off x="395536" y="3212976"/>
            <a:ext cx="2592288" cy="3024336"/>
          </a:xfrm>
          <a:prstGeom prst="snip2DiagRect">
            <a:avLst>
              <a:gd name="adj1" fmla="val 2713"/>
              <a:gd name="adj2" fmla="val 16667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Warga </a:t>
            </a:r>
            <a:r>
              <a:rPr lang="en-ID" dirty="0" smtClean="0"/>
              <a:t>negara </a:t>
            </a:r>
            <a:r>
              <a:rPr lang="id-ID" dirty="0" smtClean="0"/>
              <a:t>memiliki kewaji</a:t>
            </a:r>
            <a:r>
              <a:rPr lang="en-ID" dirty="0" smtClean="0"/>
              <a:t>b</a:t>
            </a:r>
            <a:r>
              <a:rPr lang="id-ID" dirty="0" smtClean="0"/>
              <a:t>an berperan serta dalam pembangunan. Misalnya, membayar pajak sesuai ketentuan yang telah ditetapkan pemerintah. </a:t>
            </a:r>
            <a:endParaRPr lang="id-ID" dirty="0"/>
          </a:p>
        </p:txBody>
      </p:sp>
      <p:sp>
        <p:nvSpPr>
          <p:cNvPr id="16" name="Rounded Rectangle 15"/>
          <p:cNvSpPr/>
          <p:nvPr/>
        </p:nvSpPr>
        <p:spPr>
          <a:xfrm>
            <a:off x="3419872" y="1628800"/>
            <a:ext cx="2632376" cy="849276"/>
          </a:xfrm>
          <a:prstGeom prst="roundRect">
            <a:avLst/>
          </a:prstGeom>
          <a:solidFill>
            <a:srgbClr val="FFF46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Di B</a:t>
            </a:r>
            <a:r>
              <a:rPr lang="id-ID" dirty="0" smtClean="0"/>
              <a:t>idang </a:t>
            </a:r>
            <a:r>
              <a:rPr lang="en-ID" dirty="0" smtClean="0"/>
              <a:t>Hukum</a:t>
            </a:r>
            <a:endParaRPr lang="id-ID" dirty="0"/>
          </a:p>
        </p:txBody>
      </p:sp>
      <p:sp>
        <p:nvSpPr>
          <p:cNvPr id="17" name="Down Arrow 16"/>
          <p:cNvSpPr/>
          <p:nvPr/>
        </p:nvSpPr>
        <p:spPr>
          <a:xfrm>
            <a:off x="4499992" y="2564904"/>
            <a:ext cx="571504" cy="504056"/>
          </a:xfrm>
          <a:prstGeom prst="downArrow">
            <a:avLst/>
          </a:prstGeom>
          <a:solidFill>
            <a:srgbClr val="FDEC9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Snip Diagonal Corner Rectangle 17"/>
          <p:cNvSpPr/>
          <p:nvPr/>
        </p:nvSpPr>
        <p:spPr>
          <a:xfrm>
            <a:off x="3419872" y="3212976"/>
            <a:ext cx="2520280" cy="3024336"/>
          </a:xfrm>
          <a:prstGeom prst="snip2DiagRect">
            <a:avLst>
              <a:gd name="adj1" fmla="val 2713"/>
              <a:gd name="adj2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000" dirty="0" smtClean="0"/>
              <a:t>W</a:t>
            </a:r>
            <a:r>
              <a:rPr lang="id-ID" sz="2000" dirty="0" smtClean="0"/>
              <a:t>arga </a:t>
            </a:r>
            <a:r>
              <a:rPr lang="en-ID" sz="2000" dirty="0" smtClean="0"/>
              <a:t>negara </a:t>
            </a:r>
            <a:r>
              <a:rPr lang="id-ID" sz="2000" dirty="0" smtClean="0"/>
              <a:t>memiliki kewajiban menjunjung tinggi hukum yang berlaku.</a:t>
            </a:r>
            <a:endParaRPr lang="id-ID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6300192" y="1628800"/>
            <a:ext cx="2596880" cy="849276"/>
          </a:xfrm>
          <a:prstGeom prst="roundRect">
            <a:avLst/>
          </a:prstGeom>
          <a:solidFill>
            <a:srgbClr val="FF8B3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Di B</a:t>
            </a:r>
            <a:r>
              <a:rPr lang="id-ID" dirty="0" smtClean="0"/>
              <a:t>idang </a:t>
            </a:r>
            <a:r>
              <a:rPr lang="en-ID" dirty="0" smtClean="0"/>
              <a:t>Sosial</a:t>
            </a:r>
            <a:endParaRPr lang="id-ID" dirty="0"/>
          </a:p>
        </p:txBody>
      </p:sp>
      <p:sp>
        <p:nvSpPr>
          <p:cNvPr id="20" name="Down Arrow 19"/>
          <p:cNvSpPr/>
          <p:nvPr/>
        </p:nvSpPr>
        <p:spPr>
          <a:xfrm>
            <a:off x="7271792" y="2564904"/>
            <a:ext cx="571504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Snip Diagonal Corner Rectangle 20"/>
          <p:cNvSpPr/>
          <p:nvPr/>
        </p:nvSpPr>
        <p:spPr>
          <a:xfrm>
            <a:off x="6335688" y="3212976"/>
            <a:ext cx="2484784" cy="3024336"/>
          </a:xfrm>
          <a:prstGeom prst="snip2DiagRect">
            <a:avLst>
              <a:gd name="adj1" fmla="val 2713"/>
              <a:gd name="adj2" fmla="val 16667"/>
            </a:avLst>
          </a:prstGeom>
          <a:solidFill>
            <a:srgbClr val="FF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/>
              <a:t>Warga </a:t>
            </a:r>
            <a:r>
              <a:rPr lang="en-ID" sz="2000" dirty="0" smtClean="0"/>
              <a:t>negara </a:t>
            </a:r>
            <a:r>
              <a:rPr lang="id-ID" sz="2000" dirty="0" smtClean="0"/>
              <a:t>memiliki kewajiban mengikuti pendidikan dasar selama dua belas tahun.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Hak sekaligus Kewajiban sebagai Warga Negara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28662" y="1714488"/>
          <a:ext cx="7400948" cy="473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Autofit/>
          </a:bodyPr>
          <a:lstStyle/>
          <a:p>
            <a:r>
              <a:rPr lang="en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Kelompok Sosial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Gender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  <a:ln w="952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5200" b="1" dirty="0" smtClean="0">
                <a:solidFill>
                  <a:srgbClr val="FFC000"/>
                </a:solidFill>
              </a:rPr>
              <a:t>K</a:t>
            </a:r>
            <a:r>
              <a:rPr lang="id-ID" sz="3500" dirty="0" smtClean="0"/>
              <a:t>esetaraan gender menunjukkan laki-laki dan perempuan memiliki kesempatan sama untuk memperoleh status atau kedudukan sesuai keahlian atau kemampuan.</a:t>
            </a:r>
          </a:p>
          <a:p>
            <a:pPr>
              <a:buNone/>
            </a:pPr>
            <a:endParaRPr lang="id-ID" sz="3800" dirty="0" smtClean="0"/>
          </a:p>
          <a:p>
            <a:pPr>
              <a:buFont typeface="Wingdings" pitchFamily="2" charset="2"/>
              <a:buChar char="Ø"/>
            </a:pPr>
            <a:endParaRPr lang="id-ID" dirty="0"/>
          </a:p>
        </p:txBody>
      </p:sp>
      <p:pic>
        <p:nvPicPr>
          <p:cNvPr id="6" name="Picture 5" descr="kesetaraan gend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1785926"/>
            <a:ext cx="364333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86314" y="5786454"/>
            <a:ext cx="379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Sumber: </a:t>
            </a:r>
            <a:r>
              <a:rPr lang="id-ID" i="1" dirty="0" smtClean="0"/>
              <a:t>https://tinyurl.com/yyjv6myy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Ras 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4005064"/>
            <a:ext cx="6840760" cy="1944216"/>
          </a:xfrm>
          <a:ln w="9525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4000" b="1" dirty="0" smtClean="0">
                <a:solidFill>
                  <a:srgbClr val="FFC000"/>
                </a:solidFill>
              </a:rPr>
              <a:t>K</a:t>
            </a:r>
            <a:r>
              <a:rPr lang="id-ID" dirty="0" smtClean="0"/>
              <a:t>esetaraan ras mempunyai arti bahwa semua ras memiliki kedudukan sama. Kedudukan seseorang atau kelompok tidak dapat diukur berdasarkan ras atau ciri fisik.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79512" y="6381328"/>
            <a:ext cx="4724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/>
              <a:t>Sumber</a:t>
            </a:r>
            <a:r>
              <a:rPr lang="en-ID" sz="1400" b="1" dirty="0" smtClean="0"/>
              <a:t> gambar </a:t>
            </a:r>
            <a:r>
              <a:rPr lang="en-ID" sz="1400" i="1" dirty="0" smtClean="0"/>
              <a:t>: </a:t>
            </a:r>
            <a:r>
              <a:rPr lang="id-ID" sz="1400" i="1" dirty="0" smtClean="0"/>
              <a:t>https://tinyurl.com/y5gbfb2d</a:t>
            </a:r>
            <a:endParaRPr lang="id-ID" sz="1400" i="1" dirty="0"/>
          </a:p>
        </p:txBody>
      </p:sp>
      <p:pic>
        <p:nvPicPr>
          <p:cNvPr id="9" name="Content Placeholder 8" descr="Human_Skin_Color_Variation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187624" y="1196752"/>
            <a:ext cx="6800968" cy="26642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Kesetaraan Agama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4642e2dc36d760f3bddf6831ff8f26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1556792"/>
            <a:ext cx="4657700" cy="2685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39552" y="4653136"/>
            <a:ext cx="8136904" cy="144655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800" b="1" dirty="0" smtClean="0">
                <a:solidFill>
                  <a:srgbClr val="00B050"/>
                </a:solidFill>
              </a:rPr>
              <a:t>N</a:t>
            </a:r>
            <a:r>
              <a:rPr lang="id-ID" sz="2000" dirty="0" smtClean="0"/>
              <a:t>egara telah menetapkan aturan untuk memandang semua agama di Indonesia dalam satu derajat. Artinya, antaragama tidak ada yang berkedudukan tinggi ataupun paling benar. </a:t>
            </a:r>
            <a:r>
              <a:rPr lang="en-ID" sz="2000" dirty="0" smtClean="0"/>
              <a:t> Tiap-tiap warga negara berhak memeluk dan menjalankan ibadah sesuai keyakinan masing-masing</a:t>
            </a:r>
            <a:endParaRPr lang="id-ID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79512" y="6381328"/>
            <a:ext cx="4724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 smtClean="0"/>
              <a:t>Sumber</a:t>
            </a:r>
            <a:r>
              <a:rPr lang="en-ID" sz="1400" b="1" dirty="0" smtClean="0"/>
              <a:t> gambar: </a:t>
            </a:r>
            <a:r>
              <a:rPr lang="en-ID" sz="1400" i="1" dirty="0" smtClean="0"/>
              <a:t>https://tinyurl.com/y3b2reyf</a:t>
            </a:r>
            <a:endParaRPr lang="id-ID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9138" indent="-719138" eaLnBrk="1" hangingPunct="1"/>
            <a:r>
              <a:rPr lang="en-ID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Harmoni Sosial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1547664" y="1772816"/>
            <a:ext cx="6551612" cy="1079698"/>
          </a:xfrm>
          <a:prstGeom prst="homePlate">
            <a:avLst/>
          </a:prstGeom>
          <a:solidFill>
            <a:srgbClr val="5EE4A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/>
              <a:t>1</a:t>
            </a:r>
            <a:r>
              <a:rPr lang="en-ID" sz="2800" dirty="0" smtClean="0"/>
              <a:t>. Mengenal Berbagai Perbedaan Sosial Antarkelompok dalam Masyarakat</a:t>
            </a:r>
            <a:endParaRPr lang="en-US" sz="2800" dirty="0"/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1547143" y="2996530"/>
            <a:ext cx="6624637" cy="1080120"/>
          </a:xfrm>
          <a:prstGeom prst="homePlate">
            <a:avLst/>
          </a:prstGeom>
          <a:solidFill>
            <a:srgbClr val="FFF46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/>
              <a:t>2</a:t>
            </a:r>
            <a:r>
              <a:rPr lang="en-ID" sz="2800" dirty="0" smtClean="0"/>
              <a:t>. Relasi Sosial Antarkelompok dalam Masyarakat</a:t>
            </a:r>
            <a:r>
              <a:rPr lang="en-ID" sz="2800" dirty="0"/>
              <a:t>	</a:t>
            </a:r>
            <a:endParaRPr lang="en-US" sz="2800" dirty="0"/>
          </a:p>
        </p:txBody>
      </p:sp>
      <p:sp>
        <p:nvSpPr>
          <p:cNvPr id="9" name="Pentagon 8">
            <a:hlinkClick r:id="rId5" action="ppaction://hlinksldjump"/>
          </p:cNvPr>
          <p:cNvSpPr/>
          <p:nvPr/>
        </p:nvSpPr>
        <p:spPr>
          <a:xfrm>
            <a:off x="1547143" y="4220666"/>
            <a:ext cx="6624637" cy="1008534"/>
          </a:xfrm>
          <a:prstGeom prst="homePlate">
            <a:avLst/>
          </a:prstGeom>
          <a:solidFill>
            <a:srgbClr val="FF8B3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bg1"/>
                </a:solidFill>
              </a:rPr>
              <a:t>3. Upaya menciptakan Harmoni Sosial dalam Masyarakat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Mengenal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Antarkelompok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3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  <a:endParaRPr lang="id-ID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1700808"/>
            <a:ext cx="43204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smtClean="0">
                <a:solidFill>
                  <a:srgbClr val="00B050"/>
                </a:solidFill>
              </a:rPr>
              <a:t>B</a:t>
            </a:r>
            <a:r>
              <a:rPr lang="en-ID" sz="2000" dirty="0" smtClean="0"/>
              <a:t>erbagai perbedaan sosial antarkelompok antara lain: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2636912"/>
            <a:ext cx="4320480" cy="230832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69875" lvl="0" indent="-269875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B050"/>
                </a:solidFill>
              </a:rPr>
              <a:t>P</a:t>
            </a:r>
            <a:r>
              <a:rPr lang="id-ID" sz="2400" dirty="0" smtClean="0"/>
              <a:t>erbedaan </a:t>
            </a:r>
            <a:r>
              <a:rPr lang="en-ID" sz="2400" dirty="0" smtClean="0"/>
              <a:t>p</a:t>
            </a:r>
            <a:r>
              <a:rPr lang="id-ID" sz="2400" dirty="0" smtClean="0"/>
              <a:t>endirian dan </a:t>
            </a:r>
            <a:r>
              <a:rPr lang="en-ID" sz="2400" dirty="0" smtClean="0"/>
              <a:t>k</a:t>
            </a:r>
            <a:r>
              <a:rPr lang="id-ID" sz="2400" dirty="0" smtClean="0"/>
              <a:t>eyakinan</a:t>
            </a:r>
          </a:p>
          <a:p>
            <a:pPr marL="269875" lvl="0" indent="-269875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B050"/>
                </a:solidFill>
              </a:rPr>
              <a:t>P</a:t>
            </a:r>
            <a:r>
              <a:rPr lang="id-ID" sz="2400" dirty="0" smtClean="0"/>
              <a:t>erbedaan </a:t>
            </a:r>
            <a:r>
              <a:rPr lang="en-ID" sz="2400" dirty="0" smtClean="0"/>
              <a:t>l</a:t>
            </a:r>
            <a:r>
              <a:rPr lang="id-ID" sz="2400" dirty="0" smtClean="0"/>
              <a:t>atar </a:t>
            </a:r>
            <a:r>
              <a:rPr lang="en-ID" sz="2400" dirty="0" smtClean="0"/>
              <a:t>b</a:t>
            </a:r>
            <a:r>
              <a:rPr lang="id-ID" sz="2400" dirty="0" smtClean="0"/>
              <a:t>elakang </a:t>
            </a:r>
            <a:r>
              <a:rPr lang="en-ID" sz="2400" dirty="0" smtClean="0"/>
              <a:t>k</a:t>
            </a:r>
            <a:r>
              <a:rPr lang="id-ID" sz="2400" dirty="0" smtClean="0"/>
              <a:t>ebudayaan</a:t>
            </a:r>
          </a:p>
          <a:p>
            <a:pPr marL="269875" lvl="0" indent="-269875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B050"/>
                </a:solidFill>
              </a:rPr>
              <a:t>P</a:t>
            </a:r>
            <a:r>
              <a:rPr lang="id-ID" sz="2400" dirty="0" smtClean="0"/>
              <a:t>erbedaan </a:t>
            </a:r>
            <a:r>
              <a:rPr lang="en-ID" sz="2400" dirty="0" smtClean="0"/>
              <a:t>k</a:t>
            </a:r>
            <a:r>
              <a:rPr lang="id-ID" sz="2400" dirty="0" smtClean="0"/>
              <a:t>epentingan</a:t>
            </a:r>
          </a:p>
          <a:p>
            <a:pPr marL="269875" lvl="0" indent="-269875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B050"/>
                </a:solidFill>
              </a:rPr>
              <a:t>P</a:t>
            </a:r>
            <a:r>
              <a:rPr lang="id-ID" sz="2400" dirty="0" smtClean="0"/>
              <a:t>erbedaan </a:t>
            </a:r>
            <a:r>
              <a:rPr lang="en-ID" sz="2400" dirty="0" smtClean="0"/>
              <a:t>s</a:t>
            </a:r>
            <a:r>
              <a:rPr lang="id-ID" sz="2400" dirty="0" smtClean="0"/>
              <a:t>tatus </a:t>
            </a:r>
            <a:r>
              <a:rPr lang="en-ID" sz="2400" dirty="0" smtClean="0"/>
              <a:t>s</a:t>
            </a:r>
            <a:r>
              <a:rPr lang="id-ID" sz="2400" dirty="0" smtClean="0"/>
              <a:t>osial</a:t>
            </a:r>
          </a:p>
        </p:txBody>
      </p:sp>
      <p:pic>
        <p:nvPicPr>
          <p:cNvPr id="11" name="Picture 10" descr="image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3816424" cy="254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D" sz="4000" b="1" dirty="0" smtClean="0">
                <a:solidFill>
                  <a:srgbClr val="00B050"/>
                </a:solidFill>
              </a:rPr>
              <a:t>P</a:t>
            </a:r>
            <a:r>
              <a:rPr lang="en-ID" sz="2400" dirty="0" smtClean="0"/>
              <a:t>erhatikan video berikut</a:t>
            </a:r>
            <a:r>
              <a:rPr lang="en-US" sz="2400" dirty="0" smtClean="0"/>
              <a:t>. Selanjutnya, berikan analisis Anda terkait jenis kesetaraan yang tampak pada video.</a:t>
            </a:r>
            <a:endParaRPr lang="en-US" sz="2400" dirty="0"/>
          </a:p>
        </p:txBody>
      </p:sp>
      <p:sp>
        <p:nvSpPr>
          <p:cNvPr id="4" name="Rounded Rectangle 3">
            <a:hlinkClick r:id="rId3" action="ppaction://hlinkfile"/>
          </p:cNvPr>
          <p:cNvSpPr/>
          <p:nvPr/>
        </p:nvSpPr>
        <p:spPr>
          <a:xfrm>
            <a:off x="3131840" y="3284984"/>
            <a:ext cx="2952328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/>
              <a:t>KLIK DI SINI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Relasi Sosial 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Antarkelompok dalam Masyarakat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7E78C9-1EF3-41B1-B4F2-3F5EF854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F7E78C9-1EF3-41B1-B4F2-3F5EF8541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486985-E440-474E-8235-355536E1C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C486985-E440-474E-8235-355536E1C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D4415-79F8-4A3A-A111-1F47E4315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9AD4415-79F8-4A3A-A111-1F47E4315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37AE6-C795-499B-82BA-DAABD6A77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C437AE6-C795-499B-82BA-DAABD6A77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993B8-C1F9-4438-BFE1-F0F4C0D65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4C993B8-C1F9-4438-BFE1-F0F4C0D65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E82DB4-EC36-462D-9C8D-6041DCFAF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BE82DB4-EC36-462D-9C8D-6041DCFAF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BD8818-FA58-4636-AFA3-72252C8CF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BD8818-FA58-4636-AFA3-72252C8CF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F34C2-0539-497A-9B64-A9B9B0CF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33F34C2-0539-497A-9B64-A9B9B0CF6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FCC31-E7BD-4D89-8B0E-832EBABEE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72FCC31-E7BD-4D89-8B0E-832EBABEE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2064B-969A-4BA8-B9FF-D6C0FF6E1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092064B-969A-4BA8-B9FF-D6C0FF6E1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898A3-8DDD-46B5-80DB-4680673A0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C5898A3-8DDD-46B5-80DB-4680673A0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E9B949-2BD1-4704-B84B-5973193FE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58E9B949-2BD1-4704-B84B-5973193FE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4"/>
            <a:ext cx="9144000" cy="285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 Menciptakan Harmoni Sosial dalam Masyarakat</a:t>
            </a:r>
            <a:endParaRPr lang="id-ID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05063"/>
            <a:ext cx="9144000" cy="28529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3284984"/>
            <a:ext cx="511256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7200" b="1" i="0" u="none" strike="noStrike" kern="1200" cap="none" spc="0" normalizeH="0" baseline="0" noProof="0" dirty="0" smtClean="0">
                <a:ln w="22225">
                  <a:gradFill>
                    <a:gsLst>
                      <a:gs pos="1000">
                        <a:srgbClr val="FFC00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8A3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Terima Kasih</a:t>
            </a:r>
            <a:endParaRPr kumimoji="0" lang="en-US" sz="7200" b="0" i="0" u="none" strike="noStrike" kern="1200" cap="none" spc="0" normalizeH="0" baseline="0" noProof="0" dirty="0" smtClean="0">
              <a:ln w="22225">
                <a:gradFill>
                  <a:gsLst>
                    <a:gs pos="100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8A3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251520" y="6093296"/>
            <a:ext cx="792088" cy="57512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Kelompok Sosial dalam Pendekatan Sosiologi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888432"/>
          </a:xfrm>
          <a:ln w="9525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536575" indent="-536575">
              <a:buFont typeface="Wingdings" pitchFamily="2" charset="2"/>
              <a:buChar char="v"/>
              <a:tabLst>
                <a:tab pos="536575" algn="l"/>
              </a:tabLst>
            </a:pPr>
            <a:r>
              <a:rPr lang="en-ID" sz="4400" b="1" dirty="0" smtClean="0">
                <a:solidFill>
                  <a:srgbClr val="0070C0"/>
                </a:solidFill>
              </a:rPr>
              <a:t> K</a:t>
            </a:r>
            <a:r>
              <a:rPr lang="en-ID" dirty="0" smtClean="0"/>
              <a:t>elompok sosial merupakan bagian dari dalam masyarakat.</a:t>
            </a:r>
          </a:p>
          <a:p>
            <a:pPr marL="536575" indent="-536575">
              <a:buFont typeface="Wingdings" pitchFamily="2" charset="2"/>
              <a:buChar char="v"/>
            </a:pPr>
            <a:r>
              <a:rPr lang="en-ID" sz="4400" b="1" dirty="0" smtClean="0">
                <a:solidFill>
                  <a:srgbClr val="0070C0"/>
                </a:solidFill>
              </a:rPr>
              <a:t> S</a:t>
            </a:r>
            <a:r>
              <a:rPr lang="en-ID" dirty="0" smtClean="0"/>
              <a:t>etiap angggota masyarakat terkait dan </a:t>
            </a:r>
            <a:r>
              <a:rPr lang="en-ID" dirty="0" err="1" smtClean="0"/>
              <a:t>berhubungan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kelompok-kelompok sosial.</a:t>
            </a:r>
          </a:p>
          <a:p>
            <a:pPr marL="536575" indent="-536575">
              <a:buFont typeface="Wingdings" pitchFamily="2" charset="2"/>
              <a:buChar char="v"/>
            </a:pPr>
            <a:r>
              <a:rPr lang="en-ID" sz="4400" b="1" dirty="0" smtClean="0">
                <a:solidFill>
                  <a:srgbClr val="0070C0"/>
                </a:solidFill>
              </a:rPr>
              <a:t> M</a:t>
            </a:r>
            <a:r>
              <a:rPr lang="en-ID" dirty="0" smtClean="0"/>
              <a:t>elalui kelompok sosial setiap individu melakukan </a:t>
            </a:r>
            <a:r>
              <a:rPr lang="en-ID" i="1" dirty="0" smtClean="0"/>
              <a:t>social experiences</a:t>
            </a:r>
            <a:r>
              <a:rPr lang="en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Pembentukan Kelompok Sosial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>
            <a:hlinkClick r:id="" action="ppaction://noaction"/>
          </p:cNvPr>
          <p:cNvSpPr/>
          <p:nvPr/>
        </p:nvSpPr>
        <p:spPr>
          <a:xfrm>
            <a:off x="1187624" y="1770694"/>
            <a:ext cx="6624736" cy="1010234"/>
          </a:xfrm>
          <a:prstGeom prst="homePlate">
            <a:avLst/>
          </a:prstGeom>
          <a:solidFill>
            <a:srgbClr val="5EE4A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Latar Belakang Terbentuknya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Pentagon 3">
            <a:hlinkClick r:id="" action="ppaction://noaction"/>
          </p:cNvPr>
          <p:cNvSpPr/>
          <p:nvPr/>
        </p:nvSpPr>
        <p:spPr>
          <a:xfrm>
            <a:off x="1187624" y="2924944"/>
            <a:ext cx="6768752" cy="1008112"/>
          </a:xfrm>
          <a:prstGeom prst="homePlat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2. Faktor-Faktor yang Perlu Diperhatikan dalam Pembentukan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entagon 6">
            <a:hlinkClick r:id="" action="ppaction://noaction"/>
          </p:cNvPr>
          <p:cNvSpPr/>
          <p:nvPr/>
        </p:nvSpPr>
        <p:spPr>
          <a:xfrm>
            <a:off x="1187624" y="4149080"/>
            <a:ext cx="6912768" cy="1008112"/>
          </a:xfrm>
          <a:prstGeom prst="homePlate">
            <a:avLst/>
          </a:prstGeom>
          <a:solidFill>
            <a:srgbClr val="E5E4D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0363" indent="-360363" fontAlgn="auto">
              <a:spcBef>
                <a:spcPts val="0"/>
              </a:spcBef>
              <a:spcAft>
                <a:spcPts val="0"/>
              </a:spcAft>
              <a:tabLst>
                <a:tab pos="360363" algn="l"/>
              </a:tabLst>
              <a:defRPr/>
            </a:pPr>
            <a:r>
              <a:rPr lang="en-ID" sz="2800" dirty="0" smtClean="0">
                <a:solidFill>
                  <a:schemeClr val="tx1"/>
                </a:solidFill>
                <a:latin typeface="+mj-lt"/>
              </a:rPr>
              <a:t>3. Tahap Pembentukan Kelompok Sosial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2646</Words>
  <Application>Microsoft Office PowerPoint</Application>
  <PresentationFormat>On-screen Show (4:3)</PresentationFormat>
  <Paragraphs>493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SOSIOLOGI</vt:lpstr>
      <vt:lpstr>Daftar Isi</vt:lpstr>
      <vt:lpstr>BAB I Kelompok Sosial</vt:lpstr>
      <vt:lpstr>Slide 4</vt:lpstr>
      <vt:lpstr>A. Konsep Dasar Kelompok Sosial </vt:lpstr>
      <vt:lpstr>1. Pengertian dan Ciri-Ciri Kelompok Sosial</vt:lpstr>
      <vt:lpstr>2. Fungsi Kelompok Sosial</vt:lpstr>
      <vt:lpstr>3. Kelompok Sosial dalam Pendekatan Sosiologi</vt:lpstr>
      <vt:lpstr>B. Pembentukan Kelompok Sosial</vt:lpstr>
      <vt:lpstr>1. Latar Belakang Terbentuknya Kelompok Sosial</vt:lpstr>
      <vt:lpstr>2. Faktor-Faktor yang Perlu Diperhatikan dalam Pembentukan Kelompok Sosial</vt:lpstr>
      <vt:lpstr>3. Tahap Pembentukan Kelompok Sosial</vt:lpstr>
      <vt:lpstr>C. Ragam Kelompok Sosial serta Partikularisme dan Eksklusivisme Kelompok dalam Masyarakat</vt:lpstr>
      <vt:lpstr>Slide 14</vt:lpstr>
      <vt:lpstr>1. Ragam Kelompok Sosial dan Perilaku Kolektif</vt:lpstr>
      <vt:lpstr> Kelompok Primer dan Sekunder</vt:lpstr>
      <vt:lpstr> Kelompok Formal dan Informal</vt:lpstr>
      <vt:lpstr> Kelompok Referensi dan Membership</vt:lpstr>
      <vt:lpstr> Kelompok in-group dan out-group</vt:lpstr>
      <vt:lpstr>Kelompok Okupasional dan Volunter</vt:lpstr>
      <vt:lpstr>Kelompok Gemeinschaft dan Gessellschaft</vt:lpstr>
      <vt:lpstr> Perilaku Kolektif</vt:lpstr>
      <vt:lpstr>Slide 23</vt:lpstr>
      <vt:lpstr> Kelompok Sosial Berdasarkan Tujuannya</vt:lpstr>
      <vt:lpstr>2. Universalisme, Partikularisme, dan Eksklusivisme Kelompok</vt:lpstr>
      <vt:lpstr>BAB II Permasalahan Sosial dalam Masyarakat</vt:lpstr>
      <vt:lpstr>Slide 27</vt:lpstr>
      <vt:lpstr>A. Identifikasi dan Pencarian Permasalahan Sosial</vt:lpstr>
      <vt:lpstr>1. Definisi Permasalahan Sosial</vt:lpstr>
      <vt:lpstr>2. Ukuran-Ukuran Sosiologis terhadap Permasalahan Sosial</vt:lpstr>
      <vt:lpstr>3. Klasifikasi Permasalahan Sosial Berdasarkan Sumber-sumbernya</vt:lpstr>
      <vt:lpstr>4. Partikularisme Kelompok dan Dilema Pembentukan Kepentingan Umum</vt:lpstr>
      <vt:lpstr>B. Ragam Permasalahan Sosial dan Dampaknya bagi Masyarakat</vt:lpstr>
      <vt:lpstr>1. Ragam Permasalahan Sosial </vt:lpstr>
      <vt:lpstr>Slide 35</vt:lpstr>
      <vt:lpstr>Slide 36</vt:lpstr>
      <vt:lpstr>2. Dampak Permasalahan Sosial bagi Masyarakat</vt:lpstr>
      <vt:lpstr>C. Penanganan Permasalahan Sosial dalam Masyarakat</vt:lpstr>
      <vt:lpstr>1. Upaya Preventif</vt:lpstr>
      <vt:lpstr>2. Upaya Rehabilitasi</vt:lpstr>
      <vt:lpstr>3. Upaya Represif</vt:lpstr>
      <vt:lpstr>4. Upaya Persuasif</vt:lpstr>
      <vt:lpstr>5. Upaya Koersif</vt:lpstr>
      <vt:lpstr>6. Upaya Gabungan</vt:lpstr>
      <vt:lpstr>BAB III  Perbedaan Kesetaraan dan Harmoni Sosial</vt:lpstr>
      <vt:lpstr>Slide 46</vt:lpstr>
      <vt:lpstr>A. Perbedaan Sosial dan Partikularisme Kelompok</vt:lpstr>
      <vt:lpstr>1. Perbedaan Sosial dalam Masyarakat</vt:lpstr>
      <vt:lpstr>Diferensiasi Sosial</vt:lpstr>
      <vt:lpstr> Ragam Diferensiasi Sosial</vt:lpstr>
      <vt:lpstr>Diferensiasi Berdasarkan Ras</vt:lpstr>
      <vt:lpstr>Diferensiasi Berdasarkan Suku Bangsa</vt:lpstr>
      <vt:lpstr>Diferensiasi Berdasarkan Jenis Kelamin dan gender</vt:lpstr>
      <vt:lpstr>Slide 54</vt:lpstr>
      <vt:lpstr>Slide 55</vt:lpstr>
      <vt:lpstr>Slide 56</vt:lpstr>
      <vt:lpstr>Dasar Stratifikasi Sosial</vt:lpstr>
      <vt:lpstr>Sifat Stratifikasi Sosial</vt:lpstr>
      <vt:lpstr>Slide 59</vt:lpstr>
      <vt:lpstr>Slide 60</vt:lpstr>
      <vt:lpstr>2. Munculnya Partikularisme Kelompok Akibat Perbedaan Sosial</vt:lpstr>
      <vt:lpstr>Contoh Sikap Partikularisme Kelompok Akibat Perbedaan Sosial</vt:lpstr>
      <vt:lpstr>Contoh Sikap Partikularisme Kelompok Akibat Perbedaan Sosial</vt:lpstr>
      <vt:lpstr>B. Prinsip Kesetaraan Guna Mencapai Kepentingan Umum</vt:lpstr>
      <vt:lpstr>1. Prinsip Kesetaraan</vt:lpstr>
      <vt:lpstr>2. Bentuk-Bentuk Kesetaraan</vt:lpstr>
      <vt:lpstr>Kesetaraan Hak sebagai Warga Negara</vt:lpstr>
      <vt:lpstr>Kesetaraan Kewajiban sebagai Warga Negara Indonesia</vt:lpstr>
      <vt:lpstr>Kesetaraan Hak sekaligus Kewajiban sebagai Warga Negara</vt:lpstr>
      <vt:lpstr>Kesetaraan Gender</vt:lpstr>
      <vt:lpstr>Kesetaraan Ras </vt:lpstr>
      <vt:lpstr>Kesetaraan Agama</vt:lpstr>
      <vt:lpstr>C. Harmoni Sosial</vt:lpstr>
      <vt:lpstr>1. Mengenal Berbagai Perbedaan Sosial Antarkelompok dalam Masyarakat</vt:lpstr>
      <vt:lpstr>Slide 75</vt:lpstr>
      <vt:lpstr>2. Relasi Sosial Antarkelompok dalam Masyarakat</vt:lpstr>
      <vt:lpstr>3. Upaya Menciptakan Harmoni Sosial dalam Masyarakat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PERMASALAHAN SOSIAL DALAM MASYARAKAT</dc:title>
  <dc:creator>Azure</dc:creator>
  <cp:lastModifiedBy>Azure</cp:lastModifiedBy>
  <cp:revision>323</cp:revision>
  <dcterms:created xsi:type="dcterms:W3CDTF">2019-05-07T04:05:51Z</dcterms:created>
  <dcterms:modified xsi:type="dcterms:W3CDTF">2019-06-22T02:00:43Z</dcterms:modified>
</cp:coreProperties>
</file>