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notesSlides/notesSlide1.xml" ContentType="application/vnd.openxmlformats-officedocument.presentationml.notesSlide+xml"/>
  <Override PartName="/ppt/diagrams/data34.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Default Extension="tiff" ContentType="image/tiff"/>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slides/slide109.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handoutMasterIdLst>
    <p:handoutMasterId r:id="rId123"/>
  </p:handoutMasterIdLst>
  <p:sldIdLst>
    <p:sldId id="400" r:id="rId2"/>
    <p:sldId id="402" r:id="rId3"/>
    <p:sldId id="376" r:id="rId4"/>
    <p:sldId id="377" r:id="rId5"/>
    <p:sldId id="378" r:id="rId6"/>
    <p:sldId id="379" r:id="rId7"/>
    <p:sldId id="374" r:id="rId8"/>
    <p:sldId id="375" r:id="rId9"/>
    <p:sldId id="380" r:id="rId10"/>
    <p:sldId id="381" r:id="rId11"/>
    <p:sldId id="383" r:id="rId12"/>
    <p:sldId id="382" r:id="rId13"/>
    <p:sldId id="385" r:id="rId14"/>
    <p:sldId id="384" r:id="rId15"/>
    <p:sldId id="386" r:id="rId16"/>
    <p:sldId id="387" r:id="rId17"/>
    <p:sldId id="388" r:id="rId18"/>
    <p:sldId id="390" r:id="rId19"/>
    <p:sldId id="389" r:id="rId20"/>
    <p:sldId id="391" r:id="rId21"/>
    <p:sldId id="392" r:id="rId22"/>
    <p:sldId id="394" r:id="rId23"/>
    <p:sldId id="395" r:id="rId24"/>
    <p:sldId id="396" r:id="rId25"/>
    <p:sldId id="397" r:id="rId26"/>
    <p:sldId id="398" r:id="rId27"/>
    <p:sldId id="283" r:id="rId28"/>
    <p:sldId id="313" r:id="rId29"/>
    <p:sldId id="285" r:id="rId30"/>
    <p:sldId id="286" r:id="rId31"/>
    <p:sldId id="287" r:id="rId32"/>
    <p:sldId id="290" r:id="rId33"/>
    <p:sldId id="314" r:id="rId34"/>
    <p:sldId id="292" r:id="rId35"/>
    <p:sldId id="293" r:id="rId36"/>
    <p:sldId id="294" r:id="rId37"/>
    <p:sldId id="295" r:id="rId38"/>
    <p:sldId id="296" r:id="rId39"/>
    <p:sldId id="297" r:id="rId40"/>
    <p:sldId id="298" r:id="rId41"/>
    <p:sldId id="300" r:id="rId42"/>
    <p:sldId id="301" r:id="rId43"/>
    <p:sldId id="302" r:id="rId44"/>
    <p:sldId id="304" r:id="rId45"/>
    <p:sldId id="403" r:id="rId46"/>
    <p:sldId id="306" r:id="rId47"/>
    <p:sldId id="307" r:id="rId48"/>
    <p:sldId id="308" r:id="rId49"/>
    <p:sldId id="315" r:id="rId50"/>
    <p:sldId id="310" r:id="rId51"/>
    <p:sldId id="317" r:id="rId52"/>
    <p:sldId id="320" r:id="rId53"/>
    <p:sldId id="343" r:id="rId54"/>
    <p:sldId id="322" r:id="rId55"/>
    <p:sldId id="344" r:id="rId56"/>
    <p:sldId id="345" r:id="rId57"/>
    <p:sldId id="325" r:id="rId58"/>
    <p:sldId id="326" r:id="rId59"/>
    <p:sldId id="327" r:id="rId60"/>
    <p:sldId id="329" r:id="rId61"/>
    <p:sldId id="328" r:id="rId62"/>
    <p:sldId id="330" r:id="rId63"/>
    <p:sldId id="348" r:id="rId64"/>
    <p:sldId id="331" r:id="rId65"/>
    <p:sldId id="332" r:id="rId66"/>
    <p:sldId id="349" r:id="rId67"/>
    <p:sldId id="335" r:id="rId68"/>
    <p:sldId id="336" r:id="rId69"/>
    <p:sldId id="337" r:id="rId70"/>
    <p:sldId id="338" r:id="rId71"/>
    <p:sldId id="339" r:id="rId72"/>
    <p:sldId id="340" r:id="rId73"/>
    <p:sldId id="341" r:id="rId74"/>
    <p:sldId id="342" r:id="rId75"/>
    <p:sldId id="257" r:id="rId76"/>
    <p:sldId id="258" r:id="rId77"/>
    <p:sldId id="259" r:id="rId78"/>
    <p:sldId id="260" r:id="rId79"/>
    <p:sldId id="261" r:id="rId80"/>
    <p:sldId id="262" r:id="rId81"/>
    <p:sldId id="263" r:id="rId82"/>
    <p:sldId id="264" r:id="rId83"/>
    <p:sldId id="265" r:id="rId84"/>
    <p:sldId id="266" r:id="rId85"/>
    <p:sldId id="267" r:id="rId86"/>
    <p:sldId id="268" r:id="rId87"/>
    <p:sldId id="280" r:id="rId88"/>
    <p:sldId id="269" r:id="rId89"/>
    <p:sldId id="270" r:id="rId90"/>
    <p:sldId id="271" r:id="rId91"/>
    <p:sldId id="272" r:id="rId92"/>
    <p:sldId id="273" r:id="rId93"/>
    <p:sldId id="274" r:id="rId94"/>
    <p:sldId id="275" r:id="rId95"/>
    <p:sldId id="276" r:id="rId96"/>
    <p:sldId id="278" r:id="rId97"/>
    <p:sldId id="281" r:id="rId98"/>
    <p:sldId id="279" r:id="rId99"/>
    <p:sldId id="353" r:id="rId100"/>
    <p:sldId id="354" r:id="rId101"/>
    <p:sldId id="355" r:id="rId102"/>
    <p:sldId id="352" r:id="rId103"/>
    <p:sldId id="357" r:id="rId104"/>
    <p:sldId id="358" r:id="rId105"/>
    <p:sldId id="359" r:id="rId106"/>
    <p:sldId id="356" r:id="rId107"/>
    <p:sldId id="361" r:id="rId108"/>
    <p:sldId id="362" r:id="rId109"/>
    <p:sldId id="360" r:id="rId110"/>
    <p:sldId id="363" r:id="rId111"/>
    <p:sldId id="364" r:id="rId112"/>
    <p:sldId id="365" r:id="rId113"/>
    <p:sldId id="350" r:id="rId114"/>
    <p:sldId id="367" r:id="rId115"/>
    <p:sldId id="368" r:id="rId116"/>
    <p:sldId id="370" r:id="rId117"/>
    <p:sldId id="371" r:id="rId118"/>
    <p:sldId id="372" r:id="rId119"/>
    <p:sldId id="369" r:id="rId120"/>
    <p:sldId id="373" r:id="rId1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5050"/>
    <a:srgbClr val="CC66FF"/>
    <a:srgbClr val="E56D31"/>
    <a:srgbClr val="F69F44"/>
    <a:srgbClr val="FBE646"/>
    <a:srgbClr val="1E8765"/>
    <a:srgbClr val="15883C"/>
    <a:srgbClr val="15885A"/>
    <a:srgbClr val="0374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3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_rels/data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8.xml"/><Relationship Id="rId1" Type="http://schemas.openxmlformats.org/officeDocument/2006/relationships/slide" Target="../slides/slide5.xml"/></Relationships>
</file>

<file path=ppt/diagrams/_rels/data11.xml.rels><?xml version="1.0" encoding="UTF-8" standalone="yes"?>
<Relationships xmlns="http://schemas.openxmlformats.org/package/2006/relationships"><Relationship Id="rId1" Type="http://schemas.openxmlformats.org/officeDocument/2006/relationships/image" Target="../media/image25.png"/></Relationships>
</file>

<file path=ppt/diagrams/_rels/data18.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slide" Target="../slides/slide57.xml"/><Relationship Id="rId1" Type="http://schemas.openxmlformats.org/officeDocument/2006/relationships/slide" Target="../slides/slide54.xml"/><Relationship Id="rId4" Type="http://schemas.openxmlformats.org/officeDocument/2006/relationships/slide" Target="../slides/slide69.xml"/></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ata23.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slide" Target="../slides/slide86.xml"/><Relationship Id="rId1" Type="http://schemas.openxmlformats.org/officeDocument/2006/relationships/slide" Target="../slides/slide77.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ata34.xml.rels><?xml version="1.0" encoding="UTF-8" standalone="yes"?>
<Relationships xmlns="http://schemas.openxmlformats.org/package/2006/relationships"><Relationship Id="rId3" Type="http://schemas.openxmlformats.org/officeDocument/2006/relationships/slide" Target="../slides/slide115.xml"/><Relationship Id="rId2" Type="http://schemas.openxmlformats.org/officeDocument/2006/relationships/slide" Target="../slides/slide108.xml"/><Relationship Id="rId1" Type="http://schemas.openxmlformats.org/officeDocument/2006/relationships/slide" Target="../slides/slide101.xml"/></Relationships>
</file>

<file path=ppt/diagrams/_rels/drawing1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6F1F5-0B0E-47F4-847E-72FB76C24147}"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AD2D5B54-3BF5-461D-8EAD-4D1BF3E0781E}">
      <dgm:prSet phldrT="[Text]"/>
      <dgm:spPr/>
      <dgm:t>
        <a:bodyPr/>
        <a:lstStyle/>
        <a:p>
          <a:pPr marL="360363" indent="-360363" algn="l"/>
          <a:r>
            <a:rPr lang="en-ID" dirty="0" smtClean="0">
              <a:hlinkClick xmlns:r="http://schemas.openxmlformats.org/officeDocument/2006/relationships" r:id="rId1" action="ppaction://hlinksldjump"/>
            </a:rPr>
            <a:t>A. </a:t>
          </a:r>
          <a:r>
            <a:rPr lang="id-ID" dirty="0" smtClean="0">
              <a:hlinkClick xmlns:r="http://schemas.openxmlformats.org/officeDocument/2006/relationships" r:id="rId1" action="ppaction://hlinksldjump"/>
            </a:rPr>
            <a:t>Perubahan Sosial</a:t>
          </a:r>
          <a:endParaRPr lang="en-US" dirty="0"/>
        </a:p>
      </dgm:t>
    </dgm:pt>
    <dgm:pt modelId="{3CA9216C-91C8-4E22-B6C6-28F234A4CE2D}" type="parTrans" cxnId="{F0D65652-1E1F-41D1-834C-E3A4ACB7DA2A}">
      <dgm:prSet/>
      <dgm:spPr/>
      <dgm:t>
        <a:bodyPr/>
        <a:lstStyle/>
        <a:p>
          <a:endParaRPr lang="en-US"/>
        </a:p>
      </dgm:t>
    </dgm:pt>
    <dgm:pt modelId="{87B11D4A-10B8-4D6C-9720-F84CF8FA84AE}" type="sibTrans" cxnId="{F0D65652-1E1F-41D1-834C-E3A4ACB7DA2A}">
      <dgm:prSet/>
      <dgm:spPr/>
      <dgm:t>
        <a:bodyPr/>
        <a:lstStyle/>
        <a:p>
          <a:endParaRPr lang="en-US"/>
        </a:p>
      </dgm:t>
    </dgm:pt>
    <dgm:pt modelId="{1942D5DA-B1FD-45CF-91C2-15BD15F2EC6F}">
      <dgm:prSet phldrT="[Text]"/>
      <dgm:spPr/>
      <dgm:t>
        <a:bodyPr/>
        <a:lstStyle/>
        <a:p>
          <a:pPr marL="360363" indent="-360363" algn="l"/>
          <a:r>
            <a:rPr lang="en-ID" dirty="0" smtClean="0">
              <a:hlinkClick xmlns:r="http://schemas.openxmlformats.org/officeDocument/2006/relationships" r:id="rId2" action="ppaction://hlinksldjump"/>
            </a:rPr>
            <a:t>B. </a:t>
          </a:r>
          <a:r>
            <a:rPr lang="id-ID" dirty="0" smtClean="0">
              <a:hlinkClick xmlns:r="http://schemas.openxmlformats.org/officeDocument/2006/relationships" r:id="rId2" action="ppaction://hlinksldjump"/>
            </a:rPr>
            <a:t>Bentuk-Bentuk Perubahan Sosial</a:t>
          </a:r>
          <a:endParaRPr lang="en-US" dirty="0"/>
        </a:p>
      </dgm:t>
    </dgm:pt>
    <dgm:pt modelId="{2C62CDF7-F5B6-46AA-AB58-31EAEDE6AFA2}" type="parTrans" cxnId="{D2A5A505-A6D5-47D8-8BBE-67F3F2CDFBC2}">
      <dgm:prSet/>
      <dgm:spPr/>
      <dgm:t>
        <a:bodyPr/>
        <a:lstStyle/>
        <a:p>
          <a:endParaRPr lang="en-US"/>
        </a:p>
      </dgm:t>
    </dgm:pt>
    <dgm:pt modelId="{A7A2BC41-1B85-4A1E-816E-4E52BA3A1B63}" type="sibTrans" cxnId="{D2A5A505-A6D5-47D8-8BBE-67F3F2CDFBC2}">
      <dgm:prSet/>
      <dgm:spPr/>
      <dgm:t>
        <a:bodyPr/>
        <a:lstStyle/>
        <a:p>
          <a:endParaRPr lang="en-US"/>
        </a:p>
      </dgm:t>
    </dgm:pt>
    <dgm:pt modelId="{DF85E6FB-716B-4978-8DD9-9E7A9013B6D5}">
      <dgm:prSet phldrT="[Text]"/>
      <dgm:spPr/>
      <dgm:t>
        <a:bodyPr/>
        <a:lstStyle/>
        <a:p>
          <a:pPr marL="360363" indent="-360363" algn="l"/>
          <a:r>
            <a:rPr lang="en-ID" dirty="0" smtClean="0">
              <a:hlinkClick xmlns:r="http://schemas.openxmlformats.org/officeDocument/2006/relationships" r:id="rId3" action="ppaction://hlinksldjump"/>
            </a:rPr>
            <a:t>C.  </a:t>
          </a:r>
          <a:r>
            <a:rPr lang="id-ID" dirty="0" smtClean="0">
              <a:hlinkClick xmlns:r="http://schemas.openxmlformats.org/officeDocument/2006/relationships" r:id="rId3" action="ppaction://hlinksldjump"/>
            </a:rPr>
            <a:t>Dampak Perubahan Sosial dalam Masyarakat</a:t>
          </a:r>
          <a:endParaRPr lang="en-US" dirty="0"/>
        </a:p>
      </dgm:t>
    </dgm:pt>
    <dgm:pt modelId="{0999A648-F6F7-4CA9-B353-6AEA12E8EBA1}" type="parTrans" cxnId="{F52AAE17-3E23-4A26-B01A-83666AB47770}">
      <dgm:prSet/>
      <dgm:spPr/>
      <dgm:t>
        <a:bodyPr/>
        <a:lstStyle/>
        <a:p>
          <a:endParaRPr lang="en-US"/>
        </a:p>
      </dgm:t>
    </dgm:pt>
    <dgm:pt modelId="{3F5EA66C-BA69-4CF9-9E13-0220D285DCCD}" type="sibTrans" cxnId="{F52AAE17-3E23-4A26-B01A-83666AB47770}">
      <dgm:prSet/>
      <dgm:spPr/>
      <dgm:t>
        <a:bodyPr/>
        <a:lstStyle/>
        <a:p>
          <a:endParaRPr lang="en-US"/>
        </a:p>
      </dgm:t>
    </dgm:pt>
    <dgm:pt modelId="{B15A7F38-79C3-4B2F-B0C0-6DB8C4B8D844}" type="pres">
      <dgm:prSet presAssocID="{DAC6F1F5-0B0E-47F4-847E-72FB76C24147}" presName="Name0" presStyleCnt="0">
        <dgm:presLayoutVars>
          <dgm:chMax val="7"/>
          <dgm:dir/>
          <dgm:animLvl val="lvl"/>
          <dgm:resizeHandles val="exact"/>
        </dgm:presLayoutVars>
      </dgm:prSet>
      <dgm:spPr/>
      <dgm:t>
        <a:bodyPr/>
        <a:lstStyle/>
        <a:p>
          <a:endParaRPr lang="en-US"/>
        </a:p>
      </dgm:t>
    </dgm:pt>
    <dgm:pt modelId="{D6E1BFDB-EDFA-4DD2-B8D0-DA5D0E471A54}" type="pres">
      <dgm:prSet presAssocID="{AD2D5B54-3BF5-461D-8EAD-4D1BF3E0781E}" presName="circle1" presStyleLbl="node1" presStyleIdx="0" presStyleCnt="3"/>
      <dgm:spPr/>
    </dgm:pt>
    <dgm:pt modelId="{309079BC-F972-4616-9B60-CCC47816E41B}" type="pres">
      <dgm:prSet presAssocID="{AD2D5B54-3BF5-461D-8EAD-4D1BF3E0781E}" presName="space" presStyleCnt="0"/>
      <dgm:spPr/>
    </dgm:pt>
    <dgm:pt modelId="{78C6CEE2-EC2B-46E0-BD70-F703B9DDC65B}" type="pres">
      <dgm:prSet presAssocID="{AD2D5B54-3BF5-461D-8EAD-4D1BF3E0781E}" presName="rect1" presStyleLbl="alignAcc1" presStyleIdx="0" presStyleCnt="3" custLinFactNeighborX="1139"/>
      <dgm:spPr/>
      <dgm:t>
        <a:bodyPr/>
        <a:lstStyle/>
        <a:p>
          <a:endParaRPr lang="en-US"/>
        </a:p>
      </dgm:t>
    </dgm:pt>
    <dgm:pt modelId="{033152EF-5E93-44EA-B955-6AA20935EAA1}" type="pres">
      <dgm:prSet presAssocID="{1942D5DA-B1FD-45CF-91C2-15BD15F2EC6F}" presName="vertSpace2" presStyleLbl="node1" presStyleIdx="0" presStyleCnt="3"/>
      <dgm:spPr/>
    </dgm:pt>
    <dgm:pt modelId="{B4A55749-BAE2-4946-9BA5-8ECEC978371E}" type="pres">
      <dgm:prSet presAssocID="{1942D5DA-B1FD-45CF-91C2-15BD15F2EC6F}" presName="circle2" presStyleLbl="node1" presStyleIdx="1" presStyleCnt="3"/>
      <dgm:spPr/>
    </dgm:pt>
    <dgm:pt modelId="{38F63E9D-2B49-44DF-8E7F-B5BAEB8784ED}" type="pres">
      <dgm:prSet presAssocID="{1942D5DA-B1FD-45CF-91C2-15BD15F2EC6F}" presName="rect2" presStyleLbl="alignAcc1" presStyleIdx="1" presStyleCnt="3"/>
      <dgm:spPr/>
      <dgm:t>
        <a:bodyPr/>
        <a:lstStyle/>
        <a:p>
          <a:endParaRPr lang="en-US"/>
        </a:p>
      </dgm:t>
    </dgm:pt>
    <dgm:pt modelId="{2EF4E949-DAE4-4A24-9B73-4850BED36FFC}" type="pres">
      <dgm:prSet presAssocID="{DF85E6FB-716B-4978-8DD9-9E7A9013B6D5}" presName="vertSpace3" presStyleLbl="node1" presStyleIdx="1" presStyleCnt="3"/>
      <dgm:spPr/>
    </dgm:pt>
    <dgm:pt modelId="{5B6E4D1D-3A3E-4595-B656-225B21010F21}" type="pres">
      <dgm:prSet presAssocID="{DF85E6FB-716B-4978-8DD9-9E7A9013B6D5}" presName="circle3" presStyleLbl="node1" presStyleIdx="2" presStyleCnt="3"/>
      <dgm:spPr/>
    </dgm:pt>
    <dgm:pt modelId="{09264D17-C795-4B82-8C9A-8A9C86AA5E62}" type="pres">
      <dgm:prSet presAssocID="{DF85E6FB-716B-4978-8DD9-9E7A9013B6D5}" presName="rect3" presStyleLbl="alignAcc1" presStyleIdx="2" presStyleCnt="3"/>
      <dgm:spPr/>
      <dgm:t>
        <a:bodyPr/>
        <a:lstStyle/>
        <a:p>
          <a:endParaRPr lang="en-US"/>
        </a:p>
      </dgm:t>
    </dgm:pt>
    <dgm:pt modelId="{0750108E-7A71-4687-8B98-3CA1BB211F14}" type="pres">
      <dgm:prSet presAssocID="{AD2D5B54-3BF5-461D-8EAD-4D1BF3E0781E}" presName="rect1ParTxNoCh" presStyleLbl="alignAcc1" presStyleIdx="2" presStyleCnt="3">
        <dgm:presLayoutVars>
          <dgm:chMax val="1"/>
          <dgm:bulletEnabled val="1"/>
        </dgm:presLayoutVars>
      </dgm:prSet>
      <dgm:spPr/>
      <dgm:t>
        <a:bodyPr/>
        <a:lstStyle/>
        <a:p>
          <a:endParaRPr lang="en-US"/>
        </a:p>
      </dgm:t>
    </dgm:pt>
    <dgm:pt modelId="{A5F7F3CA-4EB0-4BA0-8713-27BC84FAC01E}" type="pres">
      <dgm:prSet presAssocID="{1942D5DA-B1FD-45CF-91C2-15BD15F2EC6F}" presName="rect2ParTxNoCh" presStyleLbl="alignAcc1" presStyleIdx="2" presStyleCnt="3">
        <dgm:presLayoutVars>
          <dgm:chMax val="1"/>
          <dgm:bulletEnabled val="1"/>
        </dgm:presLayoutVars>
      </dgm:prSet>
      <dgm:spPr/>
      <dgm:t>
        <a:bodyPr/>
        <a:lstStyle/>
        <a:p>
          <a:endParaRPr lang="en-US"/>
        </a:p>
      </dgm:t>
    </dgm:pt>
    <dgm:pt modelId="{D9102DBF-4D3D-4DE3-968F-D3C3E48C860B}" type="pres">
      <dgm:prSet presAssocID="{DF85E6FB-716B-4978-8DD9-9E7A9013B6D5}" presName="rect3ParTxNoCh" presStyleLbl="alignAcc1" presStyleIdx="2" presStyleCnt="3">
        <dgm:presLayoutVars>
          <dgm:chMax val="1"/>
          <dgm:bulletEnabled val="1"/>
        </dgm:presLayoutVars>
      </dgm:prSet>
      <dgm:spPr/>
      <dgm:t>
        <a:bodyPr/>
        <a:lstStyle/>
        <a:p>
          <a:endParaRPr lang="en-US"/>
        </a:p>
      </dgm:t>
    </dgm:pt>
  </dgm:ptLst>
  <dgm:cxnLst>
    <dgm:cxn modelId="{F0D65652-1E1F-41D1-834C-E3A4ACB7DA2A}" srcId="{DAC6F1F5-0B0E-47F4-847E-72FB76C24147}" destId="{AD2D5B54-3BF5-461D-8EAD-4D1BF3E0781E}" srcOrd="0" destOrd="0" parTransId="{3CA9216C-91C8-4E22-B6C6-28F234A4CE2D}" sibTransId="{87B11D4A-10B8-4D6C-9720-F84CF8FA84AE}"/>
    <dgm:cxn modelId="{BB610CEB-B2C2-4542-91BE-F5C85F113CCE}" type="presOf" srcId="{AD2D5B54-3BF5-461D-8EAD-4D1BF3E0781E}" destId="{78C6CEE2-EC2B-46E0-BD70-F703B9DDC65B}" srcOrd="0" destOrd="0" presId="urn:microsoft.com/office/officeart/2005/8/layout/target3"/>
    <dgm:cxn modelId="{3B7E69A8-8F4A-4C1D-8AB9-3CFC37A0A917}" type="presOf" srcId="{AD2D5B54-3BF5-461D-8EAD-4D1BF3E0781E}" destId="{0750108E-7A71-4687-8B98-3CA1BB211F14}" srcOrd="1" destOrd="0" presId="urn:microsoft.com/office/officeart/2005/8/layout/target3"/>
    <dgm:cxn modelId="{E248FCBF-9B36-4E7F-9E71-4DB29B163560}" type="presOf" srcId="{DF85E6FB-716B-4978-8DD9-9E7A9013B6D5}" destId="{09264D17-C795-4B82-8C9A-8A9C86AA5E62}" srcOrd="0" destOrd="0" presId="urn:microsoft.com/office/officeart/2005/8/layout/target3"/>
    <dgm:cxn modelId="{46821417-B5CB-4770-ABD2-C7856F0089D9}" type="presOf" srcId="{DAC6F1F5-0B0E-47F4-847E-72FB76C24147}" destId="{B15A7F38-79C3-4B2F-B0C0-6DB8C4B8D844}" srcOrd="0" destOrd="0" presId="urn:microsoft.com/office/officeart/2005/8/layout/target3"/>
    <dgm:cxn modelId="{5E2676A3-A0C9-440B-8775-99602E93E924}" type="presOf" srcId="{1942D5DA-B1FD-45CF-91C2-15BD15F2EC6F}" destId="{38F63E9D-2B49-44DF-8E7F-B5BAEB8784ED}" srcOrd="0" destOrd="0" presId="urn:microsoft.com/office/officeart/2005/8/layout/target3"/>
    <dgm:cxn modelId="{F52AAE17-3E23-4A26-B01A-83666AB47770}" srcId="{DAC6F1F5-0B0E-47F4-847E-72FB76C24147}" destId="{DF85E6FB-716B-4978-8DD9-9E7A9013B6D5}" srcOrd="2" destOrd="0" parTransId="{0999A648-F6F7-4CA9-B353-6AEA12E8EBA1}" sibTransId="{3F5EA66C-BA69-4CF9-9E13-0220D285DCCD}"/>
    <dgm:cxn modelId="{0C2DD660-6109-496C-A6BD-62C1D9586C70}" type="presOf" srcId="{1942D5DA-B1FD-45CF-91C2-15BD15F2EC6F}" destId="{A5F7F3CA-4EB0-4BA0-8713-27BC84FAC01E}" srcOrd="1" destOrd="0" presId="urn:microsoft.com/office/officeart/2005/8/layout/target3"/>
    <dgm:cxn modelId="{2C08860C-72EF-4BD1-A551-88D8F8CBF8E7}" type="presOf" srcId="{DF85E6FB-716B-4978-8DD9-9E7A9013B6D5}" destId="{D9102DBF-4D3D-4DE3-968F-D3C3E48C860B}" srcOrd="1" destOrd="0" presId="urn:microsoft.com/office/officeart/2005/8/layout/target3"/>
    <dgm:cxn modelId="{D2A5A505-A6D5-47D8-8BBE-67F3F2CDFBC2}" srcId="{DAC6F1F5-0B0E-47F4-847E-72FB76C24147}" destId="{1942D5DA-B1FD-45CF-91C2-15BD15F2EC6F}" srcOrd="1" destOrd="0" parTransId="{2C62CDF7-F5B6-46AA-AB58-31EAEDE6AFA2}" sibTransId="{A7A2BC41-1B85-4A1E-816E-4E52BA3A1B63}"/>
    <dgm:cxn modelId="{B291A3F4-AEB9-48EA-A080-A72DCE6BD642}" type="presParOf" srcId="{B15A7F38-79C3-4B2F-B0C0-6DB8C4B8D844}" destId="{D6E1BFDB-EDFA-4DD2-B8D0-DA5D0E471A54}" srcOrd="0" destOrd="0" presId="urn:microsoft.com/office/officeart/2005/8/layout/target3"/>
    <dgm:cxn modelId="{37B3D122-5BF1-45B7-84A2-62FFD25638FD}" type="presParOf" srcId="{B15A7F38-79C3-4B2F-B0C0-6DB8C4B8D844}" destId="{309079BC-F972-4616-9B60-CCC47816E41B}" srcOrd="1" destOrd="0" presId="urn:microsoft.com/office/officeart/2005/8/layout/target3"/>
    <dgm:cxn modelId="{B4DD0569-30BE-4304-B1A7-20F099C5937E}" type="presParOf" srcId="{B15A7F38-79C3-4B2F-B0C0-6DB8C4B8D844}" destId="{78C6CEE2-EC2B-46E0-BD70-F703B9DDC65B}" srcOrd="2" destOrd="0" presId="urn:microsoft.com/office/officeart/2005/8/layout/target3"/>
    <dgm:cxn modelId="{87878A92-0968-47C2-8249-B604F9A38F02}" type="presParOf" srcId="{B15A7F38-79C3-4B2F-B0C0-6DB8C4B8D844}" destId="{033152EF-5E93-44EA-B955-6AA20935EAA1}" srcOrd="3" destOrd="0" presId="urn:microsoft.com/office/officeart/2005/8/layout/target3"/>
    <dgm:cxn modelId="{D8F42E57-2EFC-4E70-83CB-D58B73013456}" type="presParOf" srcId="{B15A7F38-79C3-4B2F-B0C0-6DB8C4B8D844}" destId="{B4A55749-BAE2-4946-9BA5-8ECEC978371E}" srcOrd="4" destOrd="0" presId="urn:microsoft.com/office/officeart/2005/8/layout/target3"/>
    <dgm:cxn modelId="{403F77DD-32B2-4C8C-B1AA-46B177101898}" type="presParOf" srcId="{B15A7F38-79C3-4B2F-B0C0-6DB8C4B8D844}" destId="{38F63E9D-2B49-44DF-8E7F-B5BAEB8784ED}" srcOrd="5" destOrd="0" presId="urn:microsoft.com/office/officeart/2005/8/layout/target3"/>
    <dgm:cxn modelId="{6A42E845-60AD-4E89-AC99-9D890F085217}" type="presParOf" srcId="{B15A7F38-79C3-4B2F-B0C0-6DB8C4B8D844}" destId="{2EF4E949-DAE4-4A24-9B73-4850BED36FFC}" srcOrd="6" destOrd="0" presId="urn:microsoft.com/office/officeart/2005/8/layout/target3"/>
    <dgm:cxn modelId="{D6AF8778-D70B-4070-9FD8-9EE54EFFE5C6}" type="presParOf" srcId="{B15A7F38-79C3-4B2F-B0C0-6DB8C4B8D844}" destId="{5B6E4D1D-3A3E-4595-B656-225B21010F21}" srcOrd="7" destOrd="0" presId="urn:microsoft.com/office/officeart/2005/8/layout/target3"/>
    <dgm:cxn modelId="{9EE86B76-276F-4162-A32F-351ECCF41C31}" type="presParOf" srcId="{B15A7F38-79C3-4B2F-B0C0-6DB8C4B8D844}" destId="{09264D17-C795-4B82-8C9A-8A9C86AA5E62}" srcOrd="8" destOrd="0" presId="urn:microsoft.com/office/officeart/2005/8/layout/target3"/>
    <dgm:cxn modelId="{97DDEDE1-2C3E-4672-8D25-5223823C00FD}" type="presParOf" srcId="{B15A7F38-79C3-4B2F-B0C0-6DB8C4B8D844}" destId="{0750108E-7A71-4687-8B98-3CA1BB211F14}" srcOrd="9" destOrd="0" presId="urn:microsoft.com/office/officeart/2005/8/layout/target3"/>
    <dgm:cxn modelId="{D9412B9E-9E4D-46F7-AA29-BDB37EFB7192}" type="presParOf" srcId="{B15A7F38-79C3-4B2F-B0C0-6DB8C4B8D844}" destId="{A5F7F3CA-4EB0-4BA0-8713-27BC84FAC01E}" srcOrd="10" destOrd="0" presId="urn:microsoft.com/office/officeart/2005/8/layout/target3"/>
    <dgm:cxn modelId="{0781B248-7A30-477C-A69B-3ECD5ED9ACAC}" type="presParOf" srcId="{B15A7F38-79C3-4B2F-B0C0-6DB8C4B8D844}" destId="{D9102DBF-4D3D-4DE3-968F-D3C3E48C860B}"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AE86F1-C191-4A21-9C82-78400BBB9577}" type="doc">
      <dgm:prSet loTypeId="urn:microsoft.com/office/officeart/2005/8/layout/arrow2" loCatId="process" qsTypeId="urn:microsoft.com/office/officeart/2005/8/quickstyle/3d2" qsCatId="3D" csTypeId="urn:microsoft.com/office/officeart/2005/8/colors/colorful5" csCatId="colorful" phldr="1"/>
      <dgm:spPr/>
    </dgm:pt>
    <dgm:pt modelId="{249493D7-ECBB-4C30-9A78-0FA022CC1E58}">
      <dgm:prSet phldrT="[Text]" custT="1"/>
      <dgm:spPr/>
      <dgm:t>
        <a:bodyPr/>
        <a:lstStyle/>
        <a:p>
          <a:r>
            <a:rPr lang="en-ID" sz="2800" dirty="0" smtClean="0"/>
            <a:t>Pramodern </a:t>
          </a:r>
          <a:endParaRPr lang="en-US" sz="2800" dirty="0"/>
        </a:p>
      </dgm:t>
    </dgm:pt>
    <dgm:pt modelId="{5D3E5848-121A-4E23-94E2-1219B5963EE7}" type="parTrans" cxnId="{22725EAB-2B95-40BD-A965-4C27A5A49AA5}">
      <dgm:prSet/>
      <dgm:spPr/>
      <dgm:t>
        <a:bodyPr/>
        <a:lstStyle/>
        <a:p>
          <a:endParaRPr lang="en-US"/>
        </a:p>
      </dgm:t>
    </dgm:pt>
    <dgm:pt modelId="{3F754E6C-8B91-4B39-BDC3-C7B4307DB25B}" type="sibTrans" cxnId="{22725EAB-2B95-40BD-A965-4C27A5A49AA5}">
      <dgm:prSet/>
      <dgm:spPr/>
      <dgm:t>
        <a:bodyPr/>
        <a:lstStyle/>
        <a:p>
          <a:endParaRPr lang="en-US"/>
        </a:p>
      </dgm:t>
    </dgm:pt>
    <dgm:pt modelId="{F44E11A7-BB70-4B26-8F34-1D9B528767E9}">
      <dgm:prSet phldrT="[Text]" custT="1"/>
      <dgm:spPr/>
      <dgm:t>
        <a:bodyPr/>
        <a:lstStyle/>
        <a:p>
          <a:pPr algn="ctr"/>
          <a:r>
            <a:rPr lang="en-ID" sz="2800" dirty="0" smtClean="0"/>
            <a:t>Modern </a:t>
          </a:r>
          <a:r>
            <a:rPr lang="en-ID" sz="2800" dirty="0" err="1" smtClean="0"/>
            <a:t>Awal</a:t>
          </a:r>
          <a:endParaRPr lang="en-US" sz="2800" dirty="0"/>
        </a:p>
      </dgm:t>
    </dgm:pt>
    <dgm:pt modelId="{52F039BA-CC3F-48E7-AD0B-F1C5119B768C}" type="parTrans" cxnId="{37C4A272-1A0A-4D66-8F37-2A08655364E7}">
      <dgm:prSet/>
      <dgm:spPr/>
      <dgm:t>
        <a:bodyPr/>
        <a:lstStyle/>
        <a:p>
          <a:endParaRPr lang="en-US"/>
        </a:p>
      </dgm:t>
    </dgm:pt>
    <dgm:pt modelId="{41D33911-249C-4520-A8DB-CB972F6FFE88}" type="sibTrans" cxnId="{37C4A272-1A0A-4D66-8F37-2A08655364E7}">
      <dgm:prSet/>
      <dgm:spPr/>
      <dgm:t>
        <a:bodyPr/>
        <a:lstStyle/>
        <a:p>
          <a:endParaRPr lang="en-US"/>
        </a:p>
      </dgm:t>
    </dgm:pt>
    <dgm:pt modelId="{69E01B4B-47CC-4F7A-9824-9CFD5D46B0B1}">
      <dgm:prSet phldrT="[Text]" custT="1"/>
      <dgm:spPr/>
      <dgm:t>
        <a:bodyPr/>
        <a:lstStyle/>
        <a:p>
          <a:r>
            <a:rPr lang="en-ID" sz="2800" dirty="0" smtClean="0"/>
            <a:t>Modern</a:t>
          </a:r>
          <a:endParaRPr lang="en-US" sz="2800" dirty="0"/>
        </a:p>
      </dgm:t>
    </dgm:pt>
    <dgm:pt modelId="{12B49328-1743-40C0-8A63-CFE4D3524B8C}" type="parTrans" cxnId="{E18EE93E-CBD0-4BC9-81E1-86D19520034D}">
      <dgm:prSet/>
      <dgm:spPr/>
      <dgm:t>
        <a:bodyPr/>
        <a:lstStyle/>
        <a:p>
          <a:endParaRPr lang="en-US"/>
        </a:p>
      </dgm:t>
    </dgm:pt>
    <dgm:pt modelId="{8575D8BF-4B6D-468E-894C-0820280983D0}" type="sibTrans" cxnId="{E18EE93E-CBD0-4BC9-81E1-86D19520034D}">
      <dgm:prSet/>
      <dgm:spPr/>
      <dgm:t>
        <a:bodyPr/>
        <a:lstStyle/>
        <a:p>
          <a:endParaRPr lang="en-US"/>
        </a:p>
      </dgm:t>
    </dgm:pt>
    <dgm:pt modelId="{C76A6904-A748-4C2A-9C2A-4EC042EA3ED3}" type="pres">
      <dgm:prSet presAssocID="{B3AE86F1-C191-4A21-9C82-78400BBB9577}" presName="arrowDiagram" presStyleCnt="0">
        <dgm:presLayoutVars>
          <dgm:chMax val="5"/>
          <dgm:dir/>
          <dgm:resizeHandles val="exact"/>
        </dgm:presLayoutVars>
      </dgm:prSet>
      <dgm:spPr/>
    </dgm:pt>
    <dgm:pt modelId="{63584235-815C-4430-9B4E-74EE32FCDA4F}" type="pres">
      <dgm:prSet presAssocID="{B3AE86F1-C191-4A21-9C82-78400BBB9577}" presName="arrow" presStyleLbl="bgShp" presStyleIdx="0" presStyleCnt="1"/>
      <dgm:spPr/>
    </dgm:pt>
    <dgm:pt modelId="{476B6CCE-4A3E-4208-86C4-72154746F479}" type="pres">
      <dgm:prSet presAssocID="{B3AE86F1-C191-4A21-9C82-78400BBB9577}" presName="arrowDiagram3" presStyleCnt="0"/>
      <dgm:spPr/>
    </dgm:pt>
    <dgm:pt modelId="{A7203A6D-7DA4-4BCF-9A69-F0A3CE3359D4}" type="pres">
      <dgm:prSet presAssocID="{249493D7-ECBB-4C30-9A78-0FA022CC1E58}" presName="bullet3a" presStyleLbl="node1" presStyleIdx="0" presStyleCnt="3"/>
      <dgm:spPr/>
    </dgm:pt>
    <dgm:pt modelId="{EB2C937C-791E-448B-9653-60F7625C4169}" type="pres">
      <dgm:prSet presAssocID="{249493D7-ECBB-4C30-9A78-0FA022CC1E58}" presName="textBox3a" presStyleLbl="revTx" presStyleIdx="0" presStyleCnt="3" custScaleX="140144" custScaleY="32124" custLinFactNeighborX="869" custLinFactNeighborY="-24534">
        <dgm:presLayoutVars>
          <dgm:bulletEnabled val="1"/>
        </dgm:presLayoutVars>
      </dgm:prSet>
      <dgm:spPr/>
      <dgm:t>
        <a:bodyPr/>
        <a:lstStyle/>
        <a:p>
          <a:endParaRPr lang="en-US"/>
        </a:p>
      </dgm:t>
    </dgm:pt>
    <dgm:pt modelId="{085F002A-356B-48EA-B81A-79DFA915C42D}" type="pres">
      <dgm:prSet presAssocID="{F44E11A7-BB70-4B26-8F34-1D9B528767E9}" presName="bullet3b" presStyleLbl="node1" presStyleIdx="1" presStyleCnt="3"/>
      <dgm:spPr/>
    </dgm:pt>
    <dgm:pt modelId="{FF403AC6-FB80-4E80-A295-F7A232B39E6A}" type="pres">
      <dgm:prSet presAssocID="{F44E11A7-BB70-4B26-8F34-1D9B528767E9}" presName="textBox3b" presStyleLbl="revTx" presStyleIdx="1" presStyleCnt="3" custScaleX="99437">
        <dgm:presLayoutVars>
          <dgm:bulletEnabled val="1"/>
        </dgm:presLayoutVars>
      </dgm:prSet>
      <dgm:spPr/>
      <dgm:t>
        <a:bodyPr/>
        <a:lstStyle/>
        <a:p>
          <a:endParaRPr lang="en-US"/>
        </a:p>
      </dgm:t>
    </dgm:pt>
    <dgm:pt modelId="{BCA9CFEC-8D1B-4CE4-B6F9-5E9F613F570A}" type="pres">
      <dgm:prSet presAssocID="{69E01B4B-47CC-4F7A-9824-9CFD5D46B0B1}" presName="bullet3c" presStyleLbl="node1" presStyleIdx="2" presStyleCnt="3"/>
      <dgm:spPr/>
    </dgm:pt>
    <dgm:pt modelId="{49BDCC1E-DC9A-4F66-A1B3-D4DDF64ADB40}" type="pres">
      <dgm:prSet presAssocID="{69E01B4B-47CC-4F7A-9824-9CFD5D46B0B1}" presName="textBox3c" presStyleLbl="revTx" presStyleIdx="2" presStyleCnt="3">
        <dgm:presLayoutVars>
          <dgm:bulletEnabled val="1"/>
        </dgm:presLayoutVars>
      </dgm:prSet>
      <dgm:spPr/>
      <dgm:t>
        <a:bodyPr/>
        <a:lstStyle/>
        <a:p>
          <a:endParaRPr lang="en-US"/>
        </a:p>
      </dgm:t>
    </dgm:pt>
  </dgm:ptLst>
  <dgm:cxnLst>
    <dgm:cxn modelId="{3837E3BB-31E3-4F62-BC95-0892C68CA3C1}" type="presOf" srcId="{69E01B4B-47CC-4F7A-9824-9CFD5D46B0B1}" destId="{49BDCC1E-DC9A-4F66-A1B3-D4DDF64ADB40}" srcOrd="0" destOrd="0" presId="urn:microsoft.com/office/officeart/2005/8/layout/arrow2"/>
    <dgm:cxn modelId="{22725EAB-2B95-40BD-A965-4C27A5A49AA5}" srcId="{B3AE86F1-C191-4A21-9C82-78400BBB9577}" destId="{249493D7-ECBB-4C30-9A78-0FA022CC1E58}" srcOrd="0" destOrd="0" parTransId="{5D3E5848-121A-4E23-94E2-1219B5963EE7}" sibTransId="{3F754E6C-8B91-4B39-BDC3-C7B4307DB25B}"/>
    <dgm:cxn modelId="{37C4A272-1A0A-4D66-8F37-2A08655364E7}" srcId="{B3AE86F1-C191-4A21-9C82-78400BBB9577}" destId="{F44E11A7-BB70-4B26-8F34-1D9B528767E9}" srcOrd="1" destOrd="0" parTransId="{52F039BA-CC3F-48E7-AD0B-F1C5119B768C}" sibTransId="{41D33911-249C-4520-A8DB-CB972F6FFE88}"/>
    <dgm:cxn modelId="{17633E9D-8A35-4694-98D4-0D0229DD342A}" type="presOf" srcId="{B3AE86F1-C191-4A21-9C82-78400BBB9577}" destId="{C76A6904-A748-4C2A-9C2A-4EC042EA3ED3}" srcOrd="0" destOrd="0" presId="urn:microsoft.com/office/officeart/2005/8/layout/arrow2"/>
    <dgm:cxn modelId="{14EF5DF2-1959-4956-A050-ACC01B2BD5DA}" type="presOf" srcId="{F44E11A7-BB70-4B26-8F34-1D9B528767E9}" destId="{FF403AC6-FB80-4E80-A295-F7A232B39E6A}" srcOrd="0" destOrd="0" presId="urn:microsoft.com/office/officeart/2005/8/layout/arrow2"/>
    <dgm:cxn modelId="{E18EE93E-CBD0-4BC9-81E1-86D19520034D}" srcId="{B3AE86F1-C191-4A21-9C82-78400BBB9577}" destId="{69E01B4B-47CC-4F7A-9824-9CFD5D46B0B1}" srcOrd="2" destOrd="0" parTransId="{12B49328-1743-40C0-8A63-CFE4D3524B8C}" sibTransId="{8575D8BF-4B6D-468E-894C-0820280983D0}"/>
    <dgm:cxn modelId="{78565F73-4679-488E-A8AA-181BF9C0E0F1}" type="presOf" srcId="{249493D7-ECBB-4C30-9A78-0FA022CC1E58}" destId="{EB2C937C-791E-448B-9653-60F7625C4169}" srcOrd="0" destOrd="0" presId="urn:microsoft.com/office/officeart/2005/8/layout/arrow2"/>
    <dgm:cxn modelId="{E1F10BA3-F715-45CC-A5F9-2E15F2338EA6}" type="presParOf" srcId="{C76A6904-A748-4C2A-9C2A-4EC042EA3ED3}" destId="{63584235-815C-4430-9B4E-74EE32FCDA4F}" srcOrd="0" destOrd="0" presId="urn:microsoft.com/office/officeart/2005/8/layout/arrow2"/>
    <dgm:cxn modelId="{30E6BA3E-3FB2-4C07-A152-4B36CC57DE9B}" type="presParOf" srcId="{C76A6904-A748-4C2A-9C2A-4EC042EA3ED3}" destId="{476B6CCE-4A3E-4208-86C4-72154746F479}" srcOrd="1" destOrd="0" presId="urn:microsoft.com/office/officeart/2005/8/layout/arrow2"/>
    <dgm:cxn modelId="{98F1ED09-2C1F-41E8-ACE9-B6A9A37DE140}" type="presParOf" srcId="{476B6CCE-4A3E-4208-86C4-72154746F479}" destId="{A7203A6D-7DA4-4BCF-9A69-F0A3CE3359D4}" srcOrd="0" destOrd="0" presId="urn:microsoft.com/office/officeart/2005/8/layout/arrow2"/>
    <dgm:cxn modelId="{69B2AFF2-31F5-4EDD-A737-0C4FC22062A4}" type="presParOf" srcId="{476B6CCE-4A3E-4208-86C4-72154746F479}" destId="{EB2C937C-791E-448B-9653-60F7625C4169}" srcOrd="1" destOrd="0" presId="urn:microsoft.com/office/officeart/2005/8/layout/arrow2"/>
    <dgm:cxn modelId="{3D79A24B-C299-4823-B2BB-7FD4C86473CF}" type="presParOf" srcId="{476B6CCE-4A3E-4208-86C4-72154746F479}" destId="{085F002A-356B-48EA-B81A-79DFA915C42D}" srcOrd="2" destOrd="0" presId="urn:microsoft.com/office/officeart/2005/8/layout/arrow2"/>
    <dgm:cxn modelId="{DBBD8E11-F6C1-4363-8D3D-E7BD21CCEAF7}" type="presParOf" srcId="{476B6CCE-4A3E-4208-86C4-72154746F479}" destId="{FF403AC6-FB80-4E80-A295-F7A232B39E6A}" srcOrd="3" destOrd="0" presId="urn:microsoft.com/office/officeart/2005/8/layout/arrow2"/>
    <dgm:cxn modelId="{A149C9BB-1BAE-4F17-BB10-39A1F7C1614D}" type="presParOf" srcId="{476B6CCE-4A3E-4208-86C4-72154746F479}" destId="{BCA9CFEC-8D1B-4CE4-B6F9-5E9F613F570A}" srcOrd="4" destOrd="0" presId="urn:microsoft.com/office/officeart/2005/8/layout/arrow2"/>
    <dgm:cxn modelId="{8D227985-F5D9-4445-A998-06437CA453DE}" type="presParOf" srcId="{476B6CCE-4A3E-4208-86C4-72154746F479}" destId="{49BDCC1E-DC9A-4F66-A1B3-D4DDF64ADB40}"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88DE77-5FA2-4E0C-B1B3-FBE32A8E1FAF}"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DF870DB1-9697-43CE-B477-1004EF902F07}">
      <dgm:prSet phldrT="[Text]">
        <dgm:style>
          <a:lnRef idx="3">
            <a:schemeClr val="lt1"/>
          </a:lnRef>
          <a:fillRef idx="1">
            <a:schemeClr val="accent3"/>
          </a:fillRef>
          <a:effectRef idx="1">
            <a:schemeClr val="accent3"/>
          </a:effectRef>
          <a:fontRef idx="minor">
            <a:schemeClr val="lt1"/>
          </a:fontRef>
        </dgm:style>
      </dgm:prSet>
      <dgm:spPr>
        <a:solidFill>
          <a:srgbClr val="00B050"/>
        </a:solidFill>
      </dgm:spPr>
      <dgm:t>
        <a:bodyPr/>
        <a:lstStyle/>
        <a:p>
          <a:r>
            <a:rPr lang="en-ID" dirty="0" smtClean="0"/>
            <a:t>Pro</a:t>
          </a:r>
          <a:endParaRPr lang="en-US" dirty="0"/>
        </a:p>
      </dgm:t>
    </dgm:pt>
    <dgm:pt modelId="{78413F41-D20A-4B53-94B4-2D6789440982}" type="parTrans" cxnId="{C68FA080-15F9-4309-8A65-A455E60552E8}">
      <dgm:prSet/>
      <dgm:spPr/>
      <dgm:t>
        <a:bodyPr/>
        <a:lstStyle/>
        <a:p>
          <a:endParaRPr lang="en-US"/>
        </a:p>
      </dgm:t>
    </dgm:pt>
    <dgm:pt modelId="{6A691357-0B05-49DA-B551-3141D08BB440}" type="sibTrans" cxnId="{C68FA080-15F9-4309-8A65-A455E60552E8}">
      <dgm:prSet/>
      <dgm:spPr/>
      <dgm:t>
        <a:bodyPr/>
        <a:lstStyle/>
        <a:p>
          <a:endParaRPr lang="en-US"/>
        </a:p>
      </dgm:t>
    </dgm:pt>
    <dgm:pt modelId="{730079AE-B610-42A9-8309-232055F217C6}">
      <dgm:prSet phldrT="[Text]" custT="1">
        <dgm:style>
          <a:lnRef idx="2">
            <a:schemeClr val="accent3"/>
          </a:lnRef>
          <a:fillRef idx="1">
            <a:schemeClr val="lt1"/>
          </a:fillRef>
          <a:effectRef idx="0">
            <a:schemeClr val="accent3"/>
          </a:effectRef>
          <a:fontRef idx="minor">
            <a:schemeClr val="dk1"/>
          </a:fontRef>
        </dgm:style>
      </dgm:prSet>
      <dgm:spPr>
        <a:ln>
          <a:solidFill>
            <a:srgbClr val="00B050"/>
          </a:solidFill>
        </a:ln>
      </dgm:spPr>
      <dgm:t>
        <a:bodyPr/>
        <a:lstStyle/>
        <a:p>
          <a:pPr marL="360363" indent="-180975"/>
          <a:r>
            <a:rPr lang="en-ID" sz="1800" dirty="0" smtClean="0"/>
            <a:t>Mendorong kesejahteraan.</a:t>
          </a:r>
          <a:endParaRPr lang="en-US" sz="1800" dirty="0"/>
        </a:p>
      </dgm:t>
    </dgm:pt>
    <dgm:pt modelId="{22F56243-5E66-4CB7-B124-26808035394D}" type="parTrans" cxnId="{CF71250A-C7E4-4F28-90F2-A4DACC253974}">
      <dgm:prSet/>
      <dgm:spPr/>
      <dgm:t>
        <a:bodyPr/>
        <a:lstStyle/>
        <a:p>
          <a:endParaRPr lang="en-US"/>
        </a:p>
      </dgm:t>
    </dgm:pt>
    <dgm:pt modelId="{757D6F1B-1211-4FC7-8291-85BF7002DB1B}" type="sibTrans" cxnId="{CF71250A-C7E4-4F28-90F2-A4DACC253974}">
      <dgm:prSet/>
      <dgm:spPr/>
      <dgm:t>
        <a:bodyPr/>
        <a:lstStyle/>
        <a:p>
          <a:endParaRPr lang="en-US"/>
        </a:p>
      </dgm:t>
    </dgm:pt>
    <dgm:pt modelId="{DFA8AAD7-58D9-4BDE-A2C7-7FC4082A93C0}">
      <dgm:prSet phldrT="[Text]" custT="1">
        <dgm:style>
          <a:lnRef idx="2">
            <a:schemeClr val="accent3"/>
          </a:lnRef>
          <a:fillRef idx="1">
            <a:schemeClr val="lt1"/>
          </a:fillRef>
          <a:effectRef idx="0">
            <a:schemeClr val="accent3"/>
          </a:effectRef>
          <a:fontRef idx="minor">
            <a:schemeClr val="dk1"/>
          </a:fontRef>
        </dgm:style>
      </dgm:prSet>
      <dgm:spPr>
        <a:ln>
          <a:solidFill>
            <a:srgbClr val="00B050"/>
          </a:solidFill>
        </a:ln>
      </dgm:spPr>
      <dgm:t>
        <a:bodyPr/>
        <a:lstStyle/>
        <a:p>
          <a:pPr marL="360363" indent="-180975"/>
          <a:r>
            <a:rPr lang="en-ID" sz="1800" dirty="0" smtClean="0"/>
            <a:t>Meningkatkan kemakmuran.</a:t>
          </a:r>
          <a:endParaRPr lang="en-US" sz="1800" dirty="0"/>
        </a:p>
      </dgm:t>
    </dgm:pt>
    <dgm:pt modelId="{2C1A28F8-40AF-481E-A587-497516132F70}" type="parTrans" cxnId="{0C03A273-DC39-4643-828D-CD725949609D}">
      <dgm:prSet/>
      <dgm:spPr/>
      <dgm:t>
        <a:bodyPr/>
        <a:lstStyle/>
        <a:p>
          <a:endParaRPr lang="en-US"/>
        </a:p>
      </dgm:t>
    </dgm:pt>
    <dgm:pt modelId="{78EA4FCA-CBFE-447C-9CF4-270B4DB90EEB}" type="sibTrans" cxnId="{0C03A273-DC39-4643-828D-CD725949609D}">
      <dgm:prSet/>
      <dgm:spPr/>
      <dgm:t>
        <a:bodyPr/>
        <a:lstStyle/>
        <a:p>
          <a:endParaRPr lang="en-US"/>
        </a:p>
      </dgm:t>
    </dgm:pt>
    <dgm:pt modelId="{F6D4C89B-189C-42A9-A685-9B79377B9BD6}">
      <dgm:prSet phldrT="[Text]">
        <dgm:style>
          <a:lnRef idx="3">
            <a:schemeClr val="lt1"/>
          </a:lnRef>
          <a:fillRef idx="1">
            <a:schemeClr val="accent2"/>
          </a:fillRef>
          <a:effectRef idx="1">
            <a:schemeClr val="accent2"/>
          </a:effectRef>
          <a:fontRef idx="minor">
            <a:schemeClr val="lt1"/>
          </a:fontRef>
        </dgm:style>
      </dgm:prSet>
      <dgm:spPr>
        <a:solidFill>
          <a:srgbClr val="FC8328"/>
        </a:solidFill>
      </dgm:spPr>
      <dgm:t>
        <a:bodyPr/>
        <a:lstStyle/>
        <a:p>
          <a:r>
            <a:rPr lang="en-ID" dirty="0" smtClean="0"/>
            <a:t>Anti</a:t>
          </a:r>
          <a:endParaRPr lang="en-US" dirty="0"/>
        </a:p>
      </dgm:t>
    </dgm:pt>
    <dgm:pt modelId="{9FC6C681-26DD-420C-8F9B-6C65C8D21F35}" type="parTrans" cxnId="{4D0EDDDE-9390-4086-A5A2-11A05E7C6347}">
      <dgm:prSet/>
      <dgm:spPr/>
      <dgm:t>
        <a:bodyPr/>
        <a:lstStyle/>
        <a:p>
          <a:endParaRPr lang="en-US"/>
        </a:p>
      </dgm:t>
    </dgm:pt>
    <dgm:pt modelId="{147D3F15-794C-41C3-BDFB-A4D357C3FD82}" type="sibTrans" cxnId="{4D0EDDDE-9390-4086-A5A2-11A05E7C6347}">
      <dgm:prSet/>
      <dgm:spPr/>
      <dgm:t>
        <a:bodyPr/>
        <a:lstStyle/>
        <a:p>
          <a:endParaRPr lang="en-US"/>
        </a:p>
      </dgm:t>
    </dgm:pt>
    <dgm:pt modelId="{D5279D89-E180-4BCD-850B-E2A31E40BB7B}">
      <dgm:prSet phldrT="[Text]" custT="1">
        <dgm:style>
          <a:lnRef idx="2">
            <a:schemeClr val="accent2"/>
          </a:lnRef>
          <a:fillRef idx="1">
            <a:schemeClr val="lt1"/>
          </a:fillRef>
          <a:effectRef idx="0">
            <a:schemeClr val="accent2"/>
          </a:effectRef>
          <a:fontRef idx="minor">
            <a:schemeClr val="dk1"/>
          </a:fontRef>
        </dgm:style>
      </dgm:prSet>
      <dgm:spPr>
        <a:solidFill>
          <a:schemeClr val="lt1">
            <a:alpha val="78000"/>
          </a:schemeClr>
        </a:solidFill>
        <a:ln>
          <a:solidFill>
            <a:srgbClr val="FFC000"/>
          </a:solidFill>
        </a:ln>
      </dgm:spPr>
      <dgm:t>
        <a:bodyPr/>
        <a:lstStyle/>
        <a:p>
          <a:pPr marL="360363" indent="-180975"/>
          <a:r>
            <a:rPr lang="en-ID" sz="1800" dirty="0" smtClean="0"/>
            <a:t>Menimbulkan permasalahan sosial.</a:t>
          </a:r>
          <a:endParaRPr lang="en-US" sz="1800" dirty="0"/>
        </a:p>
      </dgm:t>
    </dgm:pt>
    <dgm:pt modelId="{14DFF3B4-DAEE-47E3-A024-BA8509982FBC}" type="parTrans" cxnId="{2CF0EFBD-8D3D-479E-ADDC-BB2A04B4B772}">
      <dgm:prSet/>
      <dgm:spPr/>
      <dgm:t>
        <a:bodyPr/>
        <a:lstStyle/>
        <a:p>
          <a:endParaRPr lang="en-US"/>
        </a:p>
      </dgm:t>
    </dgm:pt>
    <dgm:pt modelId="{D7595260-AF8A-46AC-BB5A-CD7857879748}" type="sibTrans" cxnId="{2CF0EFBD-8D3D-479E-ADDC-BB2A04B4B772}">
      <dgm:prSet/>
      <dgm:spPr/>
      <dgm:t>
        <a:bodyPr/>
        <a:lstStyle/>
        <a:p>
          <a:endParaRPr lang="en-US"/>
        </a:p>
      </dgm:t>
    </dgm:pt>
    <dgm:pt modelId="{84D48762-E126-4098-BCF6-041227E419E5}">
      <dgm:prSet phldrT="[Text]" custT="1">
        <dgm:style>
          <a:lnRef idx="2">
            <a:schemeClr val="accent2"/>
          </a:lnRef>
          <a:fillRef idx="1">
            <a:schemeClr val="lt1"/>
          </a:fillRef>
          <a:effectRef idx="0">
            <a:schemeClr val="accent2"/>
          </a:effectRef>
          <a:fontRef idx="minor">
            <a:schemeClr val="dk1"/>
          </a:fontRef>
        </dgm:style>
      </dgm:prSet>
      <dgm:spPr>
        <a:solidFill>
          <a:schemeClr val="lt1">
            <a:alpha val="78000"/>
          </a:schemeClr>
        </a:solidFill>
        <a:ln>
          <a:solidFill>
            <a:srgbClr val="FFC000"/>
          </a:solidFill>
        </a:ln>
      </dgm:spPr>
      <dgm:t>
        <a:bodyPr/>
        <a:lstStyle/>
        <a:p>
          <a:pPr marL="360363" indent="-180975"/>
          <a:r>
            <a:rPr lang="en-ID" sz="1800" dirty="0" smtClean="0"/>
            <a:t>Mendorong eksploitasi sumber daya alam dan manusia.</a:t>
          </a:r>
          <a:endParaRPr lang="en-US" sz="1800" dirty="0"/>
        </a:p>
      </dgm:t>
    </dgm:pt>
    <dgm:pt modelId="{890749BF-B4AC-488F-93E7-9A4024FFA3DB}" type="parTrans" cxnId="{3D23F1AD-65C8-45AC-BFEB-BF7D478C926A}">
      <dgm:prSet/>
      <dgm:spPr/>
      <dgm:t>
        <a:bodyPr/>
        <a:lstStyle/>
        <a:p>
          <a:endParaRPr lang="en-US"/>
        </a:p>
      </dgm:t>
    </dgm:pt>
    <dgm:pt modelId="{FC0696C8-A1D5-40CC-AB5F-E8C42C56B4E5}" type="sibTrans" cxnId="{3D23F1AD-65C8-45AC-BFEB-BF7D478C926A}">
      <dgm:prSet/>
      <dgm:spPr/>
      <dgm:t>
        <a:bodyPr/>
        <a:lstStyle/>
        <a:p>
          <a:endParaRPr lang="en-US"/>
        </a:p>
      </dgm:t>
    </dgm:pt>
    <dgm:pt modelId="{390348A5-F355-40DA-9A91-A7E13351D4D5}">
      <dgm:prSet phldrT="[Text]" custT="1">
        <dgm:style>
          <a:lnRef idx="2">
            <a:schemeClr val="accent3"/>
          </a:lnRef>
          <a:fillRef idx="1">
            <a:schemeClr val="lt1"/>
          </a:fillRef>
          <a:effectRef idx="0">
            <a:schemeClr val="accent3"/>
          </a:effectRef>
          <a:fontRef idx="minor">
            <a:schemeClr val="dk1"/>
          </a:fontRef>
        </dgm:style>
      </dgm:prSet>
      <dgm:spPr>
        <a:ln>
          <a:solidFill>
            <a:srgbClr val="00B050"/>
          </a:solidFill>
        </a:ln>
      </dgm:spPr>
      <dgm:t>
        <a:bodyPr/>
        <a:lstStyle/>
        <a:p>
          <a:pPr marL="360363" indent="-180975"/>
          <a:r>
            <a:rPr lang="en-ID" sz="1800" dirty="0" smtClean="0"/>
            <a:t>Menolak proteksi barang impor.</a:t>
          </a:r>
          <a:endParaRPr lang="en-US" sz="1800" dirty="0"/>
        </a:p>
      </dgm:t>
    </dgm:pt>
    <dgm:pt modelId="{CC14C3AF-8C8D-4D84-94CA-CACB0E3B1160}" type="parTrans" cxnId="{12331469-6CAD-49AB-9FDF-6F85FB741826}">
      <dgm:prSet/>
      <dgm:spPr/>
      <dgm:t>
        <a:bodyPr/>
        <a:lstStyle/>
        <a:p>
          <a:endParaRPr lang="en-US"/>
        </a:p>
      </dgm:t>
    </dgm:pt>
    <dgm:pt modelId="{27558FB3-7156-4804-8DAA-3113FA45CB4B}" type="sibTrans" cxnId="{12331469-6CAD-49AB-9FDF-6F85FB741826}">
      <dgm:prSet/>
      <dgm:spPr/>
      <dgm:t>
        <a:bodyPr/>
        <a:lstStyle/>
        <a:p>
          <a:endParaRPr lang="en-US"/>
        </a:p>
      </dgm:t>
    </dgm:pt>
    <dgm:pt modelId="{E6A27D1A-5136-4126-AF83-DB3F8A403588}">
      <dgm:prSet phldrT="[Text]" custT="1">
        <dgm:style>
          <a:lnRef idx="2">
            <a:schemeClr val="accent2"/>
          </a:lnRef>
          <a:fillRef idx="1">
            <a:schemeClr val="lt1"/>
          </a:fillRef>
          <a:effectRef idx="0">
            <a:schemeClr val="accent2"/>
          </a:effectRef>
          <a:fontRef idx="minor">
            <a:schemeClr val="dk1"/>
          </a:fontRef>
        </dgm:style>
      </dgm:prSet>
      <dgm:spPr>
        <a:solidFill>
          <a:schemeClr val="lt1">
            <a:alpha val="78000"/>
          </a:schemeClr>
        </a:solidFill>
        <a:ln>
          <a:solidFill>
            <a:srgbClr val="FFC000"/>
          </a:solidFill>
        </a:ln>
      </dgm:spPr>
      <dgm:t>
        <a:bodyPr/>
        <a:lstStyle/>
        <a:p>
          <a:pPr marL="360363" indent="-180975"/>
          <a:r>
            <a:rPr lang="en-ID" sz="1800" dirty="0" smtClean="0"/>
            <a:t>Mendorong pola pikir profit.</a:t>
          </a:r>
          <a:endParaRPr lang="en-US" sz="1800" dirty="0"/>
        </a:p>
      </dgm:t>
    </dgm:pt>
    <dgm:pt modelId="{BAF24135-FA01-414C-AB5E-1F1DF1BB9300}" type="parTrans" cxnId="{B1217D76-E2E9-4FBF-908B-00F3CD2E6B8D}">
      <dgm:prSet/>
      <dgm:spPr/>
      <dgm:t>
        <a:bodyPr/>
        <a:lstStyle/>
        <a:p>
          <a:endParaRPr lang="en-US"/>
        </a:p>
      </dgm:t>
    </dgm:pt>
    <dgm:pt modelId="{F2DEE4EE-93D1-4074-B682-FF8D19ED856C}" type="sibTrans" cxnId="{B1217D76-E2E9-4FBF-908B-00F3CD2E6B8D}">
      <dgm:prSet/>
      <dgm:spPr/>
      <dgm:t>
        <a:bodyPr/>
        <a:lstStyle/>
        <a:p>
          <a:endParaRPr lang="en-US"/>
        </a:p>
      </dgm:t>
    </dgm:pt>
    <dgm:pt modelId="{F7F65332-5436-4EF0-8E27-59AE13E8EA31}" type="pres">
      <dgm:prSet presAssocID="{9D88DE77-5FA2-4E0C-B1B3-FBE32A8E1FAF}" presName="composite" presStyleCnt="0">
        <dgm:presLayoutVars>
          <dgm:chMax val="5"/>
          <dgm:dir/>
          <dgm:animLvl val="ctr"/>
          <dgm:resizeHandles val="exact"/>
        </dgm:presLayoutVars>
      </dgm:prSet>
      <dgm:spPr/>
      <dgm:t>
        <a:bodyPr/>
        <a:lstStyle/>
        <a:p>
          <a:endParaRPr lang="en-US"/>
        </a:p>
      </dgm:t>
    </dgm:pt>
    <dgm:pt modelId="{1B60B1B7-9A0C-47DF-8E82-6CBE1E1E91FE}" type="pres">
      <dgm:prSet presAssocID="{9D88DE77-5FA2-4E0C-B1B3-FBE32A8E1FAF}" presName="cycle" presStyleCnt="0"/>
      <dgm:spPr/>
      <dgm:t>
        <a:bodyPr/>
        <a:lstStyle/>
        <a:p>
          <a:endParaRPr lang="en-US"/>
        </a:p>
      </dgm:t>
    </dgm:pt>
    <dgm:pt modelId="{F1B99E13-BC99-41DC-9811-BCFD3710ED55}" type="pres">
      <dgm:prSet presAssocID="{9D88DE77-5FA2-4E0C-B1B3-FBE32A8E1FAF}" presName="centerShape" presStyleCnt="0"/>
      <dgm:spPr/>
      <dgm:t>
        <a:bodyPr/>
        <a:lstStyle/>
        <a:p>
          <a:endParaRPr lang="en-US"/>
        </a:p>
      </dgm:t>
    </dgm:pt>
    <dgm:pt modelId="{D57BFCC6-2AD3-4B71-BEEF-27D875DA0FCF}" type="pres">
      <dgm:prSet presAssocID="{9D88DE77-5FA2-4E0C-B1B3-FBE32A8E1FAF}" presName="connSite" presStyleLbl="node1" presStyleIdx="0" presStyleCnt="3"/>
      <dgm:spPr/>
      <dgm:t>
        <a:bodyPr/>
        <a:lstStyle/>
        <a:p>
          <a:endParaRPr lang="en-US"/>
        </a:p>
      </dgm:t>
    </dgm:pt>
    <dgm:pt modelId="{75255A9C-AB25-4A7F-AF45-1CBDCB28304E}" type="pres">
      <dgm:prSet presAssocID="{9D88DE77-5FA2-4E0C-B1B3-FBE32A8E1FAF}" presName="visible" presStyleLbl="node1" presStyleIdx="0" presStyleCnt="3"/>
      <dgm:spPr>
        <a:blipFill rotWithShape="0">
          <a:blip xmlns:r="http://schemas.openxmlformats.org/officeDocument/2006/relationships" r:embed="rId1"/>
          <a:stretch>
            <a:fillRect/>
          </a:stretch>
        </a:blipFill>
      </dgm:spPr>
      <dgm:t>
        <a:bodyPr/>
        <a:lstStyle/>
        <a:p>
          <a:endParaRPr lang="en-US"/>
        </a:p>
      </dgm:t>
    </dgm:pt>
    <dgm:pt modelId="{F9FB67B5-BD71-4F8F-843E-AB63604A2944}" type="pres">
      <dgm:prSet presAssocID="{78413F41-D20A-4B53-94B4-2D6789440982}" presName="Name25" presStyleLbl="parChTrans1D1" presStyleIdx="0" presStyleCnt="2"/>
      <dgm:spPr/>
      <dgm:t>
        <a:bodyPr/>
        <a:lstStyle/>
        <a:p>
          <a:endParaRPr lang="en-US"/>
        </a:p>
      </dgm:t>
    </dgm:pt>
    <dgm:pt modelId="{9D6D48C4-38E5-40CF-81FD-F54F0D0D5E59}" type="pres">
      <dgm:prSet presAssocID="{DF870DB1-9697-43CE-B477-1004EF902F07}" presName="node" presStyleCnt="0"/>
      <dgm:spPr/>
      <dgm:t>
        <a:bodyPr/>
        <a:lstStyle/>
        <a:p>
          <a:endParaRPr lang="en-US"/>
        </a:p>
      </dgm:t>
    </dgm:pt>
    <dgm:pt modelId="{AE3F8D1F-093F-4700-AA4D-90513EAA3CDF}" type="pres">
      <dgm:prSet presAssocID="{DF870DB1-9697-43CE-B477-1004EF902F07}" presName="parentNode" presStyleLbl="node1" presStyleIdx="1" presStyleCnt="3" custLinFactNeighborX="1078" custLinFactNeighborY="2829">
        <dgm:presLayoutVars>
          <dgm:chMax val="1"/>
          <dgm:bulletEnabled val="1"/>
        </dgm:presLayoutVars>
      </dgm:prSet>
      <dgm:spPr/>
      <dgm:t>
        <a:bodyPr/>
        <a:lstStyle/>
        <a:p>
          <a:endParaRPr lang="en-US"/>
        </a:p>
      </dgm:t>
    </dgm:pt>
    <dgm:pt modelId="{075BDB97-E8C9-455D-B6E8-C0E33D209EBA}" type="pres">
      <dgm:prSet presAssocID="{DF870DB1-9697-43CE-B477-1004EF902F07}" presName="childNode" presStyleLbl="revTx" presStyleIdx="0" presStyleCnt="2">
        <dgm:presLayoutVars>
          <dgm:bulletEnabled val="1"/>
        </dgm:presLayoutVars>
      </dgm:prSet>
      <dgm:spPr/>
      <dgm:t>
        <a:bodyPr/>
        <a:lstStyle/>
        <a:p>
          <a:endParaRPr lang="en-US"/>
        </a:p>
      </dgm:t>
    </dgm:pt>
    <dgm:pt modelId="{475982E2-C240-4F33-87E5-69F5586BB3E7}" type="pres">
      <dgm:prSet presAssocID="{9FC6C681-26DD-420C-8F9B-6C65C8D21F35}" presName="Name25" presStyleLbl="parChTrans1D1" presStyleIdx="1" presStyleCnt="2"/>
      <dgm:spPr/>
      <dgm:t>
        <a:bodyPr/>
        <a:lstStyle/>
        <a:p>
          <a:endParaRPr lang="en-US"/>
        </a:p>
      </dgm:t>
    </dgm:pt>
    <dgm:pt modelId="{BC0932D1-7777-4670-A801-39554F1136C7}" type="pres">
      <dgm:prSet presAssocID="{F6D4C89B-189C-42A9-A685-9B79377B9BD6}" presName="node" presStyleCnt="0"/>
      <dgm:spPr/>
      <dgm:t>
        <a:bodyPr/>
        <a:lstStyle/>
        <a:p>
          <a:endParaRPr lang="en-US"/>
        </a:p>
      </dgm:t>
    </dgm:pt>
    <dgm:pt modelId="{FCD39680-4380-44AA-8AD5-FF2EE68C6A68}" type="pres">
      <dgm:prSet presAssocID="{F6D4C89B-189C-42A9-A685-9B79377B9BD6}" presName="parentNode" presStyleLbl="node1" presStyleIdx="2" presStyleCnt="3" custScaleX="101578" custScaleY="105181" custLinFactNeighborX="-1481" custLinFactNeighborY="1474">
        <dgm:presLayoutVars>
          <dgm:chMax val="1"/>
          <dgm:bulletEnabled val="1"/>
        </dgm:presLayoutVars>
      </dgm:prSet>
      <dgm:spPr/>
      <dgm:t>
        <a:bodyPr/>
        <a:lstStyle/>
        <a:p>
          <a:endParaRPr lang="en-US"/>
        </a:p>
      </dgm:t>
    </dgm:pt>
    <dgm:pt modelId="{F0C729FF-5190-4B4C-9CB4-A18B1B82A22E}" type="pres">
      <dgm:prSet presAssocID="{F6D4C89B-189C-42A9-A685-9B79377B9BD6}" presName="childNode" presStyleLbl="revTx" presStyleIdx="1" presStyleCnt="2">
        <dgm:presLayoutVars>
          <dgm:bulletEnabled val="1"/>
        </dgm:presLayoutVars>
      </dgm:prSet>
      <dgm:spPr/>
      <dgm:t>
        <a:bodyPr/>
        <a:lstStyle/>
        <a:p>
          <a:endParaRPr lang="en-US"/>
        </a:p>
      </dgm:t>
    </dgm:pt>
  </dgm:ptLst>
  <dgm:cxnLst>
    <dgm:cxn modelId="{F8B11019-454D-4958-9E72-472A8024AFE0}" type="presOf" srcId="{F6D4C89B-189C-42A9-A685-9B79377B9BD6}" destId="{FCD39680-4380-44AA-8AD5-FF2EE68C6A68}" srcOrd="0" destOrd="0" presId="urn:microsoft.com/office/officeart/2005/8/layout/radial2"/>
    <dgm:cxn modelId="{68B534DB-1F97-40F3-9FA7-96066013BC70}" type="presOf" srcId="{84D48762-E126-4098-BCF6-041227E419E5}" destId="{F0C729FF-5190-4B4C-9CB4-A18B1B82A22E}" srcOrd="0" destOrd="1" presId="urn:microsoft.com/office/officeart/2005/8/layout/radial2"/>
    <dgm:cxn modelId="{E768A791-DF44-485A-A9CA-2D7CB6589530}" type="presOf" srcId="{730079AE-B610-42A9-8309-232055F217C6}" destId="{075BDB97-E8C9-455D-B6E8-C0E33D209EBA}" srcOrd="0" destOrd="0" presId="urn:microsoft.com/office/officeart/2005/8/layout/radial2"/>
    <dgm:cxn modelId="{3D23F1AD-65C8-45AC-BFEB-BF7D478C926A}" srcId="{F6D4C89B-189C-42A9-A685-9B79377B9BD6}" destId="{84D48762-E126-4098-BCF6-041227E419E5}" srcOrd="1" destOrd="0" parTransId="{890749BF-B4AC-488F-93E7-9A4024FFA3DB}" sibTransId="{FC0696C8-A1D5-40CC-AB5F-E8C42C56B4E5}"/>
    <dgm:cxn modelId="{C68FA080-15F9-4309-8A65-A455E60552E8}" srcId="{9D88DE77-5FA2-4E0C-B1B3-FBE32A8E1FAF}" destId="{DF870DB1-9697-43CE-B477-1004EF902F07}" srcOrd="0" destOrd="0" parTransId="{78413F41-D20A-4B53-94B4-2D6789440982}" sibTransId="{6A691357-0B05-49DA-B551-3141D08BB440}"/>
    <dgm:cxn modelId="{4DB1F785-4540-42B6-9EB3-E958FE286B75}" type="presOf" srcId="{9FC6C681-26DD-420C-8F9B-6C65C8D21F35}" destId="{475982E2-C240-4F33-87E5-69F5586BB3E7}" srcOrd="0" destOrd="0" presId="urn:microsoft.com/office/officeart/2005/8/layout/radial2"/>
    <dgm:cxn modelId="{0C03A273-DC39-4643-828D-CD725949609D}" srcId="{DF870DB1-9697-43CE-B477-1004EF902F07}" destId="{DFA8AAD7-58D9-4BDE-A2C7-7FC4082A93C0}" srcOrd="1" destOrd="0" parTransId="{2C1A28F8-40AF-481E-A587-497516132F70}" sibTransId="{78EA4FCA-CBFE-447C-9CF4-270B4DB90EEB}"/>
    <dgm:cxn modelId="{57F0BB3D-4FB5-483B-AD0E-AB181DAF3BA8}" type="presOf" srcId="{78413F41-D20A-4B53-94B4-2D6789440982}" destId="{F9FB67B5-BD71-4F8F-843E-AB63604A2944}" srcOrd="0" destOrd="0" presId="urn:microsoft.com/office/officeart/2005/8/layout/radial2"/>
    <dgm:cxn modelId="{2CF0EFBD-8D3D-479E-ADDC-BB2A04B4B772}" srcId="{F6D4C89B-189C-42A9-A685-9B79377B9BD6}" destId="{D5279D89-E180-4BCD-850B-E2A31E40BB7B}" srcOrd="0" destOrd="0" parTransId="{14DFF3B4-DAEE-47E3-A024-BA8509982FBC}" sibTransId="{D7595260-AF8A-46AC-BB5A-CD7857879748}"/>
    <dgm:cxn modelId="{E8DBCA90-203E-403B-9D7F-EAC419C051B3}" type="presOf" srcId="{DFA8AAD7-58D9-4BDE-A2C7-7FC4082A93C0}" destId="{075BDB97-E8C9-455D-B6E8-C0E33D209EBA}" srcOrd="0" destOrd="1" presId="urn:microsoft.com/office/officeart/2005/8/layout/radial2"/>
    <dgm:cxn modelId="{4D0EDDDE-9390-4086-A5A2-11A05E7C6347}" srcId="{9D88DE77-5FA2-4E0C-B1B3-FBE32A8E1FAF}" destId="{F6D4C89B-189C-42A9-A685-9B79377B9BD6}" srcOrd="1" destOrd="0" parTransId="{9FC6C681-26DD-420C-8F9B-6C65C8D21F35}" sibTransId="{147D3F15-794C-41C3-BDFB-A4D357C3FD82}"/>
    <dgm:cxn modelId="{F54176BF-3B19-498D-9F40-CDC385D4A1E9}" type="presOf" srcId="{9D88DE77-5FA2-4E0C-B1B3-FBE32A8E1FAF}" destId="{F7F65332-5436-4EF0-8E27-59AE13E8EA31}" srcOrd="0" destOrd="0" presId="urn:microsoft.com/office/officeart/2005/8/layout/radial2"/>
    <dgm:cxn modelId="{DDDA2142-634B-420C-8658-81CB9DE6B7C6}" type="presOf" srcId="{390348A5-F355-40DA-9A91-A7E13351D4D5}" destId="{075BDB97-E8C9-455D-B6E8-C0E33D209EBA}" srcOrd="0" destOrd="2" presId="urn:microsoft.com/office/officeart/2005/8/layout/radial2"/>
    <dgm:cxn modelId="{CF71250A-C7E4-4F28-90F2-A4DACC253974}" srcId="{DF870DB1-9697-43CE-B477-1004EF902F07}" destId="{730079AE-B610-42A9-8309-232055F217C6}" srcOrd="0" destOrd="0" parTransId="{22F56243-5E66-4CB7-B124-26808035394D}" sibTransId="{757D6F1B-1211-4FC7-8291-85BF7002DB1B}"/>
    <dgm:cxn modelId="{23C88B36-E4EF-44B0-84DF-4E6F786BB4C5}" type="presOf" srcId="{D5279D89-E180-4BCD-850B-E2A31E40BB7B}" destId="{F0C729FF-5190-4B4C-9CB4-A18B1B82A22E}" srcOrd="0" destOrd="0" presId="urn:microsoft.com/office/officeart/2005/8/layout/radial2"/>
    <dgm:cxn modelId="{F638180B-E41C-47BB-A4DF-7B1B29018CC9}" type="presOf" srcId="{DF870DB1-9697-43CE-B477-1004EF902F07}" destId="{AE3F8D1F-093F-4700-AA4D-90513EAA3CDF}" srcOrd="0" destOrd="0" presId="urn:microsoft.com/office/officeart/2005/8/layout/radial2"/>
    <dgm:cxn modelId="{E99E6808-9117-4ACC-9B9B-743A6B290A60}" type="presOf" srcId="{E6A27D1A-5136-4126-AF83-DB3F8A403588}" destId="{F0C729FF-5190-4B4C-9CB4-A18B1B82A22E}" srcOrd="0" destOrd="2" presId="urn:microsoft.com/office/officeart/2005/8/layout/radial2"/>
    <dgm:cxn modelId="{12331469-6CAD-49AB-9FDF-6F85FB741826}" srcId="{DF870DB1-9697-43CE-B477-1004EF902F07}" destId="{390348A5-F355-40DA-9A91-A7E13351D4D5}" srcOrd="2" destOrd="0" parTransId="{CC14C3AF-8C8D-4D84-94CA-CACB0E3B1160}" sibTransId="{27558FB3-7156-4804-8DAA-3113FA45CB4B}"/>
    <dgm:cxn modelId="{B1217D76-E2E9-4FBF-908B-00F3CD2E6B8D}" srcId="{F6D4C89B-189C-42A9-A685-9B79377B9BD6}" destId="{E6A27D1A-5136-4126-AF83-DB3F8A403588}" srcOrd="2" destOrd="0" parTransId="{BAF24135-FA01-414C-AB5E-1F1DF1BB9300}" sibTransId="{F2DEE4EE-93D1-4074-B682-FF8D19ED856C}"/>
    <dgm:cxn modelId="{0603C1B9-EA22-4946-B0F8-C474BB560813}" type="presParOf" srcId="{F7F65332-5436-4EF0-8E27-59AE13E8EA31}" destId="{1B60B1B7-9A0C-47DF-8E82-6CBE1E1E91FE}" srcOrd="0" destOrd="0" presId="urn:microsoft.com/office/officeart/2005/8/layout/radial2"/>
    <dgm:cxn modelId="{E0E0A01F-2AC5-4CDD-BF31-B652609B204C}" type="presParOf" srcId="{1B60B1B7-9A0C-47DF-8E82-6CBE1E1E91FE}" destId="{F1B99E13-BC99-41DC-9811-BCFD3710ED55}" srcOrd="0" destOrd="0" presId="urn:microsoft.com/office/officeart/2005/8/layout/radial2"/>
    <dgm:cxn modelId="{FCE61637-9F45-4552-B348-0B9F4621E307}" type="presParOf" srcId="{F1B99E13-BC99-41DC-9811-BCFD3710ED55}" destId="{D57BFCC6-2AD3-4B71-BEEF-27D875DA0FCF}" srcOrd="0" destOrd="0" presId="urn:microsoft.com/office/officeart/2005/8/layout/radial2"/>
    <dgm:cxn modelId="{8EB21EC1-3F6D-4446-859C-A54F605B510C}" type="presParOf" srcId="{F1B99E13-BC99-41DC-9811-BCFD3710ED55}" destId="{75255A9C-AB25-4A7F-AF45-1CBDCB28304E}" srcOrd="1" destOrd="0" presId="urn:microsoft.com/office/officeart/2005/8/layout/radial2"/>
    <dgm:cxn modelId="{F21725CD-975A-4EDC-8A84-C4BC09645FFE}" type="presParOf" srcId="{1B60B1B7-9A0C-47DF-8E82-6CBE1E1E91FE}" destId="{F9FB67B5-BD71-4F8F-843E-AB63604A2944}" srcOrd="1" destOrd="0" presId="urn:microsoft.com/office/officeart/2005/8/layout/radial2"/>
    <dgm:cxn modelId="{959DF6DD-FBB8-492B-927B-4EE8621F6928}" type="presParOf" srcId="{1B60B1B7-9A0C-47DF-8E82-6CBE1E1E91FE}" destId="{9D6D48C4-38E5-40CF-81FD-F54F0D0D5E59}" srcOrd="2" destOrd="0" presId="urn:microsoft.com/office/officeart/2005/8/layout/radial2"/>
    <dgm:cxn modelId="{0EBDE6A0-2BE9-4535-86C3-5BE45222E0CB}" type="presParOf" srcId="{9D6D48C4-38E5-40CF-81FD-F54F0D0D5E59}" destId="{AE3F8D1F-093F-4700-AA4D-90513EAA3CDF}" srcOrd="0" destOrd="0" presId="urn:microsoft.com/office/officeart/2005/8/layout/radial2"/>
    <dgm:cxn modelId="{E5A776D7-EC46-4874-96B5-DD80AFC2B23C}" type="presParOf" srcId="{9D6D48C4-38E5-40CF-81FD-F54F0D0D5E59}" destId="{075BDB97-E8C9-455D-B6E8-C0E33D209EBA}" srcOrd="1" destOrd="0" presId="urn:microsoft.com/office/officeart/2005/8/layout/radial2"/>
    <dgm:cxn modelId="{31B1A911-CEA6-4E31-B82D-65EA8E61E7C8}" type="presParOf" srcId="{1B60B1B7-9A0C-47DF-8E82-6CBE1E1E91FE}" destId="{475982E2-C240-4F33-87E5-69F5586BB3E7}" srcOrd="3" destOrd="0" presId="urn:microsoft.com/office/officeart/2005/8/layout/radial2"/>
    <dgm:cxn modelId="{F7A9C652-3BDA-4451-B77E-F92C127021B1}" type="presParOf" srcId="{1B60B1B7-9A0C-47DF-8E82-6CBE1E1E91FE}" destId="{BC0932D1-7777-4670-A801-39554F1136C7}" srcOrd="4" destOrd="0" presId="urn:microsoft.com/office/officeart/2005/8/layout/radial2"/>
    <dgm:cxn modelId="{A80AECED-03F3-4C9C-8543-D2DB03FB2CD0}" type="presParOf" srcId="{BC0932D1-7777-4670-A801-39554F1136C7}" destId="{FCD39680-4380-44AA-8AD5-FF2EE68C6A68}" srcOrd="0" destOrd="0" presId="urn:microsoft.com/office/officeart/2005/8/layout/radial2"/>
    <dgm:cxn modelId="{B20440EF-D1E7-4D16-9399-082DFE802CB0}" type="presParOf" srcId="{BC0932D1-7777-4670-A801-39554F1136C7}" destId="{F0C729FF-5190-4B4C-9CB4-A18B1B82A22E}" srcOrd="1" destOrd="0" presId="urn:microsoft.com/office/officeart/2005/8/layout/radial2"/>
  </dgm:cxnLst>
  <dgm:bg/>
  <dgm:whole>
    <a:ln w="9525" cap="flat" cmpd="sng" algn="ctr">
      <a:solidFill>
        <a:schemeClr val="lt1"/>
      </a:solid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5EEE3B-D2A4-4243-9018-4D2394703D61}" type="doc">
      <dgm:prSet loTypeId="urn:microsoft.com/office/officeart/2005/8/layout/chevron1" loCatId="process" qsTypeId="urn:microsoft.com/office/officeart/2005/8/quickstyle/simple1" qsCatId="simple" csTypeId="urn:microsoft.com/office/officeart/2005/8/colors/accent1_2" csCatId="accent1" phldr="1"/>
      <dgm:spPr/>
    </dgm:pt>
    <dgm:pt modelId="{5F57F67B-F2D8-401C-A713-BDDFCDA80EDC}" type="pres">
      <dgm:prSet presAssocID="{E35EEE3B-D2A4-4243-9018-4D2394703D61}" presName="Name0" presStyleCnt="0">
        <dgm:presLayoutVars>
          <dgm:dir/>
          <dgm:animLvl val="lvl"/>
          <dgm:resizeHandles val="exact"/>
        </dgm:presLayoutVars>
      </dgm:prSet>
      <dgm:spPr/>
    </dgm:pt>
  </dgm:ptLst>
  <dgm:cxnLst>
    <dgm:cxn modelId="{1B06BEC0-4161-41E0-BEB0-F6BE5348B43A}" type="presOf" srcId="{E35EEE3B-D2A4-4243-9018-4D2394703D61}" destId="{5F57F67B-F2D8-401C-A713-BDDFCDA80EDC}"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4274B7-9E15-45E7-97C2-CADD9ACCDC95}" type="doc">
      <dgm:prSet loTypeId="urn:microsoft.com/office/officeart/2005/8/layout/pyramid2" loCatId="list" qsTypeId="urn:microsoft.com/office/officeart/2005/8/quickstyle/simple1" qsCatId="simple" csTypeId="urn:microsoft.com/office/officeart/2005/8/colors/colorful2" csCatId="colorful" phldr="1"/>
      <dgm:spPr/>
    </dgm:pt>
    <dgm:pt modelId="{43ADD76D-A48A-408E-A48F-3F66FD41642F}">
      <dgm:prSet phldrT="[Text]"/>
      <dgm:spPr>
        <a:solidFill>
          <a:srgbClr val="42B868"/>
        </a:solidFill>
        <a:ln>
          <a:solidFill>
            <a:srgbClr val="FFC000"/>
          </a:solidFill>
        </a:ln>
      </dgm:spPr>
      <dgm:t>
        <a:bodyPr/>
        <a:lstStyle/>
        <a:p>
          <a:r>
            <a:rPr lang="id-ID" u="none" dirty="0" smtClean="0">
              <a:solidFill>
                <a:schemeClr val="bg1"/>
              </a:solidFill>
            </a:rPr>
            <a:t>Bidang Ekonomi</a:t>
          </a:r>
          <a:endParaRPr lang="id-ID" u="none" dirty="0">
            <a:solidFill>
              <a:schemeClr val="bg1"/>
            </a:solidFill>
          </a:endParaRPr>
        </a:p>
      </dgm:t>
    </dgm:pt>
    <dgm:pt modelId="{FA37CCA8-650E-4896-A6A2-FFBE597974CF}" type="parTrans" cxnId="{9CC1E341-C433-4CD8-92C6-EA5DC9741CF4}">
      <dgm:prSet/>
      <dgm:spPr/>
      <dgm:t>
        <a:bodyPr/>
        <a:lstStyle/>
        <a:p>
          <a:endParaRPr lang="id-ID"/>
        </a:p>
      </dgm:t>
    </dgm:pt>
    <dgm:pt modelId="{B48DD64E-D293-4AF1-BC67-ECDF0C4299F3}" type="sibTrans" cxnId="{9CC1E341-C433-4CD8-92C6-EA5DC9741CF4}">
      <dgm:prSet/>
      <dgm:spPr/>
      <dgm:t>
        <a:bodyPr/>
        <a:lstStyle/>
        <a:p>
          <a:endParaRPr lang="id-ID"/>
        </a:p>
      </dgm:t>
    </dgm:pt>
    <dgm:pt modelId="{AB84A72D-3052-4771-BFB1-189D65B67DEE}">
      <dgm:prSet phldrT="[Text]"/>
      <dgm:spPr>
        <a:solidFill>
          <a:srgbClr val="FFC85B"/>
        </a:solidFill>
        <a:ln>
          <a:solidFill>
            <a:srgbClr val="FFC000"/>
          </a:solidFill>
        </a:ln>
      </dgm:spPr>
      <dgm:t>
        <a:bodyPr/>
        <a:lstStyle/>
        <a:p>
          <a:r>
            <a:rPr lang="id-ID" u="none" dirty="0" smtClean="0"/>
            <a:t>Bidang Sosial Budaya </a:t>
          </a:r>
          <a:endParaRPr lang="id-ID" u="none" dirty="0"/>
        </a:p>
      </dgm:t>
    </dgm:pt>
    <dgm:pt modelId="{23269606-AD38-430E-AA0A-4AD01D437DB7}" type="parTrans" cxnId="{5316E5D4-E49D-48BC-A7EE-3179D629BD7F}">
      <dgm:prSet/>
      <dgm:spPr/>
      <dgm:t>
        <a:bodyPr/>
        <a:lstStyle/>
        <a:p>
          <a:endParaRPr lang="id-ID"/>
        </a:p>
      </dgm:t>
    </dgm:pt>
    <dgm:pt modelId="{C971E798-23B2-40C1-A0F9-389D77A7ACF5}" type="sibTrans" cxnId="{5316E5D4-E49D-48BC-A7EE-3179D629BD7F}">
      <dgm:prSet/>
      <dgm:spPr/>
      <dgm:t>
        <a:bodyPr/>
        <a:lstStyle/>
        <a:p>
          <a:endParaRPr lang="id-ID"/>
        </a:p>
      </dgm:t>
    </dgm:pt>
    <dgm:pt modelId="{4EFF0820-4C39-46FF-8D45-7465665B66AA}">
      <dgm:prSet phldrT="[Text]"/>
      <dgm:spPr>
        <a:solidFill>
          <a:srgbClr val="FFE46D"/>
        </a:solidFill>
        <a:ln>
          <a:solidFill>
            <a:srgbClr val="FFC000"/>
          </a:solidFill>
        </a:ln>
      </dgm:spPr>
      <dgm:t>
        <a:bodyPr/>
        <a:lstStyle/>
        <a:p>
          <a:r>
            <a:rPr lang="id-ID" u="none" dirty="0" smtClean="0"/>
            <a:t>Bidang Politik</a:t>
          </a:r>
          <a:endParaRPr lang="id-ID" u="none" dirty="0"/>
        </a:p>
      </dgm:t>
    </dgm:pt>
    <dgm:pt modelId="{5697E28C-4B6C-4FE8-A395-5E059029B3F8}" type="parTrans" cxnId="{C96706ED-E0FB-402C-88A9-84118A872093}">
      <dgm:prSet/>
      <dgm:spPr/>
      <dgm:t>
        <a:bodyPr/>
        <a:lstStyle/>
        <a:p>
          <a:endParaRPr lang="id-ID"/>
        </a:p>
      </dgm:t>
    </dgm:pt>
    <dgm:pt modelId="{887B0448-9125-4DD2-B818-C3BA3024B9F0}" type="sibTrans" cxnId="{C96706ED-E0FB-402C-88A9-84118A872093}">
      <dgm:prSet/>
      <dgm:spPr/>
      <dgm:t>
        <a:bodyPr/>
        <a:lstStyle/>
        <a:p>
          <a:endParaRPr lang="id-ID"/>
        </a:p>
      </dgm:t>
    </dgm:pt>
    <dgm:pt modelId="{89CC8110-0F6B-4729-A732-ACB96CD11A21}" type="pres">
      <dgm:prSet presAssocID="{2F4274B7-9E15-45E7-97C2-CADD9ACCDC95}" presName="compositeShape" presStyleCnt="0">
        <dgm:presLayoutVars>
          <dgm:dir/>
          <dgm:resizeHandles/>
        </dgm:presLayoutVars>
      </dgm:prSet>
      <dgm:spPr/>
    </dgm:pt>
    <dgm:pt modelId="{5F7D68EE-15FE-48A1-B687-406312EAB94E}" type="pres">
      <dgm:prSet presAssocID="{2F4274B7-9E15-45E7-97C2-CADD9ACCDC95}" presName="pyramid" presStyleLbl="node1" presStyleIdx="0" presStyleCnt="1"/>
      <dgm:spPr>
        <a:solidFill>
          <a:srgbClr val="379956"/>
        </a:solidFill>
      </dgm:spPr>
    </dgm:pt>
    <dgm:pt modelId="{D9C8990B-6741-4D15-9A8C-6F2C0CA83C99}" type="pres">
      <dgm:prSet presAssocID="{2F4274B7-9E15-45E7-97C2-CADD9ACCDC95}" presName="theList" presStyleCnt="0"/>
      <dgm:spPr/>
    </dgm:pt>
    <dgm:pt modelId="{0D0D4794-20F4-4256-941D-C3FF8F25CBBA}" type="pres">
      <dgm:prSet presAssocID="{43ADD76D-A48A-408E-A48F-3F66FD41642F}" presName="aNode" presStyleLbl="fgAcc1" presStyleIdx="0" presStyleCnt="3">
        <dgm:presLayoutVars>
          <dgm:bulletEnabled val="1"/>
        </dgm:presLayoutVars>
      </dgm:prSet>
      <dgm:spPr/>
      <dgm:t>
        <a:bodyPr/>
        <a:lstStyle/>
        <a:p>
          <a:endParaRPr lang="id-ID"/>
        </a:p>
      </dgm:t>
    </dgm:pt>
    <dgm:pt modelId="{3B6C34C3-0C2F-41FC-A818-BE1B2D698BBF}" type="pres">
      <dgm:prSet presAssocID="{43ADD76D-A48A-408E-A48F-3F66FD41642F}" presName="aSpace" presStyleCnt="0"/>
      <dgm:spPr/>
    </dgm:pt>
    <dgm:pt modelId="{49411949-74DB-42B3-AEEA-EF5E74BE2A4A}" type="pres">
      <dgm:prSet presAssocID="{AB84A72D-3052-4771-BFB1-189D65B67DEE}" presName="aNode" presStyleLbl="fgAcc1" presStyleIdx="1" presStyleCnt="3">
        <dgm:presLayoutVars>
          <dgm:bulletEnabled val="1"/>
        </dgm:presLayoutVars>
      </dgm:prSet>
      <dgm:spPr/>
      <dgm:t>
        <a:bodyPr/>
        <a:lstStyle/>
        <a:p>
          <a:endParaRPr lang="id-ID"/>
        </a:p>
      </dgm:t>
    </dgm:pt>
    <dgm:pt modelId="{BE955F50-28A9-4E1B-95AD-1D62713FCA65}" type="pres">
      <dgm:prSet presAssocID="{AB84A72D-3052-4771-BFB1-189D65B67DEE}" presName="aSpace" presStyleCnt="0"/>
      <dgm:spPr/>
    </dgm:pt>
    <dgm:pt modelId="{C5140AB4-EE1A-48A5-A924-F8B80FE495EF}" type="pres">
      <dgm:prSet presAssocID="{4EFF0820-4C39-46FF-8D45-7465665B66AA}" presName="aNode" presStyleLbl="fgAcc1" presStyleIdx="2" presStyleCnt="3">
        <dgm:presLayoutVars>
          <dgm:bulletEnabled val="1"/>
        </dgm:presLayoutVars>
      </dgm:prSet>
      <dgm:spPr/>
      <dgm:t>
        <a:bodyPr/>
        <a:lstStyle/>
        <a:p>
          <a:endParaRPr lang="id-ID"/>
        </a:p>
      </dgm:t>
    </dgm:pt>
    <dgm:pt modelId="{91BE332C-9DD7-4829-8A92-09A4953DF9C4}" type="pres">
      <dgm:prSet presAssocID="{4EFF0820-4C39-46FF-8D45-7465665B66AA}" presName="aSpace" presStyleCnt="0"/>
      <dgm:spPr/>
    </dgm:pt>
  </dgm:ptLst>
  <dgm:cxnLst>
    <dgm:cxn modelId="{9CC1E341-C433-4CD8-92C6-EA5DC9741CF4}" srcId="{2F4274B7-9E15-45E7-97C2-CADD9ACCDC95}" destId="{43ADD76D-A48A-408E-A48F-3F66FD41642F}" srcOrd="0" destOrd="0" parTransId="{FA37CCA8-650E-4896-A6A2-FFBE597974CF}" sibTransId="{B48DD64E-D293-4AF1-BC67-ECDF0C4299F3}"/>
    <dgm:cxn modelId="{5316E5D4-E49D-48BC-A7EE-3179D629BD7F}" srcId="{2F4274B7-9E15-45E7-97C2-CADD9ACCDC95}" destId="{AB84A72D-3052-4771-BFB1-189D65B67DEE}" srcOrd="1" destOrd="0" parTransId="{23269606-AD38-430E-AA0A-4AD01D437DB7}" sibTransId="{C971E798-23B2-40C1-A0F9-389D77A7ACF5}"/>
    <dgm:cxn modelId="{9AD2C734-D3AF-4DAE-8933-A592DF20257F}" type="presOf" srcId="{2F4274B7-9E15-45E7-97C2-CADD9ACCDC95}" destId="{89CC8110-0F6B-4729-A732-ACB96CD11A21}" srcOrd="0" destOrd="0" presId="urn:microsoft.com/office/officeart/2005/8/layout/pyramid2"/>
    <dgm:cxn modelId="{C96706ED-E0FB-402C-88A9-84118A872093}" srcId="{2F4274B7-9E15-45E7-97C2-CADD9ACCDC95}" destId="{4EFF0820-4C39-46FF-8D45-7465665B66AA}" srcOrd="2" destOrd="0" parTransId="{5697E28C-4B6C-4FE8-A395-5E059029B3F8}" sibTransId="{887B0448-9125-4DD2-B818-C3BA3024B9F0}"/>
    <dgm:cxn modelId="{A4DF4FAA-F275-4C34-9E79-DE88DE35AB06}" type="presOf" srcId="{43ADD76D-A48A-408E-A48F-3F66FD41642F}" destId="{0D0D4794-20F4-4256-941D-C3FF8F25CBBA}" srcOrd="0" destOrd="0" presId="urn:microsoft.com/office/officeart/2005/8/layout/pyramid2"/>
    <dgm:cxn modelId="{40199E90-C101-4AF9-A09E-AD2907A7F26A}" type="presOf" srcId="{4EFF0820-4C39-46FF-8D45-7465665B66AA}" destId="{C5140AB4-EE1A-48A5-A924-F8B80FE495EF}" srcOrd="0" destOrd="0" presId="urn:microsoft.com/office/officeart/2005/8/layout/pyramid2"/>
    <dgm:cxn modelId="{33C6C6E0-DE6E-435D-BFDC-BEA67532C92D}" type="presOf" srcId="{AB84A72D-3052-4771-BFB1-189D65B67DEE}" destId="{49411949-74DB-42B3-AEEA-EF5E74BE2A4A}" srcOrd="0" destOrd="0" presId="urn:microsoft.com/office/officeart/2005/8/layout/pyramid2"/>
    <dgm:cxn modelId="{39CC0ABD-5B67-41C4-B29C-5A7D89FFD6CD}" type="presParOf" srcId="{89CC8110-0F6B-4729-A732-ACB96CD11A21}" destId="{5F7D68EE-15FE-48A1-B687-406312EAB94E}" srcOrd="0" destOrd="0" presId="urn:microsoft.com/office/officeart/2005/8/layout/pyramid2"/>
    <dgm:cxn modelId="{E149C19A-3AE0-43F7-986C-3454E34545EF}" type="presParOf" srcId="{89CC8110-0F6B-4729-A732-ACB96CD11A21}" destId="{D9C8990B-6741-4D15-9A8C-6F2C0CA83C99}" srcOrd="1" destOrd="0" presId="urn:microsoft.com/office/officeart/2005/8/layout/pyramid2"/>
    <dgm:cxn modelId="{20BCEBEA-73A6-4F9E-99FB-BEA4D6D0940D}" type="presParOf" srcId="{D9C8990B-6741-4D15-9A8C-6F2C0CA83C99}" destId="{0D0D4794-20F4-4256-941D-C3FF8F25CBBA}" srcOrd="0" destOrd="0" presId="urn:microsoft.com/office/officeart/2005/8/layout/pyramid2"/>
    <dgm:cxn modelId="{650E7A9A-E048-41C6-9FCB-75DB4A5EA597}" type="presParOf" srcId="{D9C8990B-6741-4D15-9A8C-6F2C0CA83C99}" destId="{3B6C34C3-0C2F-41FC-A818-BE1B2D698BBF}" srcOrd="1" destOrd="0" presId="urn:microsoft.com/office/officeart/2005/8/layout/pyramid2"/>
    <dgm:cxn modelId="{C412C694-F89C-495A-9935-9C74A3D08831}" type="presParOf" srcId="{D9C8990B-6741-4D15-9A8C-6F2C0CA83C99}" destId="{49411949-74DB-42B3-AEEA-EF5E74BE2A4A}" srcOrd="2" destOrd="0" presId="urn:microsoft.com/office/officeart/2005/8/layout/pyramid2"/>
    <dgm:cxn modelId="{256EFA20-F13E-42B9-9DA8-0283D4583FE9}" type="presParOf" srcId="{D9C8990B-6741-4D15-9A8C-6F2C0CA83C99}" destId="{BE955F50-28A9-4E1B-95AD-1D62713FCA65}" srcOrd="3" destOrd="0" presId="urn:microsoft.com/office/officeart/2005/8/layout/pyramid2"/>
    <dgm:cxn modelId="{91380159-4B43-4D24-940E-9AD7E71434EE}" type="presParOf" srcId="{D9C8990B-6741-4D15-9A8C-6F2C0CA83C99}" destId="{C5140AB4-EE1A-48A5-A924-F8B80FE495EF}" srcOrd="4" destOrd="0" presId="urn:microsoft.com/office/officeart/2005/8/layout/pyramid2"/>
    <dgm:cxn modelId="{C0EF365B-BA0E-4F66-A18A-557A400CF886}" type="presParOf" srcId="{D9C8990B-6741-4D15-9A8C-6F2C0CA83C99}" destId="{91BE332C-9DD7-4829-8A92-09A4953DF9C4}" srcOrd="5"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CB28DB-CDA2-472F-ABD9-F4A6AC03BEB3}" type="doc">
      <dgm:prSet loTypeId="urn:microsoft.com/office/officeart/2005/8/layout/matrix3" loCatId="matrix" qsTypeId="urn:microsoft.com/office/officeart/2005/8/quickstyle/3d1" qsCatId="3D" csTypeId="urn:microsoft.com/office/officeart/2005/8/colors/accent6_5" csCatId="accent6" phldr="1"/>
      <dgm:spPr/>
      <dgm:t>
        <a:bodyPr/>
        <a:lstStyle/>
        <a:p>
          <a:endParaRPr lang="en-US"/>
        </a:p>
      </dgm:t>
    </dgm:pt>
    <dgm:pt modelId="{B3A7C09E-C805-4E9B-B043-708CD37A6FBF}">
      <dgm:prSet phldrT="[Text]" custT="1">
        <dgm:style>
          <a:lnRef idx="1">
            <a:schemeClr val="accent1"/>
          </a:lnRef>
          <a:fillRef idx="2">
            <a:schemeClr val="accent1"/>
          </a:fillRef>
          <a:effectRef idx="1">
            <a:schemeClr val="accent1"/>
          </a:effectRef>
          <a:fontRef idx="minor">
            <a:schemeClr val="dk1"/>
          </a:fontRef>
        </dgm:style>
      </dgm:prSet>
      <dgm:spPr>
        <a:solidFill>
          <a:srgbClr val="CBFC5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Neo-kolonialisme</a:t>
          </a:r>
          <a:endParaRPr lang="en-US" sz="2000" u="none" dirty="0"/>
        </a:p>
      </dgm:t>
    </dgm:pt>
    <dgm:pt modelId="{FDE1D497-B7AE-4A1D-943E-4341D9A7B240}" type="parTrans" cxnId="{A103492C-0DC6-40A7-92F0-3F250E2C84B4}">
      <dgm:prSet/>
      <dgm:spPr/>
      <dgm:t>
        <a:bodyPr/>
        <a:lstStyle/>
        <a:p>
          <a:endParaRPr lang="en-US"/>
        </a:p>
      </dgm:t>
    </dgm:pt>
    <dgm:pt modelId="{A6C3C0BA-FD77-4BF7-B0F7-DBABBC903073}" type="sibTrans" cxnId="{A103492C-0DC6-40A7-92F0-3F250E2C84B4}">
      <dgm:prSet/>
      <dgm:spPr/>
      <dgm:t>
        <a:bodyPr/>
        <a:lstStyle/>
        <a:p>
          <a:endParaRPr lang="en-US"/>
        </a:p>
      </dgm:t>
    </dgm:pt>
    <dgm:pt modelId="{57F489ED-BFC1-4DCF-B396-1CCB8102ACFB}">
      <dgm:prSet phldrT="[Text]" custT="1">
        <dgm:style>
          <a:lnRef idx="1">
            <a:schemeClr val="accent2"/>
          </a:lnRef>
          <a:fillRef idx="2">
            <a:schemeClr val="accent2"/>
          </a:fillRef>
          <a:effectRef idx="1">
            <a:schemeClr val="accent2"/>
          </a:effectRef>
          <a:fontRef idx="minor">
            <a:schemeClr val="dk1"/>
          </a:fontRef>
        </dgm:style>
      </dgm:prSet>
      <dgm:spPr>
        <a:solidFill>
          <a:srgbClr val="FEFF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Budaya Populer</a:t>
          </a:r>
          <a:endParaRPr lang="en-US" sz="2000" u="none" dirty="0"/>
        </a:p>
      </dgm:t>
    </dgm:pt>
    <dgm:pt modelId="{47337A9B-D5D1-4260-8A90-373AF6B4CC96}" type="parTrans" cxnId="{5DA1D382-021A-46F9-9194-75D0B0941A72}">
      <dgm:prSet/>
      <dgm:spPr/>
      <dgm:t>
        <a:bodyPr/>
        <a:lstStyle/>
        <a:p>
          <a:endParaRPr lang="en-US"/>
        </a:p>
      </dgm:t>
    </dgm:pt>
    <dgm:pt modelId="{443F8BBF-3FA1-4BAC-887D-34CDD7F50C85}" type="sibTrans" cxnId="{5DA1D382-021A-46F9-9194-75D0B0941A72}">
      <dgm:prSet/>
      <dgm:spPr/>
      <dgm:t>
        <a:bodyPr/>
        <a:lstStyle/>
        <a:p>
          <a:endParaRPr lang="en-US"/>
        </a:p>
      </dgm:t>
    </dgm:pt>
    <dgm:pt modelId="{B44A6E8A-976C-45C5-997A-A6ECE61D6FE1}">
      <dgm:prSet phldrT="[Text]" custT="1">
        <dgm:style>
          <a:lnRef idx="1">
            <a:schemeClr val="accent6"/>
          </a:lnRef>
          <a:fillRef idx="2">
            <a:schemeClr val="accent6"/>
          </a:fillRef>
          <a:effectRef idx="1">
            <a:schemeClr val="accent6"/>
          </a:effectRef>
          <a:fontRef idx="minor">
            <a:schemeClr val="dk1"/>
          </a:fontRef>
        </dgm:style>
      </dgm:prSet>
      <dgm:spPr>
        <a:solidFill>
          <a:srgbClr val="FC7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Konsumeris-me</a:t>
          </a:r>
          <a:endParaRPr lang="en-US" sz="2000" u="none" dirty="0"/>
        </a:p>
      </dgm:t>
    </dgm:pt>
    <dgm:pt modelId="{09959C15-2F62-4C8F-BC2C-1243A3195271}" type="parTrans" cxnId="{41A52F7F-89D8-4401-A8A3-AE81B4ADF561}">
      <dgm:prSet/>
      <dgm:spPr/>
      <dgm:t>
        <a:bodyPr/>
        <a:lstStyle/>
        <a:p>
          <a:endParaRPr lang="en-US"/>
        </a:p>
      </dgm:t>
    </dgm:pt>
    <dgm:pt modelId="{85D8E9DC-6F9F-4C98-9715-44A6A961D840}" type="sibTrans" cxnId="{41A52F7F-89D8-4401-A8A3-AE81B4ADF561}">
      <dgm:prSet/>
      <dgm:spPr/>
      <dgm:t>
        <a:bodyPr/>
        <a:lstStyle/>
        <a:p>
          <a:endParaRPr lang="en-US"/>
        </a:p>
      </dgm:t>
    </dgm:pt>
    <dgm:pt modelId="{43447A2B-A3D5-4375-A4DA-EDC27F5F611D}">
      <dgm:prSet phldrT="[Text]" custT="1">
        <dgm:style>
          <a:lnRef idx="1">
            <a:schemeClr val="accent2"/>
          </a:lnRef>
          <a:fillRef idx="2">
            <a:schemeClr val="accent2"/>
          </a:fillRef>
          <a:effectRef idx="1">
            <a:schemeClr val="accent2"/>
          </a:effectRef>
          <a:fontRef idx="minor">
            <a:schemeClr val="dk1"/>
          </a:fontRef>
        </dgm:style>
      </dgm:prSet>
      <dgm:spPr>
        <a:solidFill>
          <a:srgbClr val="FFBB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Kerusakan Lingkungan</a:t>
          </a:r>
          <a:endParaRPr lang="en-US" sz="2000" u="none" dirty="0"/>
        </a:p>
      </dgm:t>
    </dgm:pt>
    <dgm:pt modelId="{5F988F93-A1DF-4FE4-8612-A6D28933BE36}" type="parTrans" cxnId="{7864C750-567F-4926-BF6C-974C98676FB3}">
      <dgm:prSet/>
      <dgm:spPr/>
      <dgm:t>
        <a:bodyPr/>
        <a:lstStyle/>
        <a:p>
          <a:endParaRPr lang="en-US"/>
        </a:p>
      </dgm:t>
    </dgm:pt>
    <dgm:pt modelId="{B0D4AC42-AE05-4942-ABC8-3C7A17D5B28C}" type="sibTrans" cxnId="{7864C750-567F-4926-BF6C-974C98676FB3}">
      <dgm:prSet/>
      <dgm:spPr/>
      <dgm:t>
        <a:bodyPr/>
        <a:lstStyle/>
        <a:p>
          <a:endParaRPr lang="en-US"/>
        </a:p>
      </dgm:t>
    </dgm:pt>
    <dgm:pt modelId="{BA1D28CB-85D9-412E-8D4D-2A82986F45AA}" type="pres">
      <dgm:prSet presAssocID="{87CB28DB-CDA2-472F-ABD9-F4A6AC03BEB3}" presName="matrix" presStyleCnt="0">
        <dgm:presLayoutVars>
          <dgm:chMax val="1"/>
          <dgm:dir/>
          <dgm:resizeHandles val="exact"/>
        </dgm:presLayoutVars>
      </dgm:prSet>
      <dgm:spPr/>
      <dgm:t>
        <a:bodyPr/>
        <a:lstStyle/>
        <a:p>
          <a:endParaRPr lang="en-US"/>
        </a:p>
      </dgm:t>
    </dgm:pt>
    <dgm:pt modelId="{CB2D6749-FD6B-4384-B6E7-B063E94CF0B2}" type="pres">
      <dgm:prSet presAssocID="{87CB28DB-CDA2-472F-ABD9-F4A6AC03BEB3}" presName="diamond" presStyleLbl="bgShp" presStyleIdx="0" presStyleCnt="1" custLinFactNeighborX="-194"/>
      <dgm:spPr>
        <a:solidFill>
          <a:srgbClr val="69C4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t>
        <a:bodyPr/>
        <a:lstStyle/>
        <a:p>
          <a:endParaRPr lang="id-ID"/>
        </a:p>
      </dgm:t>
    </dgm:pt>
    <dgm:pt modelId="{7573AB3F-ACC8-4B49-9403-92FCDCE77F5C}" type="pres">
      <dgm:prSet presAssocID="{87CB28DB-CDA2-472F-ABD9-F4A6AC03BEB3}" presName="quad1" presStyleLbl="node1" presStyleIdx="0" presStyleCnt="4" custScaleX="113368" custLinFactNeighborX="-8007" custLinFactNeighborY="3512">
        <dgm:presLayoutVars>
          <dgm:chMax val="0"/>
          <dgm:chPref val="0"/>
          <dgm:bulletEnabled val="1"/>
        </dgm:presLayoutVars>
      </dgm:prSet>
      <dgm:spPr/>
      <dgm:t>
        <a:bodyPr/>
        <a:lstStyle/>
        <a:p>
          <a:endParaRPr lang="en-US"/>
        </a:p>
      </dgm:t>
    </dgm:pt>
    <dgm:pt modelId="{9CC50423-B5B9-430E-ACCB-A36081268576}" type="pres">
      <dgm:prSet presAssocID="{87CB28DB-CDA2-472F-ABD9-F4A6AC03BEB3}" presName="quad2" presStyleLbl="node1" presStyleIdx="1" presStyleCnt="4" custScaleX="107396" custLinFactNeighborX="-1497" custLinFactNeighborY="3512">
        <dgm:presLayoutVars>
          <dgm:chMax val="0"/>
          <dgm:chPref val="0"/>
          <dgm:bulletEnabled val="1"/>
        </dgm:presLayoutVars>
      </dgm:prSet>
      <dgm:spPr/>
      <dgm:t>
        <a:bodyPr/>
        <a:lstStyle/>
        <a:p>
          <a:endParaRPr lang="en-US"/>
        </a:p>
      </dgm:t>
    </dgm:pt>
    <dgm:pt modelId="{F998445E-95DC-4857-A113-3D23CD055F3A}" type="pres">
      <dgm:prSet presAssocID="{87CB28DB-CDA2-472F-ABD9-F4A6AC03BEB3}" presName="quad3" presStyleLbl="node1" presStyleIdx="2" presStyleCnt="4" custScaleX="111354" custLinFactNeighborX="-4507" custLinFactNeighborY="-514">
        <dgm:presLayoutVars>
          <dgm:chMax val="0"/>
          <dgm:chPref val="0"/>
          <dgm:bulletEnabled val="1"/>
        </dgm:presLayoutVars>
      </dgm:prSet>
      <dgm:spPr/>
      <dgm:t>
        <a:bodyPr/>
        <a:lstStyle/>
        <a:p>
          <a:endParaRPr lang="en-US"/>
        </a:p>
      </dgm:t>
    </dgm:pt>
    <dgm:pt modelId="{B1273C6D-24EB-4376-B844-63299D5F0E99}" type="pres">
      <dgm:prSet presAssocID="{87CB28DB-CDA2-472F-ABD9-F4A6AC03BEB3}" presName="quad4" presStyleLbl="node1" presStyleIdx="3" presStyleCnt="4" custScaleX="107396">
        <dgm:presLayoutVars>
          <dgm:chMax val="0"/>
          <dgm:chPref val="0"/>
          <dgm:bulletEnabled val="1"/>
        </dgm:presLayoutVars>
      </dgm:prSet>
      <dgm:spPr/>
      <dgm:t>
        <a:bodyPr/>
        <a:lstStyle/>
        <a:p>
          <a:endParaRPr lang="en-US"/>
        </a:p>
      </dgm:t>
    </dgm:pt>
  </dgm:ptLst>
  <dgm:cxnLst>
    <dgm:cxn modelId="{78715D9C-13AA-40E0-841B-C5100CC635A1}" type="presOf" srcId="{87CB28DB-CDA2-472F-ABD9-F4A6AC03BEB3}" destId="{BA1D28CB-85D9-412E-8D4D-2A82986F45AA}" srcOrd="0" destOrd="0" presId="urn:microsoft.com/office/officeart/2005/8/layout/matrix3"/>
    <dgm:cxn modelId="{75CF7357-9E00-4B69-97A1-FA1ACEBEFDAF}" type="presOf" srcId="{57F489ED-BFC1-4DCF-B396-1CCB8102ACFB}" destId="{9CC50423-B5B9-430E-ACCB-A36081268576}" srcOrd="0" destOrd="0" presId="urn:microsoft.com/office/officeart/2005/8/layout/matrix3"/>
    <dgm:cxn modelId="{18587171-AF03-419D-A34D-CCC2EED85C12}" type="presOf" srcId="{B44A6E8A-976C-45C5-997A-A6ECE61D6FE1}" destId="{F998445E-95DC-4857-A113-3D23CD055F3A}" srcOrd="0" destOrd="0" presId="urn:microsoft.com/office/officeart/2005/8/layout/matrix3"/>
    <dgm:cxn modelId="{5DA1D382-021A-46F9-9194-75D0B0941A72}" srcId="{87CB28DB-CDA2-472F-ABD9-F4A6AC03BEB3}" destId="{57F489ED-BFC1-4DCF-B396-1CCB8102ACFB}" srcOrd="1" destOrd="0" parTransId="{47337A9B-D5D1-4260-8A90-373AF6B4CC96}" sibTransId="{443F8BBF-3FA1-4BAC-887D-34CDD7F50C85}"/>
    <dgm:cxn modelId="{8AA9D0BB-47A6-4211-ADCF-E9DD8EE3FB9E}" type="presOf" srcId="{43447A2B-A3D5-4375-A4DA-EDC27F5F611D}" destId="{B1273C6D-24EB-4376-B844-63299D5F0E99}" srcOrd="0" destOrd="0" presId="urn:microsoft.com/office/officeart/2005/8/layout/matrix3"/>
    <dgm:cxn modelId="{7864C750-567F-4926-BF6C-974C98676FB3}" srcId="{87CB28DB-CDA2-472F-ABD9-F4A6AC03BEB3}" destId="{43447A2B-A3D5-4375-A4DA-EDC27F5F611D}" srcOrd="3" destOrd="0" parTransId="{5F988F93-A1DF-4FE4-8612-A6D28933BE36}" sibTransId="{B0D4AC42-AE05-4942-ABC8-3C7A17D5B28C}"/>
    <dgm:cxn modelId="{41A52F7F-89D8-4401-A8A3-AE81B4ADF561}" srcId="{87CB28DB-CDA2-472F-ABD9-F4A6AC03BEB3}" destId="{B44A6E8A-976C-45C5-997A-A6ECE61D6FE1}" srcOrd="2" destOrd="0" parTransId="{09959C15-2F62-4C8F-BC2C-1243A3195271}" sibTransId="{85D8E9DC-6F9F-4C98-9715-44A6A961D840}"/>
    <dgm:cxn modelId="{5FA53A44-00C2-4957-A1A0-686150F47F32}" type="presOf" srcId="{B3A7C09E-C805-4E9B-B043-708CD37A6FBF}" destId="{7573AB3F-ACC8-4B49-9403-92FCDCE77F5C}" srcOrd="0" destOrd="0" presId="urn:microsoft.com/office/officeart/2005/8/layout/matrix3"/>
    <dgm:cxn modelId="{A103492C-0DC6-40A7-92F0-3F250E2C84B4}" srcId="{87CB28DB-CDA2-472F-ABD9-F4A6AC03BEB3}" destId="{B3A7C09E-C805-4E9B-B043-708CD37A6FBF}" srcOrd="0" destOrd="0" parTransId="{FDE1D497-B7AE-4A1D-943E-4341D9A7B240}" sibTransId="{A6C3C0BA-FD77-4BF7-B0F7-DBABBC903073}"/>
    <dgm:cxn modelId="{9FD83A05-EB3D-4E6A-9CC0-44E8C02FBEFE}" type="presParOf" srcId="{BA1D28CB-85D9-412E-8D4D-2A82986F45AA}" destId="{CB2D6749-FD6B-4384-B6E7-B063E94CF0B2}" srcOrd="0" destOrd="0" presId="urn:microsoft.com/office/officeart/2005/8/layout/matrix3"/>
    <dgm:cxn modelId="{0CB88EBE-B1FD-4675-BF01-6ACACC269524}" type="presParOf" srcId="{BA1D28CB-85D9-412E-8D4D-2A82986F45AA}" destId="{7573AB3F-ACC8-4B49-9403-92FCDCE77F5C}" srcOrd="1" destOrd="0" presId="urn:microsoft.com/office/officeart/2005/8/layout/matrix3"/>
    <dgm:cxn modelId="{0C6CA1E3-27F9-4D0A-B9DE-4BE7B0BB8B8F}" type="presParOf" srcId="{BA1D28CB-85D9-412E-8D4D-2A82986F45AA}" destId="{9CC50423-B5B9-430E-ACCB-A36081268576}" srcOrd="2" destOrd="0" presId="urn:microsoft.com/office/officeart/2005/8/layout/matrix3"/>
    <dgm:cxn modelId="{744824D3-874D-409D-B66C-C67EDB6977B0}" type="presParOf" srcId="{BA1D28CB-85D9-412E-8D4D-2A82986F45AA}" destId="{F998445E-95DC-4857-A113-3D23CD055F3A}" srcOrd="3" destOrd="0" presId="urn:microsoft.com/office/officeart/2005/8/layout/matrix3"/>
    <dgm:cxn modelId="{D7CA436A-0D40-4440-9FD7-7801DFB9EA8C}" type="presParOf" srcId="{BA1D28CB-85D9-412E-8D4D-2A82986F45AA}" destId="{B1273C6D-24EB-4376-B844-63299D5F0E99}"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4146C9-C8D6-43CD-B7A2-A899966D00A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96F0968-6AFA-45BD-9A11-85D0054EBB98}">
      <dgm:prSet phldrT="[Text]" custT="1">
        <dgm:style>
          <a:lnRef idx="1">
            <a:schemeClr val="accent1"/>
          </a:lnRef>
          <a:fillRef idx="2">
            <a:schemeClr val="accent1"/>
          </a:fillRef>
          <a:effectRef idx="1">
            <a:schemeClr val="accent1"/>
          </a:effectRef>
          <a:fontRef idx="minor">
            <a:schemeClr val="dk1"/>
          </a:fontRef>
        </dgm:style>
      </dgm:prSet>
      <dgm:spPr>
        <a:solidFill>
          <a:srgbClr val="FFD700"/>
        </a:solidFill>
        <a:ln>
          <a:solidFill>
            <a:srgbClr val="019000"/>
          </a:solidFill>
        </a:ln>
      </dgm:spPr>
      <dgm:t>
        <a:bodyPr/>
        <a:lstStyle/>
        <a:p>
          <a:r>
            <a:rPr lang="en-ID" sz="4800" dirty="0" smtClean="0"/>
            <a:t>NEO</a:t>
          </a:r>
          <a:r>
            <a:rPr lang="en-ID" sz="3000" dirty="0" smtClean="0"/>
            <a:t> </a:t>
          </a:r>
          <a:r>
            <a:rPr lang="en-ID" sz="3000" dirty="0" err="1" smtClean="0"/>
            <a:t>kolonialisme</a:t>
          </a:r>
          <a:endParaRPr lang="en-US" sz="3000" dirty="0"/>
        </a:p>
      </dgm:t>
    </dgm:pt>
    <dgm:pt modelId="{03FD6D77-F365-483F-94FE-014CB3F32E79}" type="parTrans" cxnId="{D68F5F36-7EF2-4D58-B07D-B728EBEC8D93}">
      <dgm:prSet/>
      <dgm:spPr/>
      <dgm:t>
        <a:bodyPr/>
        <a:lstStyle/>
        <a:p>
          <a:endParaRPr lang="en-US"/>
        </a:p>
      </dgm:t>
    </dgm:pt>
    <dgm:pt modelId="{DBA6F39A-3F12-4341-8463-2685AE1A4D8F}" type="sibTrans" cxnId="{D68F5F36-7EF2-4D58-B07D-B728EBEC8D93}">
      <dgm:prSet/>
      <dgm:spPr/>
      <dgm:t>
        <a:bodyPr/>
        <a:lstStyle/>
        <a:p>
          <a:endParaRPr lang="en-US"/>
        </a:p>
      </dgm:t>
    </dgm:pt>
    <dgm:pt modelId="{24852053-C600-44A1-AD8A-7C28ADD07B3E}">
      <dgm:prSet phldrT="[Text]" custT="1">
        <dgm:style>
          <a:lnRef idx="1">
            <a:schemeClr val="accent3"/>
          </a:lnRef>
          <a:fillRef idx="2">
            <a:schemeClr val="accent3"/>
          </a:fillRef>
          <a:effectRef idx="1">
            <a:schemeClr val="accent3"/>
          </a:effectRef>
          <a:fontRef idx="minor">
            <a:schemeClr val="dk1"/>
          </a:fontRef>
        </dgm:style>
      </dgm:prSet>
      <dgm:spPr>
        <a:solidFill>
          <a:srgbClr val="019000"/>
        </a:solidFill>
        <a:ln>
          <a:solidFill>
            <a:srgbClr val="FFD700"/>
          </a:solidFill>
        </a:ln>
      </dgm:spPr>
      <dgm:t>
        <a:bodyPr/>
        <a:lstStyle/>
        <a:p>
          <a:r>
            <a:rPr lang="en-ID" sz="2000" dirty="0" smtClean="0">
              <a:solidFill>
                <a:schemeClr val="bg1"/>
              </a:solidFill>
            </a:rPr>
            <a:t>Penjajahan </a:t>
          </a:r>
          <a:r>
            <a:rPr lang="en-ID" sz="2000" dirty="0" err="1" smtClean="0">
              <a:solidFill>
                <a:schemeClr val="bg1"/>
              </a:solidFill>
            </a:rPr>
            <a:t>bentuk</a:t>
          </a:r>
          <a:r>
            <a:rPr lang="en-ID" sz="2000" dirty="0" smtClean="0">
              <a:solidFill>
                <a:schemeClr val="bg1"/>
              </a:solidFill>
            </a:rPr>
            <a:t> </a:t>
          </a:r>
          <a:r>
            <a:rPr lang="en-ID" sz="2000" dirty="0" err="1" smtClean="0">
              <a:solidFill>
                <a:schemeClr val="bg1"/>
              </a:solidFill>
            </a:rPr>
            <a:t>baru</a:t>
          </a:r>
          <a:r>
            <a:rPr lang="id-ID" sz="2000" dirty="0" smtClean="0">
              <a:solidFill>
                <a:schemeClr val="bg1"/>
              </a:solidFill>
            </a:rPr>
            <a:t>, bukan melalui dominasi maupun penjajahan fisik</a:t>
          </a:r>
          <a:endParaRPr lang="en-US" sz="2000" dirty="0">
            <a:solidFill>
              <a:schemeClr val="bg1"/>
            </a:solidFill>
          </a:endParaRPr>
        </a:p>
      </dgm:t>
    </dgm:pt>
    <dgm:pt modelId="{44DA7616-BA8E-4449-BC03-B077280D231A}" type="parTrans" cxnId="{B6235AEF-996C-41A1-9CEF-88E47245E77C}">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EB3D3CDA-26F9-40C2-8F99-467371669BF4}" type="sibTrans" cxnId="{B6235AEF-996C-41A1-9CEF-88E47245E77C}">
      <dgm:prSet/>
      <dgm:spPr/>
      <dgm:t>
        <a:bodyPr/>
        <a:lstStyle/>
        <a:p>
          <a:endParaRPr lang="en-US"/>
        </a:p>
      </dgm:t>
    </dgm:pt>
    <dgm:pt modelId="{3A12A228-8A8E-4765-8A14-B1DCB0D045A7}">
      <dgm:prSet phldrT="[Text]" custT="1">
        <dgm:style>
          <a:lnRef idx="1">
            <a:schemeClr val="accent2"/>
          </a:lnRef>
          <a:fillRef idx="2">
            <a:schemeClr val="accent2"/>
          </a:fillRef>
          <a:effectRef idx="1">
            <a:schemeClr val="accent2"/>
          </a:effectRef>
          <a:fontRef idx="minor">
            <a:schemeClr val="dk1"/>
          </a:fontRef>
        </dgm:style>
      </dgm:prSet>
      <dgm:spPr>
        <a:solidFill>
          <a:srgbClr val="2AAF2D"/>
        </a:solidFill>
        <a:ln>
          <a:solidFill>
            <a:srgbClr val="FFD700"/>
          </a:solidFill>
        </a:ln>
      </dgm:spPr>
      <dgm:t>
        <a:bodyPr/>
        <a:lstStyle/>
        <a:p>
          <a:r>
            <a:rPr lang="id-ID" sz="2000" dirty="0" smtClean="0">
              <a:solidFill>
                <a:schemeClr val="bg1"/>
              </a:solidFill>
            </a:rPr>
            <a:t>Negara berkembang berada di bawah pengaruh negara maju</a:t>
          </a:r>
          <a:endParaRPr lang="en-US" sz="2000" dirty="0">
            <a:solidFill>
              <a:schemeClr val="bg1"/>
            </a:solidFill>
          </a:endParaRPr>
        </a:p>
      </dgm:t>
    </dgm:pt>
    <dgm:pt modelId="{92BA9A6D-A966-4EED-8D96-82B4E9E7DA87}" type="parTrans" cxnId="{2F6DFFB6-CC72-4093-8E30-35BA57B3498D}">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229C5E76-856F-4240-978A-329D614A28BF}" type="sibTrans" cxnId="{2F6DFFB6-CC72-4093-8E30-35BA57B3498D}">
      <dgm:prSet/>
      <dgm:spPr/>
      <dgm:t>
        <a:bodyPr/>
        <a:lstStyle/>
        <a:p>
          <a:endParaRPr lang="en-US"/>
        </a:p>
      </dgm:t>
    </dgm:pt>
    <dgm:pt modelId="{F49BC14D-7D30-444D-8FB1-A0EDCD6ABD6B}">
      <dgm:prSet phldrT="[Text]" custT="1">
        <dgm:style>
          <a:lnRef idx="1">
            <a:schemeClr val="accent4"/>
          </a:lnRef>
          <a:fillRef idx="2">
            <a:schemeClr val="accent4"/>
          </a:fillRef>
          <a:effectRef idx="1">
            <a:schemeClr val="accent4"/>
          </a:effectRef>
          <a:fontRef idx="minor">
            <a:schemeClr val="dk1"/>
          </a:fontRef>
        </dgm:style>
      </dgm:prSet>
      <dgm:spPr>
        <a:solidFill>
          <a:srgbClr val="81EE96"/>
        </a:solidFill>
        <a:ln>
          <a:solidFill>
            <a:srgbClr val="FFD700"/>
          </a:solidFill>
        </a:ln>
      </dgm:spPr>
      <dgm:t>
        <a:bodyPr/>
        <a:lstStyle/>
        <a:p>
          <a:r>
            <a:rPr lang="id-ID" sz="2000" dirty="0" smtClean="0">
              <a:solidFill>
                <a:schemeClr val="tx1"/>
              </a:solidFill>
            </a:rPr>
            <a:t>Praktik neokolonialisme berbentuk intervensi negara maju terhadap negara berkembang di berbagai bidang sehingga negara berkembang mengalami ketergantungan</a:t>
          </a:r>
          <a:endParaRPr lang="en-US" sz="2000" dirty="0">
            <a:solidFill>
              <a:schemeClr val="tx1"/>
            </a:solidFill>
          </a:endParaRPr>
        </a:p>
      </dgm:t>
    </dgm:pt>
    <dgm:pt modelId="{2CCF8D7E-7A55-47BC-BFD0-1696EA3A9FE1}" type="parTrans" cxnId="{CD2995DF-CB10-46D8-8C75-250640BB4141}">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415DF464-F98A-4DF2-B5B2-B3F1773CCA08}" type="sibTrans" cxnId="{CD2995DF-CB10-46D8-8C75-250640BB4141}">
      <dgm:prSet/>
      <dgm:spPr/>
      <dgm:t>
        <a:bodyPr/>
        <a:lstStyle/>
        <a:p>
          <a:endParaRPr lang="en-US"/>
        </a:p>
      </dgm:t>
    </dgm:pt>
    <dgm:pt modelId="{1D3E00A9-434A-4803-8A88-4CAE36121215}" type="pres">
      <dgm:prSet presAssocID="{F54146C9-C8D6-43CD-B7A2-A899966D00AD}" presName="diagram" presStyleCnt="0">
        <dgm:presLayoutVars>
          <dgm:chPref val="1"/>
          <dgm:dir/>
          <dgm:animOne val="branch"/>
          <dgm:animLvl val="lvl"/>
          <dgm:resizeHandles val="exact"/>
        </dgm:presLayoutVars>
      </dgm:prSet>
      <dgm:spPr/>
      <dgm:t>
        <a:bodyPr/>
        <a:lstStyle/>
        <a:p>
          <a:endParaRPr lang="en-US"/>
        </a:p>
      </dgm:t>
    </dgm:pt>
    <dgm:pt modelId="{3C6FF2D6-8BB4-4DBD-9AC0-2905F23BE03A}" type="pres">
      <dgm:prSet presAssocID="{596F0968-6AFA-45BD-9A11-85D0054EBB98}" presName="root1" presStyleCnt="0"/>
      <dgm:spPr/>
    </dgm:pt>
    <dgm:pt modelId="{0C8831C7-32C3-4A6F-AF7D-CE892ACAA47A}" type="pres">
      <dgm:prSet presAssocID="{596F0968-6AFA-45BD-9A11-85D0054EBB98}" presName="LevelOneTextNode" presStyleLbl="node0" presStyleIdx="0" presStyleCnt="1" custScaleX="123516" custLinFactNeighborX="-7424" custLinFactNeighborY="-32627">
        <dgm:presLayoutVars>
          <dgm:chPref val="3"/>
        </dgm:presLayoutVars>
      </dgm:prSet>
      <dgm:spPr/>
      <dgm:t>
        <a:bodyPr/>
        <a:lstStyle/>
        <a:p>
          <a:endParaRPr lang="en-US"/>
        </a:p>
      </dgm:t>
    </dgm:pt>
    <dgm:pt modelId="{6FEDEF0D-A807-48EC-9A85-AEEB9EE2E4DA}" type="pres">
      <dgm:prSet presAssocID="{596F0968-6AFA-45BD-9A11-85D0054EBB98}" presName="level2hierChild" presStyleCnt="0"/>
      <dgm:spPr/>
    </dgm:pt>
    <dgm:pt modelId="{DAAB666D-5034-4060-8D34-AE6A7CC1E025}" type="pres">
      <dgm:prSet presAssocID="{44DA7616-BA8E-4449-BC03-B077280D231A}" presName="conn2-1" presStyleLbl="parChTrans1D2" presStyleIdx="0" presStyleCnt="3"/>
      <dgm:spPr/>
      <dgm:t>
        <a:bodyPr/>
        <a:lstStyle/>
        <a:p>
          <a:endParaRPr lang="en-US"/>
        </a:p>
      </dgm:t>
    </dgm:pt>
    <dgm:pt modelId="{44410975-DFF9-46AF-AF40-877574F103B8}" type="pres">
      <dgm:prSet presAssocID="{44DA7616-BA8E-4449-BC03-B077280D231A}" presName="connTx" presStyleLbl="parChTrans1D2" presStyleIdx="0" presStyleCnt="3"/>
      <dgm:spPr/>
      <dgm:t>
        <a:bodyPr/>
        <a:lstStyle/>
        <a:p>
          <a:endParaRPr lang="en-US"/>
        </a:p>
      </dgm:t>
    </dgm:pt>
    <dgm:pt modelId="{8566D11A-4C1D-4A44-AF4A-C2111CFA6EF0}" type="pres">
      <dgm:prSet presAssocID="{24852053-C600-44A1-AD8A-7C28ADD07B3E}" presName="root2" presStyleCnt="0"/>
      <dgm:spPr/>
    </dgm:pt>
    <dgm:pt modelId="{58551522-BD65-438C-9238-4627A8882B19}" type="pres">
      <dgm:prSet presAssocID="{24852053-C600-44A1-AD8A-7C28ADD07B3E}" presName="LevelTwoTextNode" presStyleLbl="node2" presStyleIdx="0" presStyleCnt="3" custScaleX="149026">
        <dgm:presLayoutVars>
          <dgm:chPref val="3"/>
        </dgm:presLayoutVars>
      </dgm:prSet>
      <dgm:spPr/>
      <dgm:t>
        <a:bodyPr/>
        <a:lstStyle/>
        <a:p>
          <a:endParaRPr lang="en-US"/>
        </a:p>
      </dgm:t>
    </dgm:pt>
    <dgm:pt modelId="{E20FB1E6-9009-424B-9F41-C0E456CAACF8}" type="pres">
      <dgm:prSet presAssocID="{24852053-C600-44A1-AD8A-7C28ADD07B3E}" presName="level3hierChild" presStyleCnt="0"/>
      <dgm:spPr/>
    </dgm:pt>
    <dgm:pt modelId="{7E4BDF1E-B8E0-40C5-A058-6AA4EA1CDAE3}" type="pres">
      <dgm:prSet presAssocID="{92BA9A6D-A966-4EED-8D96-82B4E9E7DA87}" presName="conn2-1" presStyleLbl="parChTrans1D2" presStyleIdx="1" presStyleCnt="3"/>
      <dgm:spPr/>
      <dgm:t>
        <a:bodyPr/>
        <a:lstStyle/>
        <a:p>
          <a:endParaRPr lang="en-US"/>
        </a:p>
      </dgm:t>
    </dgm:pt>
    <dgm:pt modelId="{F359D4E1-3804-48A5-B588-FD8CD4A3AC2A}" type="pres">
      <dgm:prSet presAssocID="{92BA9A6D-A966-4EED-8D96-82B4E9E7DA87}" presName="connTx" presStyleLbl="parChTrans1D2" presStyleIdx="1" presStyleCnt="3"/>
      <dgm:spPr/>
      <dgm:t>
        <a:bodyPr/>
        <a:lstStyle/>
        <a:p>
          <a:endParaRPr lang="en-US"/>
        </a:p>
      </dgm:t>
    </dgm:pt>
    <dgm:pt modelId="{3D931D13-593D-4EFC-93D1-AA0F6BB0D990}" type="pres">
      <dgm:prSet presAssocID="{3A12A228-8A8E-4765-8A14-B1DCB0D045A7}" presName="root2" presStyleCnt="0"/>
      <dgm:spPr/>
    </dgm:pt>
    <dgm:pt modelId="{93DE262C-054D-4E9D-8A28-0151BDFDEF19}" type="pres">
      <dgm:prSet presAssocID="{3A12A228-8A8E-4765-8A14-B1DCB0D045A7}" presName="LevelTwoTextNode" presStyleLbl="node2" presStyleIdx="1" presStyleCnt="3" custScaleX="148029">
        <dgm:presLayoutVars>
          <dgm:chPref val="3"/>
        </dgm:presLayoutVars>
      </dgm:prSet>
      <dgm:spPr/>
      <dgm:t>
        <a:bodyPr/>
        <a:lstStyle/>
        <a:p>
          <a:endParaRPr lang="en-US"/>
        </a:p>
      </dgm:t>
    </dgm:pt>
    <dgm:pt modelId="{6CA92E07-F7CD-44D1-A0AE-911E76B8EB32}" type="pres">
      <dgm:prSet presAssocID="{3A12A228-8A8E-4765-8A14-B1DCB0D045A7}" presName="level3hierChild" presStyleCnt="0"/>
      <dgm:spPr/>
    </dgm:pt>
    <dgm:pt modelId="{A1219C90-6E16-47A7-A5AB-FDC9750A9EA6}" type="pres">
      <dgm:prSet presAssocID="{2CCF8D7E-7A55-47BC-BFD0-1696EA3A9FE1}" presName="conn2-1" presStyleLbl="parChTrans1D2" presStyleIdx="2" presStyleCnt="3"/>
      <dgm:spPr/>
      <dgm:t>
        <a:bodyPr/>
        <a:lstStyle/>
        <a:p>
          <a:endParaRPr lang="en-US"/>
        </a:p>
      </dgm:t>
    </dgm:pt>
    <dgm:pt modelId="{652B1C13-455E-4620-AEDA-71D087C33954}" type="pres">
      <dgm:prSet presAssocID="{2CCF8D7E-7A55-47BC-BFD0-1696EA3A9FE1}" presName="connTx" presStyleLbl="parChTrans1D2" presStyleIdx="2" presStyleCnt="3"/>
      <dgm:spPr/>
      <dgm:t>
        <a:bodyPr/>
        <a:lstStyle/>
        <a:p>
          <a:endParaRPr lang="en-US"/>
        </a:p>
      </dgm:t>
    </dgm:pt>
    <dgm:pt modelId="{1C4EE3DE-E0FA-4626-82C8-8A64721D035F}" type="pres">
      <dgm:prSet presAssocID="{F49BC14D-7D30-444D-8FB1-A0EDCD6ABD6B}" presName="root2" presStyleCnt="0"/>
      <dgm:spPr/>
    </dgm:pt>
    <dgm:pt modelId="{ADE52546-E652-4362-82D2-3109F7DFF7BF}" type="pres">
      <dgm:prSet presAssocID="{F49BC14D-7D30-444D-8FB1-A0EDCD6ABD6B}" presName="LevelTwoTextNode" presStyleLbl="node2" presStyleIdx="2" presStyleCnt="3" custScaleX="148029" custScaleY="157687">
        <dgm:presLayoutVars>
          <dgm:chPref val="3"/>
        </dgm:presLayoutVars>
      </dgm:prSet>
      <dgm:spPr/>
      <dgm:t>
        <a:bodyPr/>
        <a:lstStyle/>
        <a:p>
          <a:endParaRPr lang="en-US"/>
        </a:p>
      </dgm:t>
    </dgm:pt>
    <dgm:pt modelId="{0F6ECEB6-43D4-4921-91D6-FD2DBEEDADE7}" type="pres">
      <dgm:prSet presAssocID="{F49BC14D-7D30-444D-8FB1-A0EDCD6ABD6B}" presName="level3hierChild" presStyleCnt="0"/>
      <dgm:spPr/>
    </dgm:pt>
  </dgm:ptLst>
  <dgm:cxnLst>
    <dgm:cxn modelId="{ED63E107-ADD0-4133-84FB-EFF120C63256}" type="presOf" srcId="{596F0968-6AFA-45BD-9A11-85D0054EBB98}" destId="{0C8831C7-32C3-4A6F-AF7D-CE892ACAA47A}" srcOrd="0" destOrd="0" presId="urn:microsoft.com/office/officeart/2005/8/layout/hierarchy2"/>
    <dgm:cxn modelId="{446D7583-95A4-45A7-BECF-55817853D0D2}" type="presOf" srcId="{3A12A228-8A8E-4765-8A14-B1DCB0D045A7}" destId="{93DE262C-054D-4E9D-8A28-0151BDFDEF19}" srcOrd="0" destOrd="0" presId="urn:microsoft.com/office/officeart/2005/8/layout/hierarchy2"/>
    <dgm:cxn modelId="{10705B15-8763-4A91-A43D-47496C89233B}" type="presOf" srcId="{F49BC14D-7D30-444D-8FB1-A0EDCD6ABD6B}" destId="{ADE52546-E652-4362-82D2-3109F7DFF7BF}" srcOrd="0" destOrd="0" presId="urn:microsoft.com/office/officeart/2005/8/layout/hierarchy2"/>
    <dgm:cxn modelId="{B832A8B5-2723-405F-9C12-A3D58BD65231}" type="presOf" srcId="{44DA7616-BA8E-4449-BC03-B077280D231A}" destId="{44410975-DFF9-46AF-AF40-877574F103B8}" srcOrd="1" destOrd="0" presId="urn:microsoft.com/office/officeart/2005/8/layout/hierarchy2"/>
    <dgm:cxn modelId="{B6235AEF-996C-41A1-9CEF-88E47245E77C}" srcId="{596F0968-6AFA-45BD-9A11-85D0054EBB98}" destId="{24852053-C600-44A1-AD8A-7C28ADD07B3E}" srcOrd="0" destOrd="0" parTransId="{44DA7616-BA8E-4449-BC03-B077280D231A}" sibTransId="{EB3D3CDA-26F9-40C2-8F99-467371669BF4}"/>
    <dgm:cxn modelId="{9B658744-83BF-4842-A028-AF78656D9C7E}" type="presOf" srcId="{92BA9A6D-A966-4EED-8D96-82B4E9E7DA87}" destId="{F359D4E1-3804-48A5-B588-FD8CD4A3AC2A}" srcOrd="1" destOrd="0" presId="urn:microsoft.com/office/officeart/2005/8/layout/hierarchy2"/>
    <dgm:cxn modelId="{53038F02-493C-465A-858E-4DB41EA3061F}" type="presOf" srcId="{F54146C9-C8D6-43CD-B7A2-A899966D00AD}" destId="{1D3E00A9-434A-4803-8A88-4CAE36121215}" srcOrd="0" destOrd="0" presId="urn:microsoft.com/office/officeart/2005/8/layout/hierarchy2"/>
    <dgm:cxn modelId="{342DFAE8-3DCB-43D9-8F58-73000EDF00F9}" type="presOf" srcId="{92BA9A6D-A966-4EED-8D96-82B4E9E7DA87}" destId="{7E4BDF1E-B8E0-40C5-A058-6AA4EA1CDAE3}" srcOrd="0" destOrd="0" presId="urn:microsoft.com/office/officeart/2005/8/layout/hierarchy2"/>
    <dgm:cxn modelId="{163FE3D3-9B70-413F-A4D9-015879417DE0}" type="presOf" srcId="{44DA7616-BA8E-4449-BC03-B077280D231A}" destId="{DAAB666D-5034-4060-8D34-AE6A7CC1E025}" srcOrd="0" destOrd="0" presId="urn:microsoft.com/office/officeart/2005/8/layout/hierarchy2"/>
    <dgm:cxn modelId="{CD2995DF-CB10-46D8-8C75-250640BB4141}" srcId="{596F0968-6AFA-45BD-9A11-85D0054EBB98}" destId="{F49BC14D-7D30-444D-8FB1-A0EDCD6ABD6B}" srcOrd="2" destOrd="0" parTransId="{2CCF8D7E-7A55-47BC-BFD0-1696EA3A9FE1}" sibTransId="{415DF464-F98A-4DF2-B5B2-B3F1773CCA08}"/>
    <dgm:cxn modelId="{D68F5F36-7EF2-4D58-B07D-B728EBEC8D93}" srcId="{F54146C9-C8D6-43CD-B7A2-A899966D00AD}" destId="{596F0968-6AFA-45BD-9A11-85D0054EBB98}" srcOrd="0" destOrd="0" parTransId="{03FD6D77-F365-483F-94FE-014CB3F32E79}" sibTransId="{DBA6F39A-3F12-4341-8463-2685AE1A4D8F}"/>
    <dgm:cxn modelId="{6C39705F-FA21-4217-B0F9-DDB5D95BFA67}" type="presOf" srcId="{2CCF8D7E-7A55-47BC-BFD0-1696EA3A9FE1}" destId="{652B1C13-455E-4620-AEDA-71D087C33954}" srcOrd="1" destOrd="0" presId="urn:microsoft.com/office/officeart/2005/8/layout/hierarchy2"/>
    <dgm:cxn modelId="{2F6DFFB6-CC72-4093-8E30-35BA57B3498D}" srcId="{596F0968-6AFA-45BD-9A11-85D0054EBB98}" destId="{3A12A228-8A8E-4765-8A14-B1DCB0D045A7}" srcOrd="1" destOrd="0" parTransId="{92BA9A6D-A966-4EED-8D96-82B4E9E7DA87}" sibTransId="{229C5E76-856F-4240-978A-329D614A28BF}"/>
    <dgm:cxn modelId="{36BD6907-7482-4C1D-B3CF-B70E08EA6474}" type="presOf" srcId="{24852053-C600-44A1-AD8A-7C28ADD07B3E}" destId="{58551522-BD65-438C-9238-4627A8882B19}" srcOrd="0" destOrd="0" presId="urn:microsoft.com/office/officeart/2005/8/layout/hierarchy2"/>
    <dgm:cxn modelId="{720A25CE-9E76-4484-BFA8-397A355A7D14}" type="presOf" srcId="{2CCF8D7E-7A55-47BC-BFD0-1696EA3A9FE1}" destId="{A1219C90-6E16-47A7-A5AB-FDC9750A9EA6}" srcOrd="0" destOrd="0" presId="urn:microsoft.com/office/officeart/2005/8/layout/hierarchy2"/>
    <dgm:cxn modelId="{DCB30FFD-57D7-491C-8E5B-BE56C637A416}" type="presParOf" srcId="{1D3E00A9-434A-4803-8A88-4CAE36121215}" destId="{3C6FF2D6-8BB4-4DBD-9AC0-2905F23BE03A}" srcOrd="0" destOrd="0" presId="urn:microsoft.com/office/officeart/2005/8/layout/hierarchy2"/>
    <dgm:cxn modelId="{377B4B9D-01B2-40D4-B929-6EE5D4418538}" type="presParOf" srcId="{3C6FF2D6-8BB4-4DBD-9AC0-2905F23BE03A}" destId="{0C8831C7-32C3-4A6F-AF7D-CE892ACAA47A}" srcOrd="0" destOrd="0" presId="urn:microsoft.com/office/officeart/2005/8/layout/hierarchy2"/>
    <dgm:cxn modelId="{ADD82F0C-8A7F-41A2-939F-175C235AFBBB}" type="presParOf" srcId="{3C6FF2D6-8BB4-4DBD-9AC0-2905F23BE03A}" destId="{6FEDEF0D-A807-48EC-9A85-AEEB9EE2E4DA}" srcOrd="1" destOrd="0" presId="urn:microsoft.com/office/officeart/2005/8/layout/hierarchy2"/>
    <dgm:cxn modelId="{797A5DBC-1280-471B-9FEE-7375A70BD4C0}" type="presParOf" srcId="{6FEDEF0D-A807-48EC-9A85-AEEB9EE2E4DA}" destId="{DAAB666D-5034-4060-8D34-AE6A7CC1E025}" srcOrd="0" destOrd="0" presId="urn:microsoft.com/office/officeart/2005/8/layout/hierarchy2"/>
    <dgm:cxn modelId="{A19E6E53-16EF-43D3-B6BF-D6489A2D57D8}" type="presParOf" srcId="{DAAB666D-5034-4060-8D34-AE6A7CC1E025}" destId="{44410975-DFF9-46AF-AF40-877574F103B8}" srcOrd="0" destOrd="0" presId="urn:microsoft.com/office/officeart/2005/8/layout/hierarchy2"/>
    <dgm:cxn modelId="{6D0E33A4-0A63-48E6-9443-AFF000D75D64}" type="presParOf" srcId="{6FEDEF0D-A807-48EC-9A85-AEEB9EE2E4DA}" destId="{8566D11A-4C1D-4A44-AF4A-C2111CFA6EF0}" srcOrd="1" destOrd="0" presId="urn:microsoft.com/office/officeart/2005/8/layout/hierarchy2"/>
    <dgm:cxn modelId="{260CED03-1CF8-4979-B7C5-297FD5222CAF}" type="presParOf" srcId="{8566D11A-4C1D-4A44-AF4A-C2111CFA6EF0}" destId="{58551522-BD65-438C-9238-4627A8882B19}" srcOrd="0" destOrd="0" presId="urn:microsoft.com/office/officeart/2005/8/layout/hierarchy2"/>
    <dgm:cxn modelId="{2C4825BE-793C-4612-AA22-D993B68B0551}" type="presParOf" srcId="{8566D11A-4C1D-4A44-AF4A-C2111CFA6EF0}" destId="{E20FB1E6-9009-424B-9F41-C0E456CAACF8}" srcOrd="1" destOrd="0" presId="urn:microsoft.com/office/officeart/2005/8/layout/hierarchy2"/>
    <dgm:cxn modelId="{12D9C63A-F8DF-40C7-A18B-5D5824D37E16}" type="presParOf" srcId="{6FEDEF0D-A807-48EC-9A85-AEEB9EE2E4DA}" destId="{7E4BDF1E-B8E0-40C5-A058-6AA4EA1CDAE3}" srcOrd="2" destOrd="0" presId="urn:microsoft.com/office/officeart/2005/8/layout/hierarchy2"/>
    <dgm:cxn modelId="{EBB386D6-6A82-43A6-B5BB-94BEFBAD151F}" type="presParOf" srcId="{7E4BDF1E-B8E0-40C5-A058-6AA4EA1CDAE3}" destId="{F359D4E1-3804-48A5-B588-FD8CD4A3AC2A}" srcOrd="0" destOrd="0" presId="urn:microsoft.com/office/officeart/2005/8/layout/hierarchy2"/>
    <dgm:cxn modelId="{75277CA7-F2A5-4DD3-AD5B-F6204C1935D1}" type="presParOf" srcId="{6FEDEF0D-A807-48EC-9A85-AEEB9EE2E4DA}" destId="{3D931D13-593D-4EFC-93D1-AA0F6BB0D990}" srcOrd="3" destOrd="0" presId="urn:microsoft.com/office/officeart/2005/8/layout/hierarchy2"/>
    <dgm:cxn modelId="{73D0FDB8-34AD-4036-92CA-F928F80FAB9F}" type="presParOf" srcId="{3D931D13-593D-4EFC-93D1-AA0F6BB0D990}" destId="{93DE262C-054D-4E9D-8A28-0151BDFDEF19}" srcOrd="0" destOrd="0" presId="urn:microsoft.com/office/officeart/2005/8/layout/hierarchy2"/>
    <dgm:cxn modelId="{8470A99A-78FC-4E3E-8DEA-2E7461A4F114}" type="presParOf" srcId="{3D931D13-593D-4EFC-93D1-AA0F6BB0D990}" destId="{6CA92E07-F7CD-44D1-A0AE-911E76B8EB32}" srcOrd="1" destOrd="0" presId="urn:microsoft.com/office/officeart/2005/8/layout/hierarchy2"/>
    <dgm:cxn modelId="{5C67099A-61DD-4003-9920-1DE1014B4BE0}" type="presParOf" srcId="{6FEDEF0D-A807-48EC-9A85-AEEB9EE2E4DA}" destId="{A1219C90-6E16-47A7-A5AB-FDC9750A9EA6}" srcOrd="4" destOrd="0" presId="urn:microsoft.com/office/officeart/2005/8/layout/hierarchy2"/>
    <dgm:cxn modelId="{464E7B39-3422-4B06-9E44-E67431AE40B3}" type="presParOf" srcId="{A1219C90-6E16-47A7-A5AB-FDC9750A9EA6}" destId="{652B1C13-455E-4620-AEDA-71D087C33954}" srcOrd="0" destOrd="0" presId="urn:microsoft.com/office/officeart/2005/8/layout/hierarchy2"/>
    <dgm:cxn modelId="{7950359B-B9D3-45D5-82A7-2AE7AE20278A}" type="presParOf" srcId="{6FEDEF0D-A807-48EC-9A85-AEEB9EE2E4DA}" destId="{1C4EE3DE-E0FA-4626-82C8-8A64721D035F}" srcOrd="5" destOrd="0" presId="urn:microsoft.com/office/officeart/2005/8/layout/hierarchy2"/>
    <dgm:cxn modelId="{D2B2075C-CCA7-4A43-A159-A6D341353FA8}" type="presParOf" srcId="{1C4EE3DE-E0FA-4626-82C8-8A64721D035F}" destId="{ADE52546-E652-4362-82D2-3109F7DFF7BF}" srcOrd="0" destOrd="0" presId="urn:microsoft.com/office/officeart/2005/8/layout/hierarchy2"/>
    <dgm:cxn modelId="{112DE574-B1CC-414C-A0F9-E4064EC9290A}" type="presParOf" srcId="{1C4EE3DE-E0FA-4626-82C8-8A64721D035F}" destId="{0F6ECEB6-43D4-4921-91D6-FD2DBEEDADE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CB28DB-CDA2-472F-ABD9-F4A6AC03BEB3}" type="doc">
      <dgm:prSet loTypeId="urn:microsoft.com/office/officeart/2005/8/layout/matrix3" loCatId="matrix" qsTypeId="urn:microsoft.com/office/officeart/2005/8/quickstyle/3d1" qsCatId="3D" csTypeId="urn:microsoft.com/office/officeart/2005/8/colors/accent6_5" csCatId="accent6" phldr="1"/>
      <dgm:spPr/>
      <dgm:t>
        <a:bodyPr/>
        <a:lstStyle/>
        <a:p>
          <a:endParaRPr lang="en-US"/>
        </a:p>
      </dgm:t>
    </dgm:pt>
    <dgm:pt modelId="{B3A7C09E-C805-4E9B-B043-708CD37A6FBF}">
      <dgm:prSet phldrT="[Text]" custT="1">
        <dgm:style>
          <a:lnRef idx="1">
            <a:schemeClr val="accent1"/>
          </a:lnRef>
          <a:fillRef idx="2">
            <a:schemeClr val="accent1"/>
          </a:fillRef>
          <a:effectRef idx="1">
            <a:schemeClr val="accent1"/>
          </a:effectRef>
          <a:fontRef idx="minor">
            <a:schemeClr val="dk1"/>
          </a:fontRef>
        </dgm:style>
      </dgm:prSet>
      <dgm:spPr>
        <a:solidFill>
          <a:srgbClr val="CBFC5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Lingkungan</a:t>
          </a:r>
          <a:endParaRPr lang="en-US" sz="2000" u="none" dirty="0"/>
        </a:p>
      </dgm:t>
    </dgm:pt>
    <dgm:pt modelId="{FDE1D497-B7AE-4A1D-943E-4341D9A7B240}" type="parTrans" cxnId="{A103492C-0DC6-40A7-92F0-3F250E2C84B4}">
      <dgm:prSet/>
      <dgm:spPr/>
      <dgm:t>
        <a:bodyPr/>
        <a:lstStyle/>
        <a:p>
          <a:endParaRPr lang="en-US"/>
        </a:p>
      </dgm:t>
    </dgm:pt>
    <dgm:pt modelId="{A6C3C0BA-FD77-4BF7-B0F7-DBABBC903073}" type="sibTrans" cxnId="{A103492C-0DC6-40A7-92F0-3F250E2C84B4}">
      <dgm:prSet/>
      <dgm:spPr/>
      <dgm:t>
        <a:bodyPr/>
        <a:lstStyle/>
        <a:p>
          <a:endParaRPr lang="en-US"/>
        </a:p>
      </dgm:t>
    </dgm:pt>
    <dgm:pt modelId="{57F489ED-BFC1-4DCF-B396-1CCB8102ACFB}">
      <dgm:prSet phldrT="[Text]" custT="1">
        <dgm:style>
          <a:lnRef idx="1">
            <a:schemeClr val="accent2"/>
          </a:lnRef>
          <a:fillRef idx="2">
            <a:schemeClr val="accent2"/>
          </a:fillRef>
          <a:effectRef idx="1">
            <a:schemeClr val="accent2"/>
          </a:effectRef>
          <a:fontRef idx="minor">
            <a:schemeClr val="dk1"/>
          </a:fontRef>
        </dgm:style>
      </dgm:prSet>
      <dgm:spPr>
        <a:solidFill>
          <a:srgbClr val="FEFF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Budaya</a:t>
          </a:r>
          <a:endParaRPr lang="en-US" sz="2000" u="none" dirty="0"/>
        </a:p>
      </dgm:t>
    </dgm:pt>
    <dgm:pt modelId="{47337A9B-D5D1-4260-8A90-373AF6B4CC96}" type="parTrans" cxnId="{5DA1D382-021A-46F9-9194-75D0B0941A72}">
      <dgm:prSet/>
      <dgm:spPr/>
      <dgm:t>
        <a:bodyPr/>
        <a:lstStyle/>
        <a:p>
          <a:endParaRPr lang="en-US"/>
        </a:p>
      </dgm:t>
    </dgm:pt>
    <dgm:pt modelId="{443F8BBF-3FA1-4BAC-887D-34CDD7F50C85}" type="sibTrans" cxnId="{5DA1D382-021A-46F9-9194-75D0B0941A72}">
      <dgm:prSet/>
      <dgm:spPr/>
      <dgm:t>
        <a:bodyPr/>
        <a:lstStyle/>
        <a:p>
          <a:endParaRPr lang="en-US"/>
        </a:p>
      </dgm:t>
    </dgm:pt>
    <dgm:pt modelId="{B44A6E8A-976C-45C5-997A-A6ECE61D6FE1}">
      <dgm:prSet phldrT="[Text]" custT="1">
        <dgm:style>
          <a:lnRef idx="1">
            <a:schemeClr val="accent6"/>
          </a:lnRef>
          <a:fillRef idx="2">
            <a:schemeClr val="accent6"/>
          </a:fillRef>
          <a:effectRef idx="1">
            <a:schemeClr val="accent6"/>
          </a:effectRef>
          <a:fontRef idx="minor">
            <a:schemeClr val="dk1"/>
          </a:fontRef>
        </dgm:style>
      </dgm:prSet>
      <dgm:spPr>
        <a:solidFill>
          <a:srgbClr val="FC7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Ekonomi</a:t>
          </a:r>
          <a:endParaRPr lang="en-US" sz="2000" u="none" dirty="0"/>
        </a:p>
      </dgm:t>
    </dgm:pt>
    <dgm:pt modelId="{09959C15-2F62-4C8F-BC2C-1243A3195271}" type="parTrans" cxnId="{41A52F7F-89D8-4401-A8A3-AE81B4ADF561}">
      <dgm:prSet/>
      <dgm:spPr/>
      <dgm:t>
        <a:bodyPr/>
        <a:lstStyle/>
        <a:p>
          <a:endParaRPr lang="en-US"/>
        </a:p>
      </dgm:t>
    </dgm:pt>
    <dgm:pt modelId="{85D8E9DC-6F9F-4C98-9715-44A6A961D840}" type="sibTrans" cxnId="{41A52F7F-89D8-4401-A8A3-AE81B4ADF561}">
      <dgm:prSet/>
      <dgm:spPr/>
      <dgm:t>
        <a:bodyPr/>
        <a:lstStyle/>
        <a:p>
          <a:endParaRPr lang="en-US"/>
        </a:p>
      </dgm:t>
    </dgm:pt>
    <dgm:pt modelId="{43447A2B-A3D5-4375-A4DA-EDC27F5F611D}">
      <dgm:prSet phldrT="[Text]" custT="1">
        <dgm:style>
          <a:lnRef idx="1">
            <a:schemeClr val="accent2"/>
          </a:lnRef>
          <a:fillRef idx="2">
            <a:schemeClr val="accent2"/>
          </a:fillRef>
          <a:effectRef idx="1">
            <a:schemeClr val="accent2"/>
          </a:effectRef>
          <a:fontRef idx="minor">
            <a:schemeClr val="dk1"/>
          </a:fontRef>
        </dgm:style>
      </dgm:prSet>
      <dgm:spPr>
        <a:solidFill>
          <a:srgbClr val="FFBB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D" sz="2000" u="none" dirty="0" smtClean="0"/>
            <a:t>Politik</a:t>
          </a:r>
          <a:endParaRPr lang="en-US" sz="2000" u="none" dirty="0"/>
        </a:p>
      </dgm:t>
    </dgm:pt>
    <dgm:pt modelId="{5F988F93-A1DF-4FE4-8612-A6D28933BE36}" type="parTrans" cxnId="{7864C750-567F-4926-BF6C-974C98676FB3}">
      <dgm:prSet/>
      <dgm:spPr/>
      <dgm:t>
        <a:bodyPr/>
        <a:lstStyle/>
        <a:p>
          <a:endParaRPr lang="en-US"/>
        </a:p>
      </dgm:t>
    </dgm:pt>
    <dgm:pt modelId="{B0D4AC42-AE05-4942-ABC8-3C7A17D5B28C}" type="sibTrans" cxnId="{7864C750-567F-4926-BF6C-974C98676FB3}">
      <dgm:prSet/>
      <dgm:spPr/>
      <dgm:t>
        <a:bodyPr/>
        <a:lstStyle/>
        <a:p>
          <a:endParaRPr lang="en-US"/>
        </a:p>
      </dgm:t>
    </dgm:pt>
    <dgm:pt modelId="{BA1D28CB-85D9-412E-8D4D-2A82986F45AA}" type="pres">
      <dgm:prSet presAssocID="{87CB28DB-CDA2-472F-ABD9-F4A6AC03BEB3}" presName="matrix" presStyleCnt="0">
        <dgm:presLayoutVars>
          <dgm:chMax val="1"/>
          <dgm:dir/>
          <dgm:resizeHandles val="exact"/>
        </dgm:presLayoutVars>
      </dgm:prSet>
      <dgm:spPr/>
      <dgm:t>
        <a:bodyPr/>
        <a:lstStyle/>
        <a:p>
          <a:endParaRPr lang="en-US"/>
        </a:p>
      </dgm:t>
    </dgm:pt>
    <dgm:pt modelId="{CB2D6749-FD6B-4384-B6E7-B063E94CF0B2}" type="pres">
      <dgm:prSet presAssocID="{87CB28DB-CDA2-472F-ABD9-F4A6AC03BEB3}" presName="diamond" presStyleLbl="bgShp" presStyleIdx="0" presStyleCnt="1" custLinFactNeighborX="-194"/>
      <dgm:spPr>
        <a:solidFill>
          <a:srgbClr val="69C4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t>
        <a:bodyPr/>
        <a:lstStyle/>
        <a:p>
          <a:endParaRPr lang="id-ID"/>
        </a:p>
      </dgm:t>
    </dgm:pt>
    <dgm:pt modelId="{7573AB3F-ACC8-4B49-9403-92FCDCE77F5C}" type="pres">
      <dgm:prSet presAssocID="{87CB28DB-CDA2-472F-ABD9-F4A6AC03BEB3}" presName="quad1" presStyleLbl="node1" presStyleIdx="0" presStyleCnt="4" custScaleX="113368" custLinFactNeighborX="-8007" custLinFactNeighborY="3512">
        <dgm:presLayoutVars>
          <dgm:chMax val="0"/>
          <dgm:chPref val="0"/>
          <dgm:bulletEnabled val="1"/>
        </dgm:presLayoutVars>
      </dgm:prSet>
      <dgm:spPr/>
      <dgm:t>
        <a:bodyPr/>
        <a:lstStyle/>
        <a:p>
          <a:endParaRPr lang="en-US"/>
        </a:p>
      </dgm:t>
    </dgm:pt>
    <dgm:pt modelId="{9CC50423-B5B9-430E-ACCB-A36081268576}" type="pres">
      <dgm:prSet presAssocID="{87CB28DB-CDA2-472F-ABD9-F4A6AC03BEB3}" presName="quad2" presStyleLbl="node1" presStyleIdx="1" presStyleCnt="4" custScaleX="107396" custLinFactNeighborX="-1497" custLinFactNeighborY="3512">
        <dgm:presLayoutVars>
          <dgm:chMax val="0"/>
          <dgm:chPref val="0"/>
          <dgm:bulletEnabled val="1"/>
        </dgm:presLayoutVars>
      </dgm:prSet>
      <dgm:spPr/>
      <dgm:t>
        <a:bodyPr/>
        <a:lstStyle/>
        <a:p>
          <a:endParaRPr lang="en-US"/>
        </a:p>
      </dgm:t>
    </dgm:pt>
    <dgm:pt modelId="{F998445E-95DC-4857-A113-3D23CD055F3A}" type="pres">
      <dgm:prSet presAssocID="{87CB28DB-CDA2-472F-ABD9-F4A6AC03BEB3}" presName="quad3" presStyleLbl="node1" presStyleIdx="2" presStyleCnt="4" custScaleX="111354" custLinFactNeighborX="-4507" custLinFactNeighborY="-514">
        <dgm:presLayoutVars>
          <dgm:chMax val="0"/>
          <dgm:chPref val="0"/>
          <dgm:bulletEnabled val="1"/>
        </dgm:presLayoutVars>
      </dgm:prSet>
      <dgm:spPr/>
      <dgm:t>
        <a:bodyPr/>
        <a:lstStyle/>
        <a:p>
          <a:endParaRPr lang="en-US"/>
        </a:p>
      </dgm:t>
    </dgm:pt>
    <dgm:pt modelId="{B1273C6D-24EB-4376-B844-63299D5F0E99}" type="pres">
      <dgm:prSet presAssocID="{87CB28DB-CDA2-472F-ABD9-F4A6AC03BEB3}" presName="quad4" presStyleLbl="node1" presStyleIdx="3" presStyleCnt="4" custScaleX="107396">
        <dgm:presLayoutVars>
          <dgm:chMax val="0"/>
          <dgm:chPref val="0"/>
          <dgm:bulletEnabled val="1"/>
        </dgm:presLayoutVars>
      </dgm:prSet>
      <dgm:spPr/>
      <dgm:t>
        <a:bodyPr/>
        <a:lstStyle/>
        <a:p>
          <a:endParaRPr lang="en-US"/>
        </a:p>
      </dgm:t>
    </dgm:pt>
  </dgm:ptLst>
  <dgm:cxnLst>
    <dgm:cxn modelId="{7723E94C-8091-4A2C-8B5E-959772AE39C8}" type="presOf" srcId="{43447A2B-A3D5-4375-A4DA-EDC27F5F611D}" destId="{B1273C6D-24EB-4376-B844-63299D5F0E99}" srcOrd="0" destOrd="0" presId="urn:microsoft.com/office/officeart/2005/8/layout/matrix3"/>
    <dgm:cxn modelId="{69352498-A950-448B-9940-18BE625C09E0}" type="presOf" srcId="{B44A6E8A-976C-45C5-997A-A6ECE61D6FE1}" destId="{F998445E-95DC-4857-A113-3D23CD055F3A}" srcOrd="0" destOrd="0" presId="urn:microsoft.com/office/officeart/2005/8/layout/matrix3"/>
    <dgm:cxn modelId="{5DA1D382-021A-46F9-9194-75D0B0941A72}" srcId="{87CB28DB-CDA2-472F-ABD9-F4A6AC03BEB3}" destId="{57F489ED-BFC1-4DCF-B396-1CCB8102ACFB}" srcOrd="1" destOrd="0" parTransId="{47337A9B-D5D1-4260-8A90-373AF6B4CC96}" sibTransId="{443F8BBF-3FA1-4BAC-887D-34CDD7F50C85}"/>
    <dgm:cxn modelId="{7864C750-567F-4926-BF6C-974C98676FB3}" srcId="{87CB28DB-CDA2-472F-ABD9-F4A6AC03BEB3}" destId="{43447A2B-A3D5-4375-A4DA-EDC27F5F611D}" srcOrd="3" destOrd="0" parTransId="{5F988F93-A1DF-4FE4-8612-A6D28933BE36}" sibTransId="{B0D4AC42-AE05-4942-ABC8-3C7A17D5B28C}"/>
    <dgm:cxn modelId="{58CB8212-938B-410E-BBC5-33B93716E709}" type="presOf" srcId="{B3A7C09E-C805-4E9B-B043-708CD37A6FBF}" destId="{7573AB3F-ACC8-4B49-9403-92FCDCE77F5C}" srcOrd="0" destOrd="0" presId="urn:microsoft.com/office/officeart/2005/8/layout/matrix3"/>
    <dgm:cxn modelId="{41A52F7F-89D8-4401-A8A3-AE81B4ADF561}" srcId="{87CB28DB-CDA2-472F-ABD9-F4A6AC03BEB3}" destId="{B44A6E8A-976C-45C5-997A-A6ECE61D6FE1}" srcOrd="2" destOrd="0" parTransId="{09959C15-2F62-4C8F-BC2C-1243A3195271}" sibTransId="{85D8E9DC-6F9F-4C98-9715-44A6A961D840}"/>
    <dgm:cxn modelId="{A103492C-0DC6-40A7-92F0-3F250E2C84B4}" srcId="{87CB28DB-CDA2-472F-ABD9-F4A6AC03BEB3}" destId="{B3A7C09E-C805-4E9B-B043-708CD37A6FBF}" srcOrd="0" destOrd="0" parTransId="{FDE1D497-B7AE-4A1D-943E-4341D9A7B240}" sibTransId="{A6C3C0BA-FD77-4BF7-B0F7-DBABBC903073}"/>
    <dgm:cxn modelId="{4E24E787-2446-4C59-878A-7181C1F1BC72}" type="presOf" srcId="{57F489ED-BFC1-4DCF-B396-1CCB8102ACFB}" destId="{9CC50423-B5B9-430E-ACCB-A36081268576}" srcOrd="0" destOrd="0" presId="urn:microsoft.com/office/officeart/2005/8/layout/matrix3"/>
    <dgm:cxn modelId="{F3C92C31-15D6-44F4-A208-BBA03EEC79AA}" type="presOf" srcId="{87CB28DB-CDA2-472F-ABD9-F4A6AC03BEB3}" destId="{BA1D28CB-85D9-412E-8D4D-2A82986F45AA}" srcOrd="0" destOrd="0" presId="urn:microsoft.com/office/officeart/2005/8/layout/matrix3"/>
    <dgm:cxn modelId="{DE1738CA-097B-4E8D-920E-AFF708DA50E3}" type="presParOf" srcId="{BA1D28CB-85D9-412E-8D4D-2A82986F45AA}" destId="{CB2D6749-FD6B-4384-B6E7-B063E94CF0B2}" srcOrd="0" destOrd="0" presId="urn:microsoft.com/office/officeart/2005/8/layout/matrix3"/>
    <dgm:cxn modelId="{E6BA7281-9426-4195-A221-4F1828FA2DB0}" type="presParOf" srcId="{BA1D28CB-85D9-412E-8D4D-2A82986F45AA}" destId="{7573AB3F-ACC8-4B49-9403-92FCDCE77F5C}" srcOrd="1" destOrd="0" presId="urn:microsoft.com/office/officeart/2005/8/layout/matrix3"/>
    <dgm:cxn modelId="{827E8E3E-3963-4835-B01F-3E4B3AC44036}" type="presParOf" srcId="{BA1D28CB-85D9-412E-8D4D-2A82986F45AA}" destId="{9CC50423-B5B9-430E-ACCB-A36081268576}" srcOrd="2" destOrd="0" presId="urn:microsoft.com/office/officeart/2005/8/layout/matrix3"/>
    <dgm:cxn modelId="{714D80E7-5A5E-40DB-AD88-47E816E44B92}" type="presParOf" srcId="{BA1D28CB-85D9-412E-8D4D-2A82986F45AA}" destId="{F998445E-95DC-4857-A113-3D23CD055F3A}" srcOrd="3" destOrd="0" presId="urn:microsoft.com/office/officeart/2005/8/layout/matrix3"/>
    <dgm:cxn modelId="{83E98B1D-256D-41B5-9029-C5273E2B4ED4}" type="presParOf" srcId="{BA1D28CB-85D9-412E-8D4D-2A82986F45AA}" destId="{B1273C6D-24EB-4376-B844-63299D5F0E99}"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CFFDD1-C00B-4301-BA01-4B4D1A73ECA5}" type="doc">
      <dgm:prSet loTypeId="urn:microsoft.com/office/officeart/2005/8/layout/cycle4" loCatId="cycle" qsTypeId="urn:microsoft.com/office/officeart/2005/8/quickstyle/simple2" qsCatId="simple" csTypeId="urn:microsoft.com/office/officeart/2005/8/colors/colorful5" csCatId="colorful" phldr="1"/>
      <dgm:spPr/>
      <dgm:t>
        <a:bodyPr/>
        <a:lstStyle/>
        <a:p>
          <a:endParaRPr lang="en-US"/>
        </a:p>
      </dgm:t>
    </dgm:pt>
    <dgm:pt modelId="{578063BD-9376-4AEA-B60A-CFCC2131D9FE}">
      <dgm:prSet phldrT="[Text]"/>
      <dgm:spPr/>
      <dgm:t>
        <a:bodyPr/>
        <a:lstStyle/>
        <a:p>
          <a:r>
            <a:rPr lang="en-ID" dirty="0" smtClean="0"/>
            <a:t>Melakukan Daur Ulang</a:t>
          </a:r>
          <a:endParaRPr lang="en-US" dirty="0"/>
        </a:p>
      </dgm:t>
    </dgm:pt>
    <dgm:pt modelId="{D879AC84-DA42-4628-90E4-4C71899E5E95}" type="parTrans" cxnId="{72BDACED-1496-45A3-824F-FE2740AD60B3}">
      <dgm:prSet/>
      <dgm:spPr/>
      <dgm:t>
        <a:bodyPr/>
        <a:lstStyle/>
        <a:p>
          <a:endParaRPr lang="en-US"/>
        </a:p>
      </dgm:t>
    </dgm:pt>
    <dgm:pt modelId="{28B1BD8A-F9B5-4278-842C-92C0EE284A78}" type="sibTrans" cxnId="{72BDACED-1496-45A3-824F-FE2740AD60B3}">
      <dgm:prSet/>
      <dgm:spPr/>
      <dgm:t>
        <a:bodyPr/>
        <a:lstStyle/>
        <a:p>
          <a:endParaRPr lang="en-US"/>
        </a:p>
      </dgm:t>
    </dgm:pt>
    <dgm:pt modelId="{83870661-5B30-468E-9655-7211134B5DC9}">
      <dgm:prSet phldrT="[Text]"/>
      <dgm:spPr/>
      <dgm:t>
        <a:bodyPr/>
        <a:lstStyle/>
        <a:p>
          <a:r>
            <a:rPr lang="en-ID" dirty="0" smtClean="0"/>
            <a:t>Menanam Pohon</a:t>
          </a:r>
          <a:endParaRPr lang="en-US" dirty="0"/>
        </a:p>
      </dgm:t>
    </dgm:pt>
    <dgm:pt modelId="{13AB2C4E-2ADA-47F9-A17A-1D3A7124215B}" type="parTrans" cxnId="{9C72ED19-08DB-46C0-BEE7-D405800A4829}">
      <dgm:prSet/>
      <dgm:spPr/>
      <dgm:t>
        <a:bodyPr/>
        <a:lstStyle/>
        <a:p>
          <a:endParaRPr lang="en-US"/>
        </a:p>
      </dgm:t>
    </dgm:pt>
    <dgm:pt modelId="{E18DC87E-EA85-4219-9064-5D129FB07A23}" type="sibTrans" cxnId="{9C72ED19-08DB-46C0-BEE7-D405800A4829}">
      <dgm:prSet/>
      <dgm:spPr/>
      <dgm:t>
        <a:bodyPr/>
        <a:lstStyle/>
        <a:p>
          <a:endParaRPr lang="en-US"/>
        </a:p>
      </dgm:t>
    </dgm:pt>
    <dgm:pt modelId="{CEF34151-D1DD-4C18-8335-9BECE2D4BBB4}">
      <dgm:prSet phldrT="[Text]"/>
      <dgm:spPr/>
      <dgm:t>
        <a:bodyPr/>
        <a:lstStyle/>
        <a:p>
          <a:r>
            <a:rPr lang="en-ID" dirty="0" smtClean="0"/>
            <a:t>Mengurangi Sampah Plastik</a:t>
          </a:r>
          <a:endParaRPr lang="en-US" dirty="0"/>
        </a:p>
      </dgm:t>
    </dgm:pt>
    <dgm:pt modelId="{36602EC8-161F-4CCF-893D-7AA5C714DCB1}" type="parTrans" cxnId="{8429E19D-1DF0-40C9-9757-4015BA679889}">
      <dgm:prSet/>
      <dgm:spPr/>
      <dgm:t>
        <a:bodyPr/>
        <a:lstStyle/>
        <a:p>
          <a:endParaRPr lang="en-US"/>
        </a:p>
      </dgm:t>
    </dgm:pt>
    <dgm:pt modelId="{A0DB5A19-ECC4-4C70-9AFD-70D7EAA97AEC}" type="sibTrans" cxnId="{8429E19D-1DF0-40C9-9757-4015BA679889}">
      <dgm:prSet/>
      <dgm:spPr/>
      <dgm:t>
        <a:bodyPr/>
        <a:lstStyle/>
        <a:p>
          <a:endParaRPr lang="en-US"/>
        </a:p>
      </dgm:t>
    </dgm:pt>
    <dgm:pt modelId="{F7E8C624-04F8-42C5-92E9-F25C1F41C744}">
      <dgm:prSet phldrT="[Text]"/>
      <dgm:spPr/>
      <dgm:t>
        <a:bodyPr/>
        <a:lstStyle/>
        <a:p>
          <a:r>
            <a:rPr lang="en-ID" dirty="0" smtClean="0"/>
            <a:t>Hemat Energi</a:t>
          </a:r>
          <a:endParaRPr lang="en-US" dirty="0"/>
        </a:p>
      </dgm:t>
    </dgm:pt>
    <dgm:pt modelId="{89941600-CDB0-4EC2-A945-77D6570AE551}" type="parTrans" cxnId="{67D29DF2-88F0-45F7-BAAF-05E3CA0982BE}">
      <dgm:prSet/>
      <dgm:spPr/>
      <dgm:t>
        <a:bodyPr/>
        <a:lstStyle/>
        <a:p>
          <a:endParaRPr lang="en-US"/>
        </a:p>
      </dgm:t>
    </dgm:pt>
    <dgm:pt modelId="{A8210614-57B6-4DF8-AB92-29B6BD87AFA6}" type="sibTrans" cxnId="{67D29DF2-88F0-45F7-BAAF-05E3CA0982BE}">
      <dgm:prSet/>
      <dgm:spPr/>
      <dgm:t>
        <a:bodyPr/>
        <a:lstStyle/>
        <a:p>
          <a:endParaRPr lang="en-US"/>
        </a:p>
      </dgm:t>
    </dgm:pt>
    <dgm:pt modelId="{412112CC-A941-4AB5-85D7-BFB4837863CE}">
      <dgm:prSet phldrT="[Text]"/>
      <dgm:spPr/>
      <dgm:t>
        <a:bodyPr/>
        <a:lstStyle/>
        <a:p>
          <a:endParaRPr lang="en-US" dirty="0"/>
        </a:p>
      </dgm:t>
    </dgm:pt>
    <dgm:pt modelId="{8C03120D-43A2-447C-9D7D-FDC37FB41DF1}" type="parTrans" cxnId="{98D297E2-ACD3-4426-B4C0-76BF442F92F3}">
      <dgm:prSet/>
      <dgm:spPr/>
      <dgm:t>
        <a:bodyPr/>
        <a:lstStyle/>
        <a:p>
          <a:endParaRPr lang="en-US"/>
        </a:p>
      </dgm:t>
    </dgm:pt>
    <dgm:pt modelId="{E436A690-4EE5-4312-B378-775F4D74CC84}" type="sibTrans" cxnId="{98D297E2-ACD3-4426-B4C0-76BF442F92F3}">
      <dgm:prSet/>
      <dgm:spPr/>
      <dgm:t>
        <a:bodyPr/>
        <a:lstStyle/>
        <a:p>
          <a:endParaRPr lang="en-US"/>
        </a:p>
      </dgm:t>
    </dgm:pt>
    <dgm:pt modelId="{EA38DE26-E6DB-457E-99BD-CE430EA080A8}">
      <dgm:prSet phldrT="[Text]" phldr="1"/>
      <dgm:spPr/>
      <dgm:t>
        <a:bodyPr/>
        <a:lstStyle/>
        <a:p>
          <a:endParaRPr lang="en-US" dirty="0"/>
        </a:p>
      </dgm:t>
    </dgm:pt>
    <dgm:pt modelId="{5C134628-77BA-42C0-A5C0-B3D2B98815B5}" type="parTrans" cxnId="{AC6B4492-177A-4B4C-9F76-65F217FFC30F}">
      <dgm:prSet/>
      <dgm:spPr/>
      <dgm:t>
        <a:bodyPr/>
        <a:lstStyle/>
        <a:p>
          <a:endParaRPr lang="en-US"/>
        </a:p>
      </dgm:t>
    </dgm:pt>
    <dgm:pt modelId="{2D1617A3-AC1D-4850-90E0-5C95DF3EBFB4}" type="sibTrans" cxnId="{AC6B4492-177A-4B4C-9F76-65F217FFC30F}">
      <dgm:prSet/>
      <dgm:spPr/>
      <dgm:t>
        <a:bodyPr/>
        <a:lstStyle/>
        <a:p>
          <a:endParaRPr lang="en-US"/>
        </a:p>
      </dgm:t>
    </dgm:pt>
    <dgm:pt modelId="{FACD251E-2A18-4FAF-97C9-D681335D2379}">
      <dgm:prSet phldrT="[Text]" phldr="1"/>
      <dgm:spPr/>
      <dgm:t>
        <a:bodyPr/>
        <a:lstStyle/>
        <a:p>
          <a:endParaRPr lang="en-US" dirty="0"/>
        </a:p>
      </dgm:t>
    </dgm:pt>
    <dgm:pt modelId="{BF1E62FB-02B6-4A8F-840B-8BD4FC07A73B}" type="parTrans" cxnId="{A29D6ADF-CA40-4CFB-A4CD-C8A826439D39}">
      <dgm:prSet/>
      <dgm:spPr/>
      <dgm:t>
        <a:bodyPr/>
        <a:lstStyle/>
        <a:p>
          <a:endParaRPr lang="en-US"/>
        </a:p>
      </dgm:t>
    </dgm:pt>
    <dgm:pt modelId="{BAAB71B6-3449-4F3C-8526-AEFCF94EEE6B}" type="sibTrans" cxnId="{A29D6ADF-CA40-4CFB-A4CD-C8A826439D39}">
      <dgm:prSet/>
      <dgm:spPr/>
      <dgm:t>
        <a:bodyPr/>
        <a:lstStyle/>
        <a:p>
          <a:endParaRPr lang="en-US"/>
        </a:p>
      </dgm:t>
    </dgm:pt>
    <dgm:pt modelId="{A46FB9EC-AC3C-4BD8-B140-C4B325C44544}" type="pres">
      <dgm:prSet presAssocID="{16CFFDD1-C00B-4301-BA01-4B4D1A73ECA5}" presName="cycleMatrixDiagram" presStyleCnt="0">
        <dgm:presLayoutVars>
          <dgm:chMax val="1"/>
          <dgm:dir/>
          <dgm:animLvl val="lvl"/>
          <dgm:resizeHandles val="exact"/>
        </dgm:presLayoutVars>
      </dgm:prSet>
      <dgm:spPr/>
      <dgm:t>
        <a:bodyPr/>
        <a:lstStyle/>
        <a:p>
          <a:endParaRPr lang="en-US"/>
        </a:p>
      </dgm:t>
    </dgm:pt>
    <dgm:pt modelId="{82F48959-C4E2-4B41-8389-BCC697188717}" type="pres">
      <dgm:prSet presAssocID="{16CFFDD1-C00B-4301-BA01-4B4D1A73ECA5}" presName="children" presStyleCnt="0"/>
      <dgm:spPr/>
    </dgm:pt>
    <dgm:pt modelId="{677ACAC5-92F4-4CFE-B6BE-9CA4E6FBC2C7}" type="pres">
      <dgm:prSet presAssocID="{16CFFDD1-C00B-4301-BA01-4B4D1A73ECA5}" presName="childPlaceholder" presStyleCnt="0"/>
      <dgm:spPr/>
    </dgm:pt>
    <dgm:pt modelId="{95DE11E5-6C0F-49EF-AEF5-74248EE4AC52}" type="pres">
      <dgm:prSet presAssocID="{16CFFDD1-C00B-4301-BA01-4B4D1A73ECA5}" presName="circle" presStyleCnt="0"/>
      <dgm:spPr/>
    </dgm:pt>
    <dgm:pt modelId="{4B08A517-DA8B-44BD-A362-FA2CCFFBF9D1}" type="pres">
      <dgm:prSet presAssocID="{16CFFDD1-C00B-4301-BA01-4B4D1A73ECA5}" presName="quadrant1" presStyleLbl="node1" presStyleIdx="0" presStyleCnt="4">
        <dgm:presLayoutVars>
          <dgm:chMax val="1"/>
          <dgm:bulletEnabled val="1"/>
        </dgm:presLayoutVars>
      </dgm:prSet>
      <dgm:spPr/>
      <dgm:t>
        <a:bodyPr/>
        <a:lstStyle/>
        <a:p>
          <a:endParaRPr lang="en-US"/>
        </a:p>
      </dgm:t>
    </dgm:pt>
    <dgm:pt modelId="{9DE6F0EC-C340-46E7-A36B-B712F6C20E2A}" type="pres">
      <dgm:prSet presAssocID="{16CFFDD1-C00B-4301-BA01-4B4D1A73ECA5}" presName="quadrant2" presStyleLbl="node1" presStyleIdx="1" presStyleCnt="4" custLinFactNeighborX="4530" custLinFactNeighborY="-888">
        <dgm:presLayoutVars>
          <dgm:chMax val="1"/>
          <dgm:bulletEnabled val="1"/>
        </dgm:presLayoutVars>
      </dgm:prSet>
      <dgm:spPr/>
      <dgm:t>
        <a:bodyPr/>
        <a:lstStyle/>
        <a:p>
          <a:endParaRPr lang="en-US"/>
        </a:p>
      </dgm:t>
    </dgm:pt>
    <dgm:pt modelId="{1D7DEF75-A515-40DC-A809-9524607F6345}" type="pres">
      <dgm:prSet presAssocID="{16CFFDD1-C00B-4301-BA01-4B4D1A73ECA5}" presName="quadrant3" presStyleLbl="node1" presStyleIdx="2" presStyleCnt="4" custLinFactNeighborX="4530" custLinFactNeighborY="9070">
        <dgm:presLayoutVars>
          <dgm:chMax val="1"/>
          <dgm:bulletEnabled val="1"/>
        </dgm:presLayoutVars>
      </dgm:prSet>
      <dgm:spPr/>
      <dgm:t>
        <a:bodyPr/>
        <a:lstStyle/>
        <a:p>
          <a:endParaRPr lang="en-US"/>
        </a:p>
      </dgm:t>
    </dgm:pt>
    <dgm:pt modelId="{6729B056-98DA-4A02-BD4B-3E08EEE6BAD1}" type="pres">
      <dgm:prSet presAssocID="{16CFFDD1-C00B-4301-BA01-4B4D1A73ECA5}" presName="quadrant4" presStyleLbl="node1" presStyleIdx="3" presStyleCnt="4" custLinFactNeighborX="-1336" custLinFactNeighborY="9070">
        <dgm:presLayoutVars>
          <dgm:chMax val="1"/>
          <dgm:bulletEnabled val="1"/>
        </dgm:presLayoutVars>
      </dgm:prSet>
      <dgm:spPr/>
      <dgm:t>
        <a:bodyPr/>
        <a:lstStyle/>
        <a:p>
          <a:endParaRPr lang="en-US"/>
        </a:p>
      </dgm:t>
    </dgm:pt>
    <dgm:pt modelId="{BBF62C03-DB76-4B2A-A366-04E6BFA99A7F}" type="pres">
      <dgm:prSet presAssocID="{16CFFDD1-C00B-4301-BA01-4B4D1A73ECA5}" presName="quadrantPlaceholder" presStyleCnt="0"/>
      <dgm:spPr/>
    </dgm:pt>
    <dgm:pt modelId="{ECDB8C27-D0B6-4973-B973-9D7FD01C05B2}" type="pres">
      <dgm:prSet presAssocID="{16CFFDD1-C00B-4301-BA01-4B4D1A73ECA5}" presName="center1" presStyleLbl="fgShp" presStyleIdx="0" presStyleCnt="2"/>
      <dgm:spPr/>
    </dgm:pt>
    <dgm:pt modelId="{9908B07E-0A0B-4EB0-A4DE-40412596E353}" type="pres">
      <dgm:prSet presAssocID="{16CFFDD1-C00B-4301-BA01-4B4D1A73ECA5}" presName="center2" presStyleLbl="fgShp" presStyleIdx="1" presStyleCnt="2"/>
      <dgm:spPr/>
    </dgm:pt>
  </dgm:ptLst>
  <dgm:cxnLst>
    <dgm:cxn modelId="{AC6B4492-177A-4B4C-9F76-65F217FFC30F}" srcId="{16CFFDD1-C00B-4301-BA01-4B4D1A73ECA5}" destId="{EA38DE26-E6DB-457E-99BD-CE430EA080A8}" srcOrd="5" destOrd="0" parTransId="{5C134628-77BA-42C0-A5C0-B3D2B98815B5}" sibTransId="{2D1617A3-AC1D-4850-90E0-5C95DF3EBFB4}"/>
    <dgm:cxn modelId="{67D29DF2-88F0-45F7-BAAF-05E3CA0982BE}" srcId="{16CFFDD1-C00B-4301-BA01-4B4D1A73ECA5}" destId="{F7E8C624-04F8-42C5-92E9-F25C1F41C744}" srcOrd="3" destOrd="0" parTransId="{89941600-CDB0-4EC2-A945-77D6570AE551}" sibTransId="{A8210614-57B6-4DF8-AB92-29B6BD87AFA6}"/>
    <dgm:cxn modelId="{98D297E2-ACD3-4426-B4C0-76BF442F92F3}" srcId="{16CFFDD1-C00B-4301-BA01-4B4D1A73ECA5}" destId="{412112CC-A941-4AB5-85D7-BFB4837863CE}" srcOrd="4" destOrd="0" parTransId="{8C03120D-43A2-447C-9D7D-FDC37FB41DF1}" sibTransId="{E436A690-4EE5-4312-B378-775F4D74CC84}"/>
    <dgm:cxn modelId="{A29D6ADF-CA40-4CFB-A4CD-C8A826439D39}" srcId="{EA38DE26-E6DB-457E-99BD-CE430EA080A8}" destId="{FACD251E-2A18-4FAF-97C9-D681335D2379}" srcOrd="0" destOrd="0" parTransId="{BF1E62FB-02B6-4A8F-840B-8BD4FC07A73B}" sibTransId="{BAAB71B6-3449-4F3C-8526-AEFCF94EEE6B}"/>
    <dgm:cxn modelId="{8429E19D-1DF0-40C9-9757-4015BA679889}" srcId="{16CFFDD1-C00B-4301-BA01-4B4D1A73ECA5}" destId="{CEF34151-D1DD-4C18-8335-9BECE2D4BBB4}" srcOrd="2" destOrd="0" parTransId="{36602EC8-161F-4CCF-893D-7AA5C714DCB1}" sibTransId="{A0DB5A19-ECC4-4C70-9AFD-70D7EAA97AEC}"/>
    <dgm:cxn modelId="{D1518C72-493B-49A5-986E-DA1CEF173134}" type="presOf" srcId="{578063BD-9376-4AEA-B60A-CFCC2131D9FE}" destId="{4B08A517-DA8B-44BD-A362-FA2CCFFBF9D1}" srcOrd="0" destOrd="0" presId="urn:microsoft.com/office/officeart/2005/8/layout/cycle4"/>
    <dgm:cxn modelId="{72BDACED-1496-45A3-824F-FE2740AD60B3}" srcId="{16CFFDD1-C00B-4301-BA01-4B4D1A73ECA5}" destId="{578063BD-9376-4AEA-B60A-CFCC2131D9FE}" srcOrd="0" destOrd="0" parTransId="{D879AC84-DA42-4628-90E4-4C71899E5E95}" sibTransId="{28B1BD8A-F9B5-4278-842C-92C0EE284A78}"/>
    <dgm:cxn modelId="{AEE5B250-67BA-47CA-A244-F40D980E412E}" type="presOf" srcId="{CEF34151-D1DD-4C18-8335-9BECE2D4BBB4}" destId="{1D7DEF75-A515-40DC-A809-9524607F6345}" srcOrd="0" destOrd="0" presId="urn:microsoft.com/office/officeart/2005/8/layout/cycle4"/>
    <dgm:cxn modelId="{9CC1C09E-B24D-42EB-9D01-33A44CD0BC12}" type="presOf" srcId="{F7E8C624-04F8-42C5-92E9-F25C1F41C744}" destId="{6729B056-98DA-4A02-BD4B-3E08EEE6BAD1}" srcOrd="0" destOrd="0" presId="urn:microsoft.com/office/officeart/2005/8/layout/cycle4"/>
    <dgm:cxn modelId="{9C72ED19-08DB-46C0-BEE7-D405800A4829}" srcId="{16CFFDD1-C00B-4301-BA01-4B4D1A73ECA5}" destId="{83870661-5B30-468E-9655-7211134B5DC9}" srcOrd="1" destOrd="0" parTransId="{13AB2C4E-2ADA-47F9-A17A-1D3A7124215B}" sibTransId="{E18DC87E-EA85-4219-9064-5D129FB07A23}"/>
    <dgm:cxn modelId="{7981C149-37B4-4718-A0A0-D65514E4825C}" type="presOf" srcId="{16CFFDD1-C00B-4301-BA01-4B4D1A73ECA5}" destId="{A46FB9EC-AC3C-4BD8-B140-C4B325C44544}" srcOrd="0" destOrd="0" presId="urn:microsoft.com/office/officeart/2005/8/layout/cycle4"/>
    <dgm:cxn modelId="{66FB6BE7-609A-4651-A784-1E29FA291413}" type="presOf" srcId="{83870661-5B30-468E-9655-7211134B5DC9}" destId="{9DE6F0EC-C340-46E7-A36B-B712F6C20E2A}" srcOrd="0" destOrd="0" presId="urn:microsoft.com/office/officeart/2005/8/layout/cycle4"/>
    <dgm:cxn modelId="{4CE02620-87DD-41DF-B525-938C4D570DC6}" type="presParOf" srcId="{A46FB9EC-AC3C-4BD8-B140-C4B325C44544}" destId="{82F48959-C4E2-4B41-8389-BCC697188717}" srcOrd="0" destOrd="0" presId="urn:microsoft.com/office/officeart/2005/8/layout/cycle4"/>
    <dgm:cxn modelId="{E8E20C79-EC08-44FD-8E3D-D511FF8F358A}" type="presParOf" srcId="{82F48959-C4E2-4B41-8389-BCC697188717}" destId="{677ACAC5-92F4-4CFE-B6BE-9CA4E6FBC2C7}" srcOrd="0" destOrd="0" presId="urn:microsoft.com/office/officeart/2005/8/layout/cycle4"/>
    <dgm:cxn modelId="{64AAF511-C5AE-42E0-8B64-98711A3BB4A9}" type="presParOf" srcId="{A46FB9EC-AC3C-4BD8-B140-C4B325C44544}" destId="{95DE11E5-6C0F-49EF-AEF5-74248EE4AC52}" srcOrd="1" destOrd="0" presId="urn:microsoft.com/office/officeart/2005/8/layout/cycle4"/>
    <dgm:cxn modelId="{64E760F3-83DB-405A-8015-B18887AB636F}" type="presParOf" srcId="{95DE11E5-6C0F-49EF-AEF5-74248EE4AC52}" destId="{4B08A517-DA8B-44BD-A362-FA2CCFFBF9D1}" srcOrd="0" destOrd="0" presId="urn:microsoft.com/office/officeart/2005/8/layout/cycle4"/>
    <dgm:cxn modelId="{560599A5-48EC-4F1A-A147-C5765885E7E8}" type="presParOf" srcId="{95DE11E5-6C0F-49EF-AEF5-74248EE4AC52}" destId="{9DE6F0EC-C340-46E7-A36B-B712F6C20E2A}" srcOrd="1" destOrd="0" presId="urn:microsoft.com/office/officeart/2005/8/layout/cycle4"/>
    <dgm:cxn modelId="{CAD9B265-6541-44A0-9A45-D90E62B46058}" type="presParOf" srcId="{95DE11E5-6C0F-49EF-AEF5-74248EE4AC52}" destId="{1D7DEF75-A515-40DC-A809-9524607F6345}" srcOrd="2" destOrd="0" presId="urn:microsoft.com/office/officeart/2005/8/layout/cycle4"/>
    <dgm:cxn modelId="{3C9E144E-305C-4FF0-A643-333D46A1740A}" type="presParOf" srcId="{95DE11E5-6C0F-49EF-AEF5-74248EE4AC52}" destId="{6729B056-98DA-4A02-BD4B-3E08EEE6BAD1}" srcOrd="3" destOrd="0" presId="urn:microsoft.com/office/officeart/2005/8/layout/cycle4"/>
    <dgm:cxn modelId="{6C7F7568-4060-431E-A3EA-93ECFFA77C91}" type="presParOf" srcId="{95DE11E5-6C0F-49EF-AEF5-74248EE4AC52}" destId="{BBF62C03-DB76-4B2A-A366-04E6BFA99A7F}" srcOrd="4" destOrd="0" presId="urn:microsoft.com/office/officeart/2005/8/layout/cycle4"/>
    <dgm:cxn modelId="{7672C1F4-A553-48EF-8E50-A37987B942CA}" type="presParOf" srcId="{A46FB9EC-AC3C-4BD8-B140-C4B325C44544}" destId="{ECDB8C27-D0B6-4973-B973-9D7FD01C05B2}" srcOrd="2" destOrd="0" presId="urn:microsoft.com/office/officeart/2005/8/layout/cycle4"/>
    <dgm:cxn modelId="{114BEC4A-FE0E-4243-88F1-2B04B38C2D59}" type="presParOf" srcId="{A46FB9EC-AC3C-4BD8-B140-C4B325C44544}" destId="{9908B07E-0A0B-4EB0-A4DE-40412596E353}" srcOrd="3" destOrd="0" presId="urn:microsoft.com/office/officeart/2005/8/layout/cycle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C6F1F5-0B0E-47F4-847E-72FB76C24147}"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AD2D5B54-3BF5-461D-8EAD-4D1BF3E0781E}">
      <dgm:prSet phldrT="[Text]"/>
      <dgm:spPr/>
      <dgm:t>
        <a:bodyPr/>
        <a:lstStyle/>
        <a:p>
          <a:pPr marL="360363" indent="-360363" algn="l"/>
          <a:r>
            <a:rPr lang="en-ID" dirty="0" smtClean="0">
              <a:hlinkClick xmlns:r="http://schemas.openxmlformats.org/officeDocument/2006/relationships" r:id="rId1" action="ppaction://hlinksldjump"/>
            </a:rPr>
            <a:t>A. Ketimpangan Sosial dalam Masyarakat</a:t>
          </a:r>
          <a:endParaRPr lang="en-US" dirty="0"/>
        </a:p>
      </dgm:t>
    </dgm:pt>
    <dgm:pt modelId="{3CA9216C-91C8-4E22-B6C6-28F234A4CE2D}" type="parTrans" cxnId="{F0D65652-1E1F-41D1-834C-E3A4ACB7DA2A}">
      <dgm:prSet/>
      <dgm:spPr/>
      <dgm:t>
        <a:bodyPr/>
        <a:lstStyle/>
        <a:p>
          <a:endParaRPr lang="en-US"/>
        </a:p>
      </dgm:t>
    </dgm:pt>
    <dgm:pt modelId="{87B11D4A-10B8-4D6C-9720-F84CF8FA84AE}" type="sibTrans" cxnId="{F0D65652-1E1F-41D1-834C-E3A4ACB7DA2A}">
      <dgm:prSet/>
      <dgm:spPr/>
      <dgm:t>
        <a:bodyPr/>
        <a:lstStyle/>
        <a:p>
          <a:endParaRPr lang="en-US"/>
        </a:p>
      </dgm:t>
    </dgm:pt>
    <dgm:pt modelId="{1942D5DA-B1FD-45CF-91C2-15BD15F2EC6F}">
      <dgm:prSet phldrT="[Text]"/>
      <dgm:spPr/>
      <dgm:t>
        <a:bodyPr/>
        <a:lstStyle/>
        <a:p>
          <a:pPr marL="360363" indent="-360363" algn="l"/>
          <a:r>
            <a:rPr lang="en-ID" dirty="0" smtClean="0">
              <a:hlinkClick xmlns:r="http://schemas.openxmlformats.org/officeDocument/2006/relationships" r:id="rId2" action="ppaction://hlinksldjump"/>
            </a:rPr>
            <a:t>B. Bentuk-Bentuk Ketimpangan Sosial</a:t>
          </a:r>
          <a:endParaRPr lang="en-US" dirty="0"/>
        </a:p>
      </dgm:t>
    </dgm:pt>
    <dgm:pt modelId="{2C62CDF7-F5B6-46AA-AB58-31EAEDE6AFA2}" type="parTrans" cxnId="{D2A5A505-A6D5-47D8-8BBE-67F3F2CDFBC2}">
      <dgm:prSet/>
      <dgm:spPr/>
      <dgm:t>
        <a:bodyPr/>
        <a:lstStyle/>
        <a:p>
          <a:endParaRPr lang="en-US"/>
        </a:p>
      </dgm:t>
    </dgm:pt>
    <dgm:pt modelId="{A7A2BC41-1B85-4A1E-816E-4E52BA3A1B63}" type="sibTrans" cxnId="{D2A5A505-A6D5-47D8-8BBE-67F3F2CDFBC2}">
      <dgm:prSet/>
      <dgm:spPr/>
      <dgm:t>
        <a:bodyPr/>
        <a:lstStyle/>
        <a:p>
          <a:endParaRPr lang="en-US"/>
        </a:p>
      </dgm:t>
    </dgm:pt>
    <dgm:pt modelId="{DF85E6FB-716B-4978-8DD9-9E7A9013B6D5}">
      <dgm:prSet phldrT="[Text]"/>
      <dgm:spPr/>
      <dgm:t>
        <a:bodyPr/>
        <a:lstStyle/>
        <a:p>
          <a:pPr marL="360363" indent="-360363" algn="l"/>
          <a:r>
            <a:rPr lang="en-ID" dirty="0" smtClean="0">
              <a:hlinkClick xmlns:r="http://schemas.openxmlformats.org/officeDocument/2006/relationships" r:id="rId3" action="ppaction://hlinksldjump"/>
            </a:rPr>
            <a:t>C. Dampak Ketimpangan Sosial dalam Masyarakat</a:t>
          </a:r>
          <a:endParaRPr lang="en-US" dirty="0"/>
        </a:p>
      </dgm:t>
    </dgm:pt>
    <dgm:pt modelId="{0999A648-F6F7-4CA9-B353-6AEA12E8EBA1}" type="parTrans" cxnId="{F52AAE17-3E23-4A26-B01A-83666AB47770}">
      <dgm:prSet/>
      <dgm:spPr/>
      <dgm:t>
        <a:bodyPr/>
        <a:lstStyle/>
        <a:p>
          <a:endParaRPr lang="en-US"/>
        </a:p>
      </dgm:t>
    </dgm:pt>
    <dgm:pt modelId="{3F5EA66C-BA69-4CF9-9E13-0220D285DCCD}" type="sibTrans" cxnId="{F52AAE17-3E23-4A26-B01A-83666AB47770}">
      <dgm:prSet/>
      <dgm:spPr/>
      <dgm:t>
        <a:bodyPr/>
        <a:lstStyle/>
        <a:p>
          <a:endParaRPr lang="en-US"/>
        </a:p>
      </dgm:t>
    </dgm:pt>
    <dgm:pt modelId="{46E0E071-4264-49A7-9C08-27E6F68BE0F6}">
      <dgm:prSet phldrT="[Text]"/>
      <dgm:spPr/>
      <dgm:t>
        <a:bodyPr/>
        <a:lstStyle/>
        <a:p>
          <a:pPr marL="179388" indent="-179388" algn="l"/>
          <a:r>
            <a:rPr lang="en-ID" dirty="0" smtClean="0">
              <a:hlinkClick xmlns:r="http://schemas.openxmlformats.org/officeDocument/2006/relationships" r:id="rId4" action="ppaction://hlinksldjump"/>
            </a:rPr>
            <a:t>D. Berbagai Sikap Kritis dalam Menghadapi Ketimpangan  Sosial</a:t>
          </a:r>
          <a:endParaRPr lang="en-US" dirty="0"/>
        </a:p>
      </dgm:t>
    </dgm:pt>
    <dgm:pt modelId="{CF58CF65-FE7C-4999-AF86-A6204BC444A1}" type="parTrans" cxnId="{715B1977-6A4E-457E-A56A-6436B5C9B684}">
      <dgm:prSet/>
      <dgm:spPr/>
      <dgm:t>
        <a:bodyPr/>
        <a:lstStyle/>
        <a:p>
          <a:endParaRPr lang="en-US"/>
        </a:p>
      </dgm:t>
    </dgm:pt>
    <dgm:pt modelId="{8A2D0583-5DEE-405D-B1CE-4494E8F59224}" type="sibTrans" cxnId="{715B1977-6A4E-457E-A56A-6436B5C9B684}">
      <dgm:prSet/>
      <dgm:spPr/>
      <dgm:t>
        <a:bodyPr/>
        <a:lstStyle/>
        <a:p>
          <a:endParaRPr lang="en-US"/>
        </a:p>
      </dgm:t>
    </dgm:pt>
    <dgm:pt modelId="{B15A7F38-79C3-4B2F-B0C0-6DB8C4B8D844}" type="pres">
      <dgm:prSet presAssocID="{DAC6F1F5-0B0E-47F4-847E-72FB76C24147}" presName="Name0" presStyleCnt="0">
        <dgm:presLayoutVars>
          <dgm:chMax val="7"/>
          <dgm:dir/>
          <dgm:animLvl val="lvl"/>
          <dgm:resizeHandles val="exact"/>
        </dgm:presLayoutVars>
      </dgm:prSet>
      <dgm:spPr/>
      <dgm:t>
        <a:bodyPr/>
        <a:lstStyle/>
        <a:p>
          <a:endParaRPr lang="en-US"/>
        </a:p>
      </dgm:t>
    </dgm:pt>
    <dgm:pt modelId="{D6E1BFDB-EDFA-4DD2-B8D0-DA5D0E471A54}" type="pres">
      <dgm:prSet presAssocID="{AD2D5B54-3BF5-461D-8EAD-4D1BF3E0781E}" presName="circle1" presStyleLbl="node1" presStyleIdx="0" presStyleCnt="4"/>
      <dgm:spPr/>
    </dgm:pt>
    <dgm:pt modelId="{309079BC-F972-4616-9B60-CCC47816E41B}" type="pres">
      <dgm:prSet presAssocID="{AD2D5B54-3BF5-461D-8EAD-4D1BF3E0781E}" presName="space" presStyleCnt="0"/>
      <dgm:spPr/>
    </dgm:pt>
    <dgm:pt modelId="{78C6CEE2-EC2B-46E0-BD70-F703B9DDC65B}" type="pres">
      <dgm:prSet presAssocID="{AD2D5B54-3BF5-461D-8EAD-4D1BF3E0781E}" presName="rect1" presStyleLbl="alignAcc1" presStyleIdx="0" presStyleCnt="4" custLinFactNeighborX="606"/>
      <dgm:spPr/>
      <dgm:t>
        <a:bodyPr/>
        <a:lstStyle/>
        <a:p>
          <a:endParaRPr lang="en-US"/>
        </a:p>
      </dgm:t>
    </dgm:pt>
    <dgm:pt modelId="{033152EF-5E93-44EA-B955-6AA20935EAA1}" type="pres">
      <dgm:prSet presAssocID="{1942D5DA-B1FD-45CF-91C2-15BD15F2EC6F}" presName="vertSpace2" presStyleLbl="node1" presStyleIdx="0" presStyleCnt="4"/>
      <dgm:spPr/>
    </dgm:pt>
    <dgm:pt modelId="{B4A55749-BAE2-4946-9BA5-8ECEC978371E}" type="pres">
      <dgm:prSet presAssocID="{1942D5DA-B1FD-45CF-91C2-15BD15F2EC6F}" presName="circle2" presStyleLbl="node1" presStyleIdx="1" presStyleCnt="4"/>
      <dgm:spPr/>
    </dgm:pt>
    <dgm:pt modelId="{38F63E9D-2B49-44DF-8E7F-B5BAEB8784ED}" type="pres">
      <dgm:prSet presAssocID="{1942D5DA-B1FD-45CF-91C2-15BD15F2EC6F}" presName="rect2" presStyleLbl="alignAcc1" presStyleIdx="1" presStyleCnt="4"/>
      <dgm:spPr/>
      <dgm:t>
        <a:bodyPr/>
        <a:lstStyle/>
        <a:p>
          <a:endParaRPr lang="en-US"/>
        </a:p>
      </dgm:t>
    </dgm:pt>
    <dgm:pt modelId="{2EF4E949-DAE4-4A24-9B73-4850BED36FFC}" type="pres">
      <dgm:prSet presAssocID="{DF85E6FB-716B-4978-8DD9-9E7A9013B6D5}" presName="vertSpace3" presStyleLbl="node1" presStyleIdx="1" presStyleCnt="4"/>
      <dgm:spPr/>
    </dgm:pt>
    <dgm:pt modelId="{5B6E4D1D-3A3E-4595-B656-225B21010F21}" type="pres">
      <dgm:prSet presAssocID="{DF85E6FB-716B-4978-8DD9-9E7A9013B6D5}" presName="circle3" presStyleLbl="node1" presStyleIdx="2" presStyleCnt="4"/>
      <dgm:spPr/>
    </dgm:pt>
    <dgm:pt modelId="{09264D17-C795-4B82-8C9A-8A9C86AA5E62}" type="pres">
      <dgm:prSet presAssocID="{DF85E6FB-716B-4978-8DD9-9E7A9013B6D5}" presName="rect3" presStyleLbl="alignAcc1" presStyleIdx="2" presStyleCnt="4"/>
      <dgm:spPr/>
      <dgm:t>
        <a:bodyPr/>
        <a:lstStyle/>
        <a:p>
          <a:endParaRPr lang="en-US"/>
        </a:p>
      </dgm:t>
    </dgm:pt>
    <dgm:pt modelId="{DAD85717-19B0-435D-95E2-8552002000DF}" type="pres">
      <dgm:prSet presAssocID="{46E0E071-4264-49A7-9C08-27E6F68BE0F6}" presName="vertSpace4" presStyleLbl="node1" presStyleIdx="2" presStyleCnt="4"/>
      <dgm:spPr/>
    </dgm:pt>
    <dgm:pt modelId="{97F01766-3D64-4090-B4E3-61748362E8C6}" type="pres">
      <dgm:prSet presAssocID="{46E0E071-4264-49A7-9C08-27E6F68BE0F6}" presName="circle4" presStyleLbl="node1" presStyleIdx="3" presStyleCnt="4"/>
      <dgm:spPr/>
    </dgm:pt>
    <dgm:pt modelId="{B37EBBCA-D3E8-41CD-9D51-3E13EFACF8EB}" type="pres">
      <dgm:prSet presAssocID="{46E0E071-4264-49A7-9C08-27E6F68BE0F6}" presName="rect4" presStyleLbl="alignAcc1" presStyleIdx="3" presStyleCnt="4"/>
      <dgm:spPr/>
      <dgm:t>
        <a:bodyPr/>
        <a:lstStyle/>
        <a:p>
          <a:endParaRPr lang="en-US"/>
        </a:p>
      </dgm:t>
    </dgm:pt>
    <dgm:pt modelId="{0750108E-7A71-4687-8B98-3CA1BB211F14}" type="pres">
      <dgm:prSet presAssocID="{AD2D5B54-3BF5-461D-8EAD-4D1BF3E0781E}" presName="rect1ParTxNoCh" presStyleLbl="alignAcc1" presStyleIdx="3" presStyleCnt="4">
        <dgm:presLayoutVars>
          <dgm:chMax val="1"/>
          <dgm:bulletEnabled val="1"/>
        </dgm:presLayoutVars>
      </dgm:prSet>
      <dgm:spPr/>
      <dgm:t>
        <a:bodyPr/>
        <a:lstStyle/>
        <a:p>
          <a:endParaRPr lang="en-US"/>
        </a:p>
      </dgm:t>
    </dgm:pt>
    <dgm:pt modelId="{A5F7F3CA-4EB0-4BA0-8713-27BC84FAC01E}" type="pres">
      <dgm:prSet presAssocID="{1942D5DA-B1FD-45CF-91C2-15BD15F2EC6F}" presName="rect2ParTxNoCh" presStyleLbl="alignAcc1" presStyleIdx="3" presStyleCnt="4">
        <dgm:presLayoutVars>
          <dgm:chMax val="1"/>
          <dgm:bulletEnabled val="1"/>
        </dgm:presLayoutVars>
      </dgm:prSet>
      <dgm:spPr/>
      <dgm:t>
        <a:bodyPr/>
        <a:lstStyle/>
        <a:p>
          <a:endParaRPr lang="en-US"/>
        </a:p>
      </dgm:t>
    </dgm:pt>
    <dgm:pt modelId="{D9102DBF-4D3D-4DE3-968F-D3C3E48C860B}" type="pres">
      <dgm:prSet presAssocID="{DF85E6FB-716B-4978-8DD9-9E7A9013B6D5}" presName="rect3ParTxNoCh" presStyleLbl="alignAcc1" presStyleIdx="3" presStyleCnt="4">
        <dgm:presLayoutVars>
          <dgm:chMax val="1"/>
          <dgm:bulletEnabled val="1"/>
        </dgm:presLayoutVars>
      </dgm:prSet>
      <dgm:spPr/>
      <dgm:t>
        <a:bodyPr/>
        <a:lstStyle/>
        <a:p>
          <a:endParaRPr lang="en-US"/>
        </a:p>
      </dgm:t>
    </dgm:pt>
    <dgm:pt modelId="{7CC5E94F-A1DF-47A2-89B6-F9EE1F0E3693}" type="pres">
      <dgm:prSet presAssocID="{46E0E071-4264-49A7-9C08-27E6F68BE0F6}" presName="rect4ParTxNoCh" presStyleLbl="alignAcc1" presStyleIdx="3" presStyleCnt="4">
        <dgm:presLayoutVars>
          <dgm:chMax val="1"/>
          <dgm:bulletEnabled val="1"/>
        </dgm:presLayoutVars>
      </dgm:prSet>
      <dgm:spPr/>
      <dgm:t>
        <a:bodyPr/>
        <a:lstStyle/>
        <a:p>
          <a:endParaRPr lang="en-US"/>
        </a:p>
      </dgm:t>
    </dgm:pt>
  </dgm:ptLst>
  <dgm:cxnLst>
    <dgm:cxn modelId="{715B1977-6A4E-457E-A56A-6436B5C9B684}" srcId="{DAC6F1F5-0B0E-47F4-847E-72FB76C24147}" destId="{46E0E071-4264-49A7-9C08-27E6F68BE0F6}" srcOrd="3" destOrd="0" parTransId="{CF58CF65-FE7C-4999-AF86-A6204BC444A1}" sibTransId="{8A2D0583-5DEE-405D-B1CE-4494E8F59224}"/>
    <dgm:cxn modelId="{F52AAE17-3E23-4A26-B01A-83666AB47770}" srcId="{DAC6F1F5-0B0E-47F4-847E-72FB76C24147}" destId="{DF85E6FB-716B-4978-8DD9-9E7A9013B6D5}" srcOrd="2" destOrd="0" parTransId="{0999A648-F6F7-4CA9-B353-6AEA12E8EBA1}" sibTransId="{3F5EA66C-BA69-4CF9-9E13-0220D285DCCD}"/>
    <dgm:cxn modelId="{7D44AB49-B095-4349-837C-932FE86AA0F7}" type="presOf" srcId="{1942D5DA-B1FD-45CF-91C2-15BD15F2EC6F}" destId="{38F63E9D-2B49-44DF-8E7F-B5BAEB8784ED}" srcOrd="0" destOrd="0" presId="urn:microsoft.com/office/officeart/2005/8/layout/target3"/>
    <dgm:cxn modelId="{EB70AEFA-D91E-4535-B9C0-044F988A3B5C}" type="presOf" srcId="{46E0E071-4264-49A7-9C08-27E6F68BE0F6}" destId="{7CC5E94F-A1DF-47A2-89B6-F9EE1F0E3693}" srcOrd="1" destOrd="0" presId="urn:microsoft.com/office/officeart/2005/8/layout/target3"/>
    <dgm:cxn modelId="{425D5F99-E2D1-4F1C-865B-E4EA933BB6B3}" type="presOf" srcId="{46E0E071-4264-49A7-9C08-27E6F68BE0F6}" destId="{B37EBBCA-D3E8-41CD-9D51-3E13EFACF8EB}" srcOrd="0" destOrd="0" presId="urn:microsoft.com/office/officeart/2005/8/layout/target3"/>
    <dgm:cxn modelId="{124CD48C-8812-4EBD-90A0-63D89E511D2C}" type="presOf" srcId="{DF85E6FB-716B-4978-8DD9-9E7A9013B6D5}" destId="{D9102DBF-4D3D-4DE3-968F-D3C3E48C860B}" srcOrd="1" destOrd="0" presId="urn:microsoft.com/office/officeart/2005/8/layout/target3"/>
    <dgm:cxn modelId="{0541613A-66B6-41E5-98A8-9BA6073C204B}" type="presOf" srcId="{DF85E6FB-716B-4978-8DD9-9E7A9013B6D5}" destId="{09264D17-C795-4B82-8C9A-8A9C86AA5E62}" srcOrd="0" destOrd="0" presId="urn:microsoft.com/office/officeart/2005/8/layout/target3"/>
    <dgm:cxn modelId="{F0D65652-1E1F-41D1-834C-E3A4ACB7DA2A}" srcId="{DAC6F1F5-0B0E-47F4-847E-72FB76C24147}" destId="{AD2D5B54-3BF5-461D-8EAD-4D1BF3E0781E}" srcOrd="0" destOrd="0" parTransId="{3CA9216C-91C8-4E22-B6C6-28F234A4CE2D}" sibTransId="{87B11D4A-10B8-4D6C-9720-F84CF8FA84AE}"/>
    <dgm:cxn modelId="{D2A5A505-A6D5-47D8-8BBE-67F3F2CDFBC2}" srcId="{DAC6F1F5-0B0E-47F4-847E-72FB76C24147}" destId="{1942D5DA-B1FD-45CF-91C2-15BD15F2EC6F}" srcOrd="1" destOrd="0" parTransId="{2C62CDF7-F5B6-46AA-AB58-31EAEDE6AFA2}" sibTransId="{A7A2BC41-1B85-4A1E-816E-4E52BA3A1B63}"/>
    <dgm:cxn modelId="{CBD7331E-5894-4C33-8B32-32F9645489F7}" type="presOf" srcId="{1942D5DA-B1FD-45CF-91C2-15BD15F2EC6F}" destId="{A5F7F3CA-4EB0-4BA0-8713-27BC84FAC01E}" srcOrd="1" destOrd="0" presId="urn:microsoft.com/office/officeart/2005/8/layout/target3"/>
    <dgm:cxn modelId="{06F34AEE-AA37-42AC-9B49-DAECEC3DC970}" type="presOf" srcId="{AD2D5B54-3BF5-461D-8EAD-4D1BF3E0781E}" destId="{0750108E-7A71-4687-8B98-3CA1BB211F14}" srcOrd="1" destOrd="0" presId="urn:microsoft.com/office/officeart/2005/8/layout/target3"/>
    <dgm:cxn modelId="{D5A1C52B-7A6A-4FC4-9FAB-9843D816A56C}" type="presOf" srcId="{DAC6F1F5-0B0E-47F4-847E-72FB76C24147}" destId="{B15A7F38-79C3-4B2F-B0C0-6DB8C4B8D844}" srcOrd="0" destOrd="0" presId="urn:microsoft.com/office/officeart/2005/8/layout/target3"/>
    <dgm:cxn modelId="{F1130538-1C5B-4ED4-AE59-38C5038F61CA}" type="presOf" srcId="{AD2D5B54-3BF5-461D-8EAD-4D1BF3E0781E}" destId="{78C6CEE2-EC2B-46E0-BD70-F703B9DDC65B}" srcOrd="0" destOrd="0" presId="urn:microsoft.com/office/officeart/2005/8/layout/target3"/>
    <dgm:cxn modelId="{1A1186C7-A40C-4A9A-9247-45D56A2CA1C2}" type="presParOf" srcId="{B15A7F38-79C3-4B2F-B0C0-6DB8C4B8D844}" destId="{D6E1BFDB-EDFA-4DD2-B8D0-DA5D0E471A54}" srcOrd="0" destOrd="0" presId="urn:microsoft.com/office/officeart/2005/8/layout/target3"/>
    <dgm:cxn modelId="{6EFBDAFD-EE84-4584-BB8D-A45F359E4E10}" type="presParOf" srcId="{B15A7F38-79C3-4B2F-B0C0-6DB8C4B8D844}" destId="{309079BC-F972-4616-9B60-CCC47816E41B}" srcOrd="1" destOrd="0" presId="urn:microsoft.com/office/officeart/2005/8/layout/target3"/>
    <dgm:cxn modelId="{54A7C139-B709-4A23-A356-EDB74C9B3594}" type="presParOf" srcId="{B15A7F38-79C3-4B2F-B0C0-6DB8C4B8D844}" destId="{78C6CEE2-EC2B-46E0-BD70-F703B9DDC65B}" srcOrd="2" destOrd="0" presId="urn:microsoft.com/office/officeart/2005/8/layout/target3"/>
    <dgm:cxn modelId="{86126361-3065-4640-BCF0-82935688AE46}" type="presParOf" srcId="{B15A7F38-79C3-4B2F-B0C0-6DB8C4B8D844}" destId="{033152EF-5E93-44EA-B955-6AA20935EAA1}" srcOrd="3" destOrd="0" presId="urn:microsoft.com/office/officeart/2005/8/layout/target3"/>
    <dgm:cxn modelId="{CB20CD2E-B914-4A25-8D6C-7584D3C2B06F}" type="presParOf" srcId="{B15A7F38-79C3-4B2F-B0C0-6DB8C4B8D844}" destId="{B4A55749-BAE2-4946-9BA5-8ECEC978371E}" srcOrd="4" destOrd="0" presId="urn:microsoft.com/office/officeart/2005/8/layout/target3"/>
    <dgm:cxn modelId="{A5671730-9BFA-4A04-B15A-0741C5236D71}" type="presParOf" srcId="{B15A7F38-79C3-4B2F-B0C0-6DB8C4B8D844}" destId="{38F63E9D-2B49-44DF-8E7F-B5BAEB8784ED}" srcOrd="5" destOrd="0" presId="urn:microsoft.com/office/officeart/2005/8/layout/target3"/>
    <dgm:cxn modelId="{741AB6EB-0847-4877-805F-A9EDFA172C00}" type="presParOf" srcId="{B15A7F38-79C3-4B2F-B0C0-6DB8C4B8D844}" destId="{2EF4E949-DAE4-4A24-9B73-4850BED36FFC}" srcOrd="6" destOrd="0" presId="urn:microsoft.com/office/officeart/2005/8/layout/target3"/>
    <dgm:cxn modelId="{56D14F04-5D45-45DE-97B1-663DBC907784}" type="presParOf" srcId="{B15A7F38-79C3-4B2F-B0C0-6DB8C4B8D844}" destId="{5B6E4D1D-3A3E-4595-B656-225B21010F21}" srcOrd="7" destOrd="0" presId="urn:microsoft.com/office/officeart/2005/8/layout/target3"/>
    <dgm:cxn modelId="{342E2578-DD3B-48BE-836F-2629904ECCA1}" type="presParOf" srcId="{B15A7F38-79C3-4B2F-B0C0-6DB8C4B8D844}" destId="{09264D17-C795-4B82-8C9A-8A9C86AA5E62}" srcOrd="8" destOrd="0" presId="urn:microsoft.com/office/officeart/2005/8/layout/target3"/>
    <dgm:cxn modelId="{39424FE3-5EE8-45C8-A88D-25E3BC8355CE}" type="presParOf" srcId="{B15A7F38-79C3-4B2F-B0C0-6DB8C4B8D844}" destId="{DAD85717-19B0-435D-95E2-8552002000DF}" srcOrd="9" destOrd="0" presId="urn:microsoft.com/office/officeart/2005/8/layout/target3"/>
    <dgm:cxn modelId="{AEA17F15-1D30-4E8B-90B2-34313D2DFE9F}" type="presParOf" srcId="{B15A7F38-79C3-4B2F-B0C0-6DB8C4B8D844}" destId="{97F01766-3D64-4090-B4E3-61748362E8C6}" srcOrd="10" destOrd="0" presId="urn:microsoft.com/office/officeart/2005/8/layout/target3"/>
    <dgm:cxn modelId="{C3EA15DD-C147-430E-82DF-9651FAC98828}" type="presParOf" srcId="{B15A7F38-79C3-4B2F-B0C0-6DB8C4B8D844}" destId="{B37EBBCA-D3E8-41CD-9D51-3E13EFACF8EB}" srcOrd="11" destOrd="0" presId="urn:microsoft.com/office/officeart/2005/8/layout/target3"/>
    <dgm:cxn modelId="{0C6BF6B6-638C-49E1-BBD7-1DC63010FED3}" type="presParOf" srcId="{B15A7F38-79C3-4B2F-B0C0-6DB8C4B8D844}" destId="{0750108E-7A71-4687-8B98-3CA1BB211F14}" srcOrd="12" destOrd="0" presId="urn:microsoft.com/office/officeart/2005/8/layout/target3"/>
    <dgm:cxn modelId="{36814395-F579-4AA1-954E-D6B35A883CFE}" type="presParOf" srcId="{B15A7F38-79C3-4B2F-B0C0-6DB8C4B8D844}" destId="{A5F7F3CA-4EB0-4BA0-8713-27BC84FAC01E}" srcOrd="13" destOrd="0" presId="urn:microsoft.com/office/officeart/2005/8/layout/target3"/>
    <dgm:cxn modelId="{CADEED1E-1926-4278-AE99-D365892DE407}" type="presParOf" srcId="{B15A7F38-79C3-4B2F-B0C0-6DB8C4B8D844}" destId="{D9102DBF-4D3D-4DE3-968F-D3C3E48C860B}" srcOrd="14" destOrd="0" presId="urn:microsoft.com/office/officeart/2005/8/layout/target3"/>
    <dgm:cxn modelId="{C288BCAA-91B2-4A92-9C94-2F512682B851}" type="presParOf" srcId="{B15A7F38-79C3-4B2F-B0C0-6DB8C4B8D844}" destId="{7CC5E94F-A1DF-47A2-89B6-F9EE1F0E3693}"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8F61C2-B439-4568-BD95-E3C23A45F819}" type="doc">
      <dgm:prSet loTypeId="urn:microsoft.com/office/officeart/2005/8/layout/hierarchy3" loCatId="list" qsTypeId="urn:microsoft.com/office/officeart/2005/8/quickstyle/simple4" qsCatId="simple" csTypeId="urn:microsoft.com/office/officeart/2005/8/colors/colorful5" csCatId="colorful" phldr="1"/>
      <dgm:spPr/>
      <dgm:t>
        <a:bodyPr/>
        <a:lstStyle/>
        <a:p>
          <a:endParaRPr lang="en-US"/>
        </a:p>
      </dgm:t>
    </dgm:pt>
    <dgm:pt modelId="{0B94E8E3-0E05-4AF1-AB45-82B27341AE87}">
      <dgm:prSet phldrT="[Text]"/>
      <dgm:spPr/>
      <dgm:t>
        <a:bodyPr/>
        <a:lstStyle/>
        <a:p>
          <a:r>
            <a:rPr lang="id-ID" dirty="0" smtClean="0"/>
            <a:t>Ketimpangan pembangunan di Indonesia</a:t>
          </a:r>
          <a:endParaRPr lang="en-US" dirty="0"/>
        </a:p>
      </dgm:t>
    </dgm:pt>
    <dgm:pt modelId="{61CFD214-7D2C-4BD2-8642-D8924314D108}" type="parTrans" cxnId="{6DCBD21F-08DB-40FF-9410-E40A4F69BCF2}">
      <dgm:prSet/>
      <dgm:spPr/>
      <dgm:t>
        <a:bodyPr/>
        <a:lstStyle/>
        <a:p>
          <a:endParaRPr lang="en-US"/>
        </a:p>
      </dgm:t>
    </dgm:pt>
    <dgm:pt modelId="{C49C49FE-E890-4BD2-BD07-A95A1728DC76}" type="sibTrans" cxnId="{6DCBD21F-08DB-40FF-9410-E40A4F69BCF2}">
      <dgm:prSet/>
      <dgm:spPr/>
      <dgm:t>
        <a:bodyPr/>
        <a:lstStyle/>
        <a:p>
          <a:endParaRPr lang="en-US"/>
        </a:p>
      </dgm:t>
    </dgm:pt>
    <dgm:pt modelId="{94AA9B19-B54D-4450-BE3F-0AFCA028CFC8}">
      <dgm:prSet phldrT="[Text]"/>
      <dgm:spPr/>
      <dgm:t>
        <a:bodyPr/>
        <a:lstStyle/>
        <a:p>
          <a:r>
            <a:rPr lang="id-ID" dirty="0" smtClean="0"/>
            <a:t>Antara desa dan kota</a:t>
          </a:r>
          <a:endParaRPr lang="en-US" dirty="0"/>
        </a:p>
      </dgm:t>
    </dgm:pt>
    <dgm:pt modelId="{0B089959-345E-490E-AFF6-ED212DD7D4D3}" type="parTrans" cxnId="{4063C3AA-EBC3-49F6-A189-A5C59AE7BD0A}">
      <dgm:prSet/>
      <dgm:spPr/>
      <dgm:t>
        <a:bodyPr/>
        <a:lstStyle/>
        <a:p>
          <a:endParaRPr lang="en-US"/>
        </a:p>
      </dgm:t>
    </dgm:pt>
    <dgm:pt modelId="{A96994D7-27E2-4D62-A1BE-C2DF48952EA8}" type="sibTrans" cxnId="{4063C3AA-EBC3-49F6-A189-A5C59AE7BD0A}">
      <dgm:prSet/>
      <dgm:spPr/>
      <dgm:t>
        <a:bodyPr/>
        <a:lstStyle/>
        <a:p>
          <a:endParaRPr lang="en-US"/>
        </a:p>
      </dgm:t>
    </dgm:pt>
    <dgm:pt modelId="{6E80DCEC-005A-45EF-80F6-02662446057D}">
      <dgm:prSet phldrT="[Text]"/>
      <dgm:spPr/>
      <dgm:t>
        <a:bodyPr/>
        <a:lstStyle/>
        <a:p>
          <a:r>
            <a:rPr lang="id-ID" dirty="0" smtClean="0"/>
            <a:t>Antara Pulau Jawa dan luar Pulau Jawa</a:t>
          </a:r>
          <a:endParaRPr lang="en-US" dirty="0"/>
        </a:p>
      </dgm:t>
    </dgm:pt>
    <dgm:pt modelId="{9B49F4C1-19D5-4172-B46C-70F30B2BBDD5}" type="parTrans" cxnId="{94780CDC-21A4-45D6-A991-F3505D3B4AFE}">
      <dgm:prSet/>
      <dgm:spPr/>
      <dgm:t>
        <a:bodyPr/>
        <a:lstStyle/>
        <a:p>
          <a:endParaRPr lang="en-US"/>
        </a:p>
      </dgm:t>
    </dgm:pt>
    <dgm:pt modelId="{48E5E6CB-D75A-46F1-AFF0-4CE2C2E7C1B6}" type="sibTrans" cxnId="{94780CDC-21A4-45D6-A991-F3505D3B4AFE}">
      <dgm:prSet/>
      <dgm:spPr/>
      <dgm:t>
        <a:bodyPr/>
        <a:lstStyle/>
        <a:p>
          <a:endParaRPr lang="en-US"/>
        </a:p>
      </dgm:t>
    </dgm:pt>
    <dgm:pt modelId="{D0BB3129-B3BE-4090-9CE6-65891EC4B6F2}">
      <dgm:prSet phldrT="[Text]"/>
      <dgm:spPr/>
      <dgm:t>
        <a:bodyPr/>
        <a:lstStyle/>
        <a:p>
          <a:r>
            <a:rPr lang="id-ID" dirty="0" smtClean="0"/>
            <a:t>Antara kawasan perbatasan dan kawasan non-perbatasan</a:t>
          </a:r>
          <a:endParaRPr lang="en-US" dirty="0"/>
        </a:p>
      </dgm:t>
    </dgm:pt>
    <dgm:pt modelId="{FCC21556-60BD-4732-9EA0-62F2A37C0C52}" type="parTrans" cxnId="{743965C8-6C96-4671-A231-F9A147A20386}">
      <dgm:prSet/>
      <dgm:spPr/>
      <dgm:t>
        <a:bodyPr/>
        <a:lstStyle/>
        <a:p>
          <a:endParaRPr lang="en-US"/>
        </a:p>
      </dgm:t>
    </dgm:pt>
    <dgm:pt modelId="{5BC1C0CA-A13E-4775-B9ED-DE1205E15735}" type="sibTrans" cxnId="{743965C8-6C96-4671-A231-F9A147A20386}">
      <dgm:prSet/>
      <dgm:spPr/>
      <dgm:t>
        <a:bodyPr/>
        <a:lstStyle/>
        <a:p>
          <a:endParaRPr lang="en-US"/>
        </a:p>
      </dgm:t>
    </dgm:pt>
    <dgm:pt modelId="{19A9880F-29A2-43A7-965C-50D195A6630A}" type="pres">
      <dgm:prSet presAssocID="{5E8F61C2-B439-4568-BD95-E3C23A45F819}" presName="diagram" presStyleCnt="0">
        <dgm:presLayoutVars>
          <dgm:chPref val="1"/>
          <dgm:dir/>
          <dgm:animOne val="branch"/>
          <dgm:animLvl val="lvl"/>
          <dgm:resizeHandles/>
        </dgm:presLayoutVars>
      </dgm:prSet>
      <dgm:spPr/>
      <dgm:t>
        <a:bodyPr/>
        <a:lstStyle/>
        <a:p>
          <a:endParaRPr lang="en-US"/>
        </a:p>
      </dgm:t>
    </dgm:pt>
    <dgm:pt modelId="{17B383CE-85EC-4E06-9579-69A30EB06BF7}" type="pres">
      <dgm:prSet presAssocID="{0B94E8E3-0E05-4AF1-AB45-82B27341AE87}" presName="root" presStyleCnt="0"/>
      <dgm:spPr/>
      <dgm:t>
        <a:bodyPr/>
        <a:lstStyle/>
        <a:p>
          <a:endParaRPr lang="en-US"/>
        </a:p>
      </dgm:t>
    </dgm:pt>
    <dgm:pt modelId="{2D48ED2A-8489-43FF-9BAC-608581731B29}" type="pres">
      <dgm:prSet presAssocID="{0B94E8E3-0E05-4AF1-AB45-82B27341AE87}" presName="rootComposite" presStyleCnt="0"/>
      <dgm:spPr/>
      <dgm:t>
        <a:bodyPr/>
        <a:lstStyle/>
        <a:p>
          <a:endParaRPr lang="en-US"/>
        </a:p>
      </dgm:t>
    </dgm:pt>
    <dgm:pt modelId="{1ECCE421-CB24-453A-B3F9-9EB2A7083AD1}" type="pres">
      <dgm:prSet presAssocID="{0B94E8E3-0E05-4AF1-AB45-82B27341AE87}" presName="rootText" presStyleLbl="node1" presStyleIdx="0" presStyleCnt="1" custScaleX="197328"/>
      <dgm:spPr/>
      <dgm:t>
        <a:bodyPr/>
        <a:lstStyle/>
        <a:p>
          <a:endParaRPr lang="en-US"/>
        </a:p>
      </dgm:t>
    </dgm:pt>
    <dgm:pt modelId="{CB0A07D6-3201-45D0-9A21-FD9A61532CA8}" type="pres">
      <dgm:prSet presAssocID="{0B94E8E3-0E05-4AF1-AB45-82B27341AE87}" presName="rootConnector" presStyleLbl="node1" presStyleIdx="0" presStyleCnt="1"/>
      <dgm:spPr/>
      <dgm:t>
        <a:bodyPr/>
        <a:lstStyle/>
        <a:p>
          <a:endParaRPr lang="en-US"/>
        </a:p>
      </dgm:t>
    </dgm:pt>
    <dgm:pt modelId="{0048C5A2-5470-4DE5-8FD7-E35425A608B2}" type="pres">
      <dgm:prSet presAssocID="{0B94E8E3-0E05-4AF1-AB45-82B27341AE87}" presName="childShape" presStyleCnt="0"/>
      <dgm:spPr/>
      <dgm:t>
        <a:bodyPr/>
        <a:lstStyle/>
        <a:p>
          <a:endParaRPr lang="en-US"/>
        </a:p>
      </dgm:t>
    </dgm:pt>
    <dgm:pt modelId="{3057E12E-8E7A-4D9F-A3C7-4EBA1B979FE8}" type="pres">
      <dgm:prSet presAssocID="{0B089959-345E-490E-AFF6-ED212DD7D4D3}" presName="Name13" presStyleLbl="parChTrans1D2" presStyleIdx="0" presStyleCnt="3"/>
      <dgm:spPr/>
      <dgm:t>
        <a:bodyPr/>
        <a:lstStyle/>
        <a:p>
          <a:endParaRPr lang="en-US"/>
        </a:p>
      </dgm:t>
    </dgm:pt>
    <dgm:pt modelId="{319D1FC8-839F-4263-957E-81E645A30D83}" type="pres">
      <dgm:prSet presAssocID="{94AA9B19-B54D-4450-BE3F-0AFCA028CFC8}" presName="childText" presStyleLbl="bgAcc1" presStyleIdx="0" presStyleCnt="3" custScaleX="194502">
        <dgm:presLayoutVars>
          <dgm:bulletEnabled val="1"/>
        </dgm:presLayoutVars>
      </dgm:prSet>
      <dgm:spPr/>
      <dgm:t>
        <a:bodyPr/>
        <a:lstStyle/>
        <a:p>
          <a:endParaRPr lang="en-US"/>
        </a:p>
      </dgm:t>
    </dgm:pt>
    <dgm:pt modelId="{9D6747F0-3C84-47C3-97E5-646CAA231C99}" type="pres">
      <dgm:prSet presAssocID="{9B49F4C1-19D5-4172-B46C-70F30B2BBDD5}" presName="Name13" presStyleLbl="parChTrans1D2" presStyleIdx="1" presStyleCnt="3"/>
      <dgm:spPr/>
      <dgm:t>
        <a:bodyPr/>
        <a:lstStyle/>
        <a:p>
          <a:endParaRPr lang="en-US"/>
        </a:p>
      </dgm:t>
    </dgm:pt>
    <dgm:pt modelId="{0E7ECB6E-E770-43DD-BB50-0E3B1EC70386}" type="pres">
      <dgm:prSet presAssocID="{6E80DCEC-005A-45EF-80F6-02662446057D}" presName="childText" presStyleLbl="bgAcc1" presStyleIdx="1" presStyleCnt="3" custScaleX="194502">
        <dgm:presLayoutVars>
          <dgm:bulletEnabled val="1"/>
        </dgm:presLayoutVars>
      </dgm:prSet>
      <dgm:spPr/>
      <dgm:t>
        <a:bodyPr/>
        <a:lstStyle/>
        <a:p>
          <a:endParaRPr lang="en-US"/>
        </a:p>
      </dgm:t>
    </dgm:pt>
    <dgm:pt modelId="{DBDA5F7F-5C83-477E-BFE5-FDC5422CAF70}" type="pres">
      <dgm:prSet presAssocID="{FCC21556-60BD-4732-9EA0-62F2A37C0C52}" presName="Name13" presStyleLbl="parChTrans1D2" presStyleIdx="2" presStyleCnt="3"/>
      <dgm:spPr/>
      <dgm:t>
        <a:bodyPr/>
        <a:lstStyle/>
        <a:p>
          <a:endParaRPr lang="en-US"/>
        </a:p>
      </dgm:t>
    </dgm:pt>
    <dgm:pt modelId="{6F2292F3-7BCD-4EF8-9EEC-8F0EDBDA89C0}" type="pres">
      <dgm:prSet presAssocID="{D0BB3129-B3BE-4090-9CE6-65891EC4B6F2}" presName="childText" presStyleLbl="bgAcc1" presStyleIdx="2" presStyleCnt="3" custScaleX="195971">
        <dgm:presLayoutVars>
          <dgm:bulletEnabled val="1"/>
        </dgm:presLayoutVars>
      </dgm:prSet>
      <dgm:spPr/>
      <dgm:t>
        <a:bodyPr/>
        <a:lstStyle/>
        <a:p>
          <a:endParaRPr lang="en-US"/>
        </a:p>
      </dgm:t>
    </dgm:pt>
  </dgm:ptLst>
  <dgm:cxnLst>
    <dgm:cxn modelId="{691BE5DA-C627-4250-837A-6C106CDFEFFD}" type="presOf" srcId="{FCC21556-60BD-4732-9EA0-62F2A37C0C52}" destId="{DBDA5F7F-5C83-477E-BFE5-FDC5422CAF70}" srcOrd="0" destOrd="0" presId="urn:microsoft.com/office/officeart/2005/8/layout/hierarchy3"/>
    <dgm:cxn modelId="{4063C3AA-EBC3-49F6-A189-A5C59AE7BD0A}" srcId="{0B94E8E3-0E05-4AF1-AB45-82B27341AE87}" destId="{94AA9B19-B54D-4450-BE3F-0AFCA028CFC8}" srcOrd="0" destOrd="0" parTransId="{0B089959-345E-490E-AFF6-ED212DD7D4D3}" sibTransId="{A96994D7-27E2-4D62-A1BE-C2DF48952EA8}"/>
    <dgm:cxn modelId="{C28B77B6-277E-4425-995E-7F2177A4FBEC}" type="presOf" srcId="{0B94E8E3-0E05-4AF1-AB45-82B27341AE87}" destId="{1ECCE421-CB24-453A-B3F9-9EB2A7083AD1}" srcOrd="0" destOrd="0" presId="urn:microsoft.com/office/officeart/2005/8/layout/hierarchy3"/>
    <dgm:cxn modelId="{1379342F-1AAD-4A1E-B25D-7D115ECE21C6}" type="presOf" srcId="{6E80DCEC-005A-45EF-80F6-02662446057D}" destId="{0E7ECB6E-E770-43DD-BB50-0E3B1EC70386}" srcOrd="0" destOrd="0" presId="urn:microsoft.com/office/officeart/2005/8/layout/hierarchy3"/>
    <dgm:cxn modelId="{C0B5A691-00B0-4AA9-948C-0E562E8EAF6D}" type="presOf" srcId="{0B94E8E3-0E05-4AF1-AB45-82B27341AE87}" destId="{CB0A07D6-3201-45D0-9A21-FD9A61532CA8}" srcOrd="1" destOrd="0" presId="urn:microsoft.com/office/officeart/2005/8/layout/hierarchy3"/>
    <dgm:cxn modelId="{E8538620-C618-4F60-B28F-CC33982944A4}" type="presOf" srcId="{94AA9B19-B54D-4450-BE3F-0AFCA028CFC8}" destId="{319D1FC8-839F-4263-957E-81E645A30D83}" srcOrd="0" destOrd="0" presId="urn:microsoft.com/office/officeart/2005/8/layout/hierarchy3"/>
    <dgm:cxn modelId="{BCD9C363-8F7B-4CF3-9241-70E4F79AF080}" type="presOf" srcId="{0B089959-345E-490E-AFF6-ED212DD7D4D3}" destId="{3057E12E-8E7A-4D9F-A3C7-4EBA1B979FE8}" srcOrd="0" destOrd="0" presId="urn:microsoft.com/office/officeart/2005/8/layout/hierarchy3"/>
    <dgm:cxn modelId="{6EDA27B7-F997-4AFF-A328-51A44003A112}" type="presOf" srcId="{5E8F61C2-B439-4568-BD95-E3C23A45F819}" destId="{19A9880F-29A2-43A7-965C-50D195A6630A}" srcOrd="0" destOrd="0" presId="urn:microsoft.com/office/officeart/2005/8/layout/hierarchy3"/>
    <dgm:cxn modelId="{6DCBD21F-08DB-40FF-9410-E40A4F69BCF2}" srcId="{5E8F61C2-B439-4568-BD95-E3C23A45F819}" destId="{0B94E8E3-0E05-4AF1-AB45-82B27341AE87}" srcOrd="0" destOrd="0" parTransId="{61CFD214-7D2C-4BD2-8642-D8924314D108}" sibTransId="{C49C49FE-E890-4BD2-BD07-A95A1728DC76}"/>
    <dgm:cxn modelId="{2D8A602E-2A23-49F4-9B11-520DF37C21FE}" type="presOf" srcId="{D0BB3129-B3BE-4090-9CE6-65891EC4B6F2}" destId="{6F2292F3-7BCD-4EF8-9EEC-8F0EDBDA89C0}" srcOrd="0" destOrd="0" presId="urn:microsoft.com/office/officeart/2005/8/layout/hierarchy3"/>
    <dgm:cxn modelId="{94780CDC-21A4-45D6-A991-F3505D3B4AFE}" srcId="{0B94E8E3-0E05-4AF1-AB45-82B27341AE87}" destId="{6E80DCEC-005A-45EF-80F6-02662446057D}" srcOrd="1" destOrd="0" parTransId="{9B49F4C1-19D5-4172-B46C-70F30B2BBDD5}" sibTransId="{48E5E6CB-D75A-46F1-AFF0-4CE2C2E7C1B6}"/>
    <dgm:cxn modelId="{743965C8-6C96-4671-A231-F9A147A20386}" srcId="{0B94E8E3-0E05-4AF1-AB45-82B27341AE87}" destId="{D0BB3129-B3BE-4090-9CE6-65891EC4B6F2}" srcOrd="2" destOrd="0" parTransId="{FCC21556-60BD-4732-9EA0-62F2A37C0C52}" sibTransId="{5BC1C0CA-A13E-4775-B9ED-DE1205E15735}"/>
    <dgm:cxn modelId="{DB4BC01A-19F0-45D1-A642-6BAAF00735E1}" type="presOf" srcId="{9B49F4C1-19D5-4172-B46C-70F30B2BBDD5}" destId="{9D6747F0-3C84-47C3-97E5-646CAA231C99}" srcOrd="0" destOrd="0" presId="urn:microsoft.com/office/officeart/2005/8/layout/hierarchy3"/>
    <dgm:cxn modelId="{441F83DE-7B96-4B7B-8A1C-142C60E67194}" type="presParOf" srcId="{19A9880F-29A2-43A7-965C-50D195A6630A}" destId="{17B383CE-85EC-4E06-9579-69A30EB06BF7}" srcOrd="0" destOrd="0" presId="urn:microsoft.com/office/officeart/2005/8/layout/hierarchy3"/>
    <dgm:cxn modelId="{5B09B879-40D8-4705-BA62-AA55D3B851E3}" type="presParOf" srcId="{17B383CE-85EC-4E06-9579-69A30EB06BF7}" destId="{2D48ED2A-8489-43FF-9BAC-608581731B29}" srcOrd="0" destOrd="0" presId="urn:microsoft.com/office/officeart/2005/8/layout/hierarchy3"/>
    <dgm:cxn modelId="{AAE3A0DE-96A9-41C9-A61B-077D2E8BDEDA}" type="presParOf" srcId="{2D48ED2A-8489-43FF-9BAC-608581731B29}" destId="{1ECCE421-CB24-453A-B3F9-9EB2A7083AD1}" srcOrd="0" destOrd="0" presId="urn:microsoft.com/office/officeart/2005/8/layout/hierarchy3"/>
    <dgm:cxn modelId="{C9404685-58C4-4008-9473-3658053906F6}" type="presParOf" srcId="{2D48ED2A-8489-43FF-9BAC-608581731B29}" destId="{CB0A07D6-3201-45D0-9A21-FD9A61532CA8}" srcOrd="1" destOrd="0" presId="urn:microsoft.com/office/officeart/2005/8/layout/hierarchy3"/>
    <dgm:cxn modelId="{8A768A05-E25A-45BC-8CCD-619CF1AE37BF}" type="presParOf" srcId="{17B383CE-85EC-4E06-9579-69A30EB06BF7}" destId="{0048C5A2-5470-4DE5-8FD7-E35425A608B2}" srcOrd="1" destOrd="0" presId="urn:microsoft.com/office/officeart/2005/8/layout/hierarchy3"/>
    <dgm:cxn modelId="{D15A7FB0-2D81-47BC-BDC0-54D7508E56C6}" type="presParOf" srcId="{0048C5A2-5470-4DE5-8FD7-E35425A608B2}" destId="{3057E12E-8E7A-4D9F-A3C7-4EBA1B979FE8}" srcOrd="0" destOrd="0" presId="urn:microsoft.com/office/officeart/2005/8/layout/hierarchy3"/>
    <dgm:cxn modelId="{7EF0DCE0-9723-44CD-9226-816D21AC9554}" type="presParOf" srcId="{0048C5A2-5470-4DE5-8FD7-E35425A608B2}" destId="{319D1FC8-839F-4263-957E-81E645A30D83}" srcOrd="1" destOrd="0" presId="urn:microsoft.com/office/officeart/2005/8/layout/hierarchy3"/>
    <dgm:cxn modelId="{4F8750A8-E59C-4A03-9BA0-E6E81BDFF18B}" type="presParOf" srcId="{0048C5A2-5470-4DE5-8FD7-E35425A608B2}" destId="{9D6747F0-3C84-47C3-97E5-646CAA231C99}" srcOrd="2" destOrd="0" presId="urn:microsoft.com/office/officeart/2005/8/layout/hierarchy3"/>
    <dgm:cxn modelId="{5A78AF5B-F315-49E0-B8B8-2518911A1964}" type="presParOf" srcId="{0048C5A2-5470-4DE5-8FD7-E35425A608B2}" destId="{0E7ECB6E-E770-43DD-BB50-0E3B1EC70386}" srcOrd="3" destOrd="0" presId="urn:microsoft.com/office/officeart/2005/8/layout/hierarchy3"/>
    <dgm:cxn modelId="{AD7CBEE8-EFDD-4306-B7FE-3093549D9B36}" type="presParOf" srcId="{0048C5A2-5470-4DE5-8FD7-E35425A608B2}" destId="{DBDA5F7F-5C83-477E-BFE5-FDC5422CAF70}" srcOrd="4" destOrd="0" presId="urn:microsoft.com/office/officeart/2005/8/layout/hierarchy3"/>
    <dgm:cxn modelId="{C0A43466-BE43-4B4D-8728-0A1283260583}" type="presParOf" srcId="{0048C5A2-5470-4DE5-8FD7-E35425A608B2}" destId="{6F2292F3-7BCD-4EF8-9EEC-8F0EDBDA89C0}"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D4FDF-C191-455A-8FE0-C22DC5860B2A}" type="doc">
      <dgm:prSet loTypeId="urn:microsoft.com/office/officeart/2005/8/layout/hList7" loCatId="list" qsTypeId="urn:microsoft.com/office/officeart/2005/8/quickstyle/simple5" qsCatId="simple" csTypeId="urn:microsoft.com/office/officeart/2005/8/colors/colorful1" csCatId="colorful" phldr="1"/>
      <dgm:spPr/>
    </dgm:pt>
    <dgm:pt modelId="{7699CDF5-7CA7-4BB2-945B-F06C38AFA422}">
      <dgm:prSet phldrT="[Text]"/>
      <dgm:spPr>
        <a:solidFill>
          <a:srgbClr val="93A3B9"/>
        </a:solidFill>
      </dgm:spPr>
      <dgm:t>
        <a:bodyPr/>
        <a:lstStyle/>
        <a:p>
          <a:r>
            <a:rPr lang="id-ID" dirty="0" smtClean="0"/>
            <a:t>Perubahan lingkungan fisik </a:t>
          </a:r>
          <a:endParaRPr lang="en-US" dirty="0"/>
        </a:p>
      </dgm:t>
    </dgm:pt>
    <dgm:pt modelId="{7B9D0C72-98B0-444F-BE5C-EC64D88F2B34}" type="parTrans" cxnId="{B451D9C1-582C-4D77-9657-FD90A0CB416C}">
      <dgm:prSet/>
      <dgm:spPr/>
      <dgm:t>
        <a:bodyPr/>
        <a:lstStyle/>
        <a:p>
          <a:endParaRPr lang="en-US"/>
        </a:p>
      </dgm:t>
    </dgm:pt>
    <dgm:pt modelId="{ABC8E45C-C35B-452B-AD19-AB2A9B485BA7}" type="sibTrans" cxnId="{B451D9C1-582C-4D77-9657-FD90A0CB416C}">
      <dgm:prSet/>
      <dgm:spPr/>
      <dgm:t>
        <a:bodyPr/>
        <a:lstStyle/>
        <a:p>
          <a:endParaRPr lang="en-US"/>
        </a:p>
      </dgm:t>
    </dgm:pt>
    <dgm:pt modelId="{76F6E7FB-1D38-4588-86F0-464E76E339F7}">
      <dgm:prSet phldrT="[Text]"/>
      <dgm:spPr>
        <a:solidFill>
          <a:srgbClr val="DFC5A3"/>
        </a:solidFill>
      </dgm:spPr>
      <dgm:t>
        <a:bodyPr/>
        <a:lstStyle/>
        <a:p>
          <a:r>
            <a:rPr lang="id-ID" dirty="0" smtClean="0">
              <a:solidFill>
                <a:schemeClr val="tx1">
                  <a:lumMod val="65000"/>
                  <a:lumOff val="35000"/>
                </a:schemeClr>
              </a:solidFill>
            </a:rPr>
            <a:t>Penemuan baru</a:t>
          </a:r>
          <a:endParaRPr lang="en-US" dirty="0">
            <a:solidFill>
              <a:schemeClr val="tx1">
                <a:lumMod val="65000"/>
                <a:lumOff val="35000"/>
              </a:schemeClr>
            </a:solidFill>
          </a:endParaRPr>
        </a:p>
      </dgm:t>
    </dgm:pt>
    <dgm:pt modelId="{E4826E4E-5E0C-4D69-8826-7B31CCD1DDB2}" type="parTrans" cxnId="{35668B3F-7323-4C7C-B4DE-5A48A42507D9}">
      <dgm:prSet/>
      <dgm:spPr/>
      <dgm:t>
        <a:bodyPr/>
        <a:lstStyle/>
        <a:p>
          <a:endParaRPr lang="en-US"/>
        </a:p>
      </dgm:t>
    </dgm:pt>
    <dgm:pt modelId="{FE160451-2EFF-4488-8B47-F33C38A2A482}" type="sibTrans" cxnId="{35668B3F-7323-4C7C-B4DE-5A48A42507D9}">
      <dgm:prSet/>
      <dgm:spPr/>
      <dgm:t>
        <a:bodyPr/>
        <a:lstStyle/>
        <a:p>
          <a:endParaRPr lang="en-US"/>
        </a:p>
      </dgm:t>
    </dgm:pt>
    <dgm:pt modelId="{FBC7C6F7-27C2-4BED-B7EA-47EDE40035F8}">
      <dgm:prSet phldrT="[Text]"/>
      <dgm:spPr>
        <a:solidFill>
          <a:srgbClr val="FFCC66"/>
        </a:solidFill>
      </dgm:spPr>
      <dgm:t>
        <a:bodyPr/>
        <a:lstStyle/>
        <a:p>
          <a:r>
            <a:rPr lang="id-ID" dirty="0" smtClean="0">
              <a:solidFill>
                <a:schemeClr val="tx1">
                  <a:lumMod val="65000"/>
                  <a:lumOff val="35000"/>
                </a:schemeClr>
              </a:solidFill>
            </a:rPr>
            <a:t>Perubahan jumlah penduduk</a:t>
          </a:r>
          <a:endParaRPr lang="en-US" dirty="0">
            <a:solidFill>
              <a:schemeClr val="tx1">
                <a:lumMod val="65000"/>
                <a:lumOff val="35000"/>
              </a:schemeClr>
            </a:solidFill>
          </a:endParaRPr>
        </a:p>
      </dgm:t>
    </dgm:pt>
    <dgm:pt modelId="{4F8EE71D-BE5D-43B9-A471-280AA73D7C3B}" type="parTrans" cxnId="{3ADC9A48-C9B7-4D51-A474-54B051F58DE6}">
      <dgm:prSet/>
      <dgm:spPr/>
      <dgm:t>
        <a:bodyPr/>
        <a:lstStyle/>
        <a:p>
          <a:endParaRPr lang="en-US"/>
        </a:p>
      </dgm:t>
    </dgm:pt>
    <dgm:pt modelId="{D69A3A78-95AC-42F0-942B-72A8CF7A6107}" type="sibTrans" cxnId="{3ADC9A48-C9B7-4D51-A474-54B051F58DE6}">
      <dgm:prSet/>
      <dgm:spPr/>
      <dgm:t>
        <a:bodyPr/>
        <a:lstStyle/>
        <a:p>
          <a:endParaRPr lang="en-US"/>
        </a:p>
      </dgm:t>
    </dgm:pt>
    <dgm:pt modelId="{81688868-E259-466E-A36D-0FF24228D41F}">
      <dgm:prSet phldrT="[Text]"/>
      <dgm:spPr>
        <a:solidFill>
          <a:srgbClr val="846C7E"/>
        </a:solidFill>
      </dgm:spPr>
      <dgm:t>
        <a:bodyPr/>
        <a:lstStyle/>
        <a:p>
          <a:r>
            <a:rPr lang="id-ID" dirty="0" smtClean="0"/>
            <a:t>Perubahan lembaga sosial</a:t>
          </a:r>
          <a:endParaRPr lang="en-US" dirty="0"/>
        </a:p>
      </dgm:t>
    </dgm:pt>
    <dgm:pt modelId="{73F6FFAC-AD9B-4949-85F6-7A1889767B57}" type="parTrans" cxnId="{553FCD43-2513-4588-91E1-3AD491F8371A}">
      <dgm:prSet/>
      <dgm:spPr/>
      <dgm:t>
        <a:bodyPr/>
        <a:lstStyle/>
        <a:p>
          <a:endParaRPr lang="en-US"/>
        </a:p>
      </dgm:t>
    </dgm:pt>
    <dgm:pt modelId="{D7BFA978-82B4-40AC-A160-40C732885943}" type="sibTrans" cxnId="{553FCD43-2513-4588-91E1-3AD491F8371A}">
      <dgm:prSet/>
      <dgm:spPr/>
      <dgm:t>
        <a:bodyPr/>
        <a:lstStyle/>
        <a:p>
          <a:endParaRPr lang="en-US"/>
        </a:p>
      </dgm:t>
    </dgm:pt>
    <dgm:pt modelId="{F5BF6D28-01BF-4D8E-9BAC-73DA13EF21D4}" type="pres">
      <dgm:prSet presAssocID="{30BD4FDF-C191-455A-8FE0-C22DC5860B2A}" presName="Name0" presStyleCnt="0">
        <dgm:presLayoutVars>
          <dgm:dir/>
          <dgm:resizeHandles val="exact"/>
        </dgm:presLayoutVars>
      </dgm:prSet>
      <dgm:spPr/>
    </dgm:pt>
    <dgm:pt modelId="{622A0C91-39AC-4F8D-9727-A848CAE79EF1}" type="pres">
      <dgm:prSet presAssocID="{30BD4FDF-C191-455A-8FE0-C22DC5860B2A}" presName="fgShape" presStyleLbl="fgShp" presStyleIdx="0" presStyleCnt="1"/>
      <dgm:spPr>
        <a:solidFill>
          <a:srgbClr val="FF9933"/>
        </a:solidFill>
      </dgm:spPr>
    </dgm:pt>
    <dgm:pt modelId="{0ACFA74D-7E17-4806-9A0F-71118BF01496}" type="pres">
      <dgm:prSet presAssocID="{30BD4FDF-C191-455A-8FE0-C22DC5860B2A}" presName="linComp" presStyleCnt="0"/>
      <dgm:spPr/>
    </dgm:pt>
    <dgm:pt modelId="{518AFB58-184A-41AE-8574-A646892755C6}" type="pres">
      <dgm:prSet presAssocID="{7699CDF5-7CA7-4BB2-945B-F06C38AFA422}" presName="compNode" presStyleCnt="0"/>
      <dgm:spPr/>
    </dgm:pt>
    <dgm:pt modelId="{EF1C2DFD-5760-43C7-9D2E-D7A524B32CDA}" type="pres">
      <dgm:prSet presAssocID="{7699CDF5-7CA7-4BB2-945B-F06C38AFA422}" presName="bkgdShape" presStyleLbl="node1" presStyleIdx="0" presStyleCnt="4"/>
      <dgm:spPr/>
      <dgm:t>
        <a:bodyPr/>
        <a:lstStyle/>
        <a:p>
          <a:endParaRPr lang="en-US"/>
        </a:p>
      </dgm:t>
    </dgm:pt>
    <dgm:pt modelId="{7B22FD50-89B9-420F-B652-4FF9B5190540}" type="pres">
      <dgm:prSet presAssocID="{7699CDF5-7CA7-4BB2-945B-F06C38AFA422}" presName="nodeTx" presStyleLbl="node1" presStyleIdx="0" presStyleCnt="4">
        <dgm:presLayoutVars>
          <dgm:bulletEnabled val="1"/>
        </dgm:presLayoutVars>
      </dgm:prSet>
      <dgm:spPr/>
      <dgm:t>
        <a:bodyPr/>
        <a:lstStyle/>
        <a:p>
          <a:endParaRPr lang="en-US"/>
        </a:p>
      </dgm:t>
    </dgm:pt>
    <dgm:pt modelId="{4F1FEF6F-2CA6-468F-AB74-207915A3B242}" type="pres">
      <dgm:prSet presAssocID="{7699CDF5-7CA7-4BB2-945B-F06C38AFA422}" presName="invisiNode" presStyleLbl="node1" presStyleIdx="0" presStyleCnt="4"/>
      <dgm:spPr/>
    </dgm:pt>
    <dgm:pt modelId="{2C9E535A-0F39-4477-A4F7-D2E0CE955E58}" type="pres">
      <dgm:prSet presAssocID="{7699CDF5-7CA7-4BB2-945B-F06C38AFA422}" presName="imagNode" presStyleLbl="fgImgPlace1" presStyleIdx="0" presStyleCnt="4"/>
      <dgm:spPr>
        <a:blipFill rotWithShape="0">
          <a:blip xmlns:r="http://schemas.openxmlformats.org/officeDocument/2006/relationships" r:embed="rId1"/>
          <a:stretch>
            <a:fillRect/>
          </a:stretch>
        </a:blipFill>
      </dgm:spPr>
    </dgm:pt>
    <dgm:pt modelId="{A731D1B3-8D35-400A-8A06-97EAFBF3F622}" type="pres">
      <dgm:prSet presAssocID="{ABC8E45C-C35B-452B-AD19-AB2A9B485BA7}" presName="sibTrans" presStyleLbl="sibTrans2D1" presStyleIdx="0" presStyleCnt="0"/>
      <dgm:spPr/>
      <dgm:t>
        <a:bodyPr/>
        <a:lstStyle/>
        <a:p>
          <a:endParaRPr lang="en-US"/>
        </a:p>
      </dgm:t>
    </dgm:pt>
    <dgm:pt modelId="{B4774A3F-4182-48E5-9012-25081D5FDC8E}" type="pres">
      <dgm:prSet presAssocID="{76F6E7FB-1D38-4588-86F0-464E76E339F7}" presName="compNode" presStyleCnt="0"/>
      <dgm:spPr/>
    </dgm:pt>
    <dgm:pt modelId="{E9BA3E73-FFD8-447C-AA86-E741D6ED3B8D}" type="pres">
      <dgm:prSet presAssocID="{76F6E7FB-1D38-4588-86F0-464E76E339F7}" presName="bkgdShape" presStyleLbl="node1" presStyleIdx="1" presStyleCnt="4"/>
      <dgm:spPr/>
      <dgm:t>
        <a:bodyPr/>
        <a:lstStyle/>
        <a:p>
          <a:endParaRPr lang="en-US"/>
        </a:p>
      </dgm:t>
    </dgm:pt>
    <dgm:pt modelId="{AC7FEA09-B466-4551-AA95-AFAB9CE49471}" type="pres">
      <dgm:prSet presAssocID="{76F6E7FB-1D38-4588-86F0-464E76E339F7}" presName="nodeTx" presStyleLbl="node1" presStyleIdx="1" presStyleCnt="4">
        <dgm:presLayoutVars>
          <dgm:bulletEnabled val="1"/>
        </dgm:presLayoutVars>
      </dgm:prSet>
      <dgm:spPr/>
      <dgm:t>
        <a:bodyPr/>
        <a:lstStyle/>
        <a:p>
          <a:endParaRPr lang="en-US"/>
        </a:p>
      </dgm:t>
    </dgm:pt>
    <dgm:pt modelId="{9C218AFA-6BE5-4BAA-B982-A18345BE794B}" type="pres">
      <dgm:prSet presAssocID="{76F6E7FB-1D38-4588-86F0-464E76E339F7}" presName="invisiNode" presStyleLbl="node1" presStyleIdx="1" presStyleCnt="4"/>
      <dgm:spPr/>
    </dgm:pt>
    <dgm:pt modelId="{793BCC9E-D88C-4B07-9B7E-B422FBCB8265}" type="pres">
      <dgm:prSet presAssocID="{76F6E7FB-1D38-4588-86F0-464E76E339F7}" presName="imagNode" presStyleLbl="fgImgPlace1" presStyleIdx="1" presStyleCnt="4"/>
      <dgm:spPr>
        <a:blipFill rotWithShape="0">
          <a:blip xmlns:r="http://schemas.openxmlformats.org/officeDocument/2006/relationships" r:embed="rId2"/>
          <a:stretch>
            <a:fillRect/>
          </a:stretch>
        </a:blipFill>
      </dgm:spPr>
    </dgm:pt>
    <dgm:pt modelId="{7952DE97-90EF-4A8D-AB4B-D1A5E69DD6FF}" type="pres">
      <dgm:prSet presAssocID="{FE160451-2EFF-4488-8B47-F33C38A2A482}" presName="sibTrans" presStyleLbl="sibTrans2D1" presStyleIdx="0" presStyleCnt="0"/>
      <dgm:spPr/>
      <dgm:t>
        <a:bodyPr/>
        <a:lstStyle/>
        <a:p>
          <a:endParaRPr lang="en-US"/>
        </a:p>
      </dgm:t>
    </dgm:pt>
    <dgm:pt modelId="{AABF2F8A-1133-4D53-BB0A-293E9A40ABA3}" type="pres">
      <dgm:prSet presAssocID="{FBC7C6F7-27C2-4BED-B7EA-47EDE40035F8}" presName="compNode" presStyleCnt="0"/>
      <dgm:spPr/>
    </dgm:pt>
    <dgm:pt modelId="{7F519266-4AF3-4D5B-BB62-C564D6CA4DA7}" type="pres">
      <dgm:prSet presAssocID="{FBC7C6F7-27C2-4BED-B7EA-47EDE40035F8}" presName="bkgdShape" presStyleLbl="node1" presStyleIdx="2" presStyleCnt="4"/>
      <dgm:spPr/>
      <dgm:t>
        <a:bodyPr/>
        <a:lstStyle/>
        <a:p>
          <a:endParaRPr lang="en-US"/>
        </a:p>
      </dgm:t>
    </dgm:pt>
    <dgm:pt modelId="{275EBDCD-CF56-4DA2-AE56-441CB6CB0E7D}" type="pres">
      <dgm:prSet presAssocID="{FBC7C6F7-27C2-4BED-B7EA-47EDE40035F8}" presName="nodeTx" presStyleLbl="node1" presStyleIdx="2" presStyleCnt="4">
        <dgm:presLayoutVars>
          <dgm:bulletEnabled val="1"/>
        </dgm:presLayoutVars>
      </dgm:prSet>
      <dgm:spPr/>
      <dgm:t>
        <a:bodyPr/>
        <a:lstStyle/>
        <a:p>
          <a:endParaRPr lang="en-US"/>
        </a:p>
      </dgm:t>
    </dgm:pt>
    <dgm:pt modelId="{D3AB9A4B-6C29-46DE-9F4E-E1D00B728E5A}" type="pres">
      <dgm:prSet presAssocID="{FBC7C6F7-27C2-4BED-B7EA-47EDE40035F8}" presName="invisiNode" presStyleLbl="node1" presStyleIdx="2" presStyleCnt="4"/>
      <dgm:spPr/>
    </dgm:pt>
    <dgm:pt modelId="{C95A7167-FE0F-48F6-8441-42161F7EC90C}" type="pres">
      <dgm:prSet presAssocID="{FBC7C6F7-27C2-4BED-B7EA-47EDE40035F8}" presName="imagNode" presStyleLbl="fgImgPlace1" presStyleIdx="2" presStyleCnt="4"/>
      <dgm:spPr>
        <a:blipFill rotWithShape="0">
          <a:blip xmlns:r="http://schemas.openxmlformats.org/officeDocument/2006/relationships" r:embed="rId3"/>
          <a:stretch>
            <a:fillRect/>
          </a:stretch>
        </a:blipFill>
      </dgm:spPr>
    </dgm:pt>
    <dgm:pt modelId="{22EB7E5F-F385-4779-BD8F-0BA6A0A7D28E}" type="pres">
      <dgm:prSet presAssocID="{D69A3A78-95AC-42F0-942B-72A8CF7A6107}" presName="sibTrans" presStyleLbl="sibTrans2D1" presStyleIdx="0" presStyleCnt="0"/>
      <dgm:spPr/>
      <dgm:t>
        <a:bodyPr/>
        <a:lstStyle/>
        <a:p>
          <a:endParaRPr lang="en-US"/>
        </a:p>
      </dgm:t>
    </dgm:pt>
    <dgm:pt modelId="{0679A180-775A-464E-8A19-9FF4C001EF8A}" type="pres">
      <dgm:prSet presAssocID="{81688868-E259-466E-A36D-0FF24228D41F}" presName="compNode" presStyleCnt="0"/>
      <dgm:spPr/>
    </dgm:pt>
    <dgm:pt modelId="{5A83BE3B-D7F9-486C-8C7B-A47409AD40EF}" type="pres">
      <dgm:prSet presAssocID="{81688868-E259-466E-A36D-0FF24228D41F}" presName="bkgdShape" presStyleLbl="node1" presStyleIdx="3" presStyleCnt="4"/>
      <dgm:spPr/>
      <dgm:t>
        <a:bodyPr/>
        <a:lstStyle/>
        <a:p>
          <a:endParaRPr lang="en-US"/>
        </a:p>
      </dgm:t>
    </dgm:pt>
    <dgm:pt modelId="{679A5365-9166-4FD3-BFA5-57B3BEE16440}" type="pres">
      <dgm:prSet presAssocID="{81688868-E259-466E-A36D-0FF24228D41F}" presName="nodeTx" presStyleLbl="node1" presStyleIdx="3" presStyleCnt="4">
        <dgm:presLayoutVars>
          <dgm:bulletEnabled val="1"/>
        </dgm:presLayoutVars>
      </dgm:prSet>
      <dgm:spPr/>
      <dgm:t>
        <a:bodyPr/>
        <a:lstStyle/>
        <a:p>
          <a:endParaRPr lang="en-US"/>
        </a:p>
      </dgm:t>
    </dgm:pt>
    <dgm:pt modelId="{CF2D17A0-5CA0-4833-A7C7-3A7E07497CE5}" type="pres">
      <dgm:prSet presAssocID="{81688868-E259-466E-A36D-0FF24228D41F}" presName="invisiNode" presStyleLbl="node1" presStyleIdx="3" presStyleCnt="4"/>
      <dgm:spPr/>
    </dgm:pt>
    <dgm:pt modelId="{BBB1941B-5FDA-4782-98E0-A2DF7643FFB3}" type="pres">
      <dgm:prSet presAssocID="{81688868-E259-466E-A36D-0FF24228D41F}" presName="imagNode" presStyleLbl="fgImgPlace1" presStyleIdx="3" presStyleCnt="4"/>
      <dgm:spPr>
        <a:blipFill rotWithShape="0">
          <a:blip xmlns:r="http://schemas.openxmlformats.org/officeDocument/2006/relationships" r:embed="rId4"/>
          <a:stretch>
            <a:fillRect/>
          </a:stretch>
        </a:blipFill>
      </dgm:spPr>
    </dgm:pt>
  </dgm:ptLst>
  <dgm:cxnLst>
    <dgm:cxn modelId="{5D2A914E-8238-45EA-BEC7-1BBD5EF5D7EA}" type="presOf" srcId="{FBC7C6F7-27C2-4BED-B7EA-47EDE40035F8}" destId="{7F519266-4AF3-4D5B-BB62-C564D6CA4DA7}" srcOrd="0" destOrd="0" presId="urn:microsoft.com/office/officeart/2005/8/layout/hList7"/>
    <dgm:cxn modelId="{526124EB-CCD5-43CF-BB6E-C179707D854A}" type="presOf" srcId="{81688868-E259-466E-A36D-0FF24228D41F}" destId="{5A83BE3B-D7F9-486C-8C7B-A47409AD40EF}" srcOrd="0" destOrd="0" presId="urn:microsoft.com/office/officeart/2005/8/layout/hList7"/>
    <dgm:cxn modelId="{0CA8EA94-4B5D-424C-A550-C8947C11D3EC}" type="presOf" srcId="{7699CDF5-7CA7-4BB2-945B-F06C38AFA422}" destId="{EF1C2DFD-5760-43C7-9D2E-D7A524B32CDA}" srcOrd="0" destOrd="0" presId="urn:microsoft.com/office/officeart/2005/8/layout/hList7"/>
    <dgm:cxn modelId="{1FA0B614-B4A4-4072-BC21-6AD6484CB96D}" type="presOf" srcId="{7699CDF5-7CA7-4BB2-945B-F06C38AFA422}" destId="{7B22FD50-89B9-420F-B652-4FF9B5190540}" srcOrd="1" destOrd="0" presId="urn:microsoft.com/office/officeart/2005/8/layout/hList7"/>
    <dgm:cxn modelId="{B451D9C1-582C-4D77-9657-FD90A0CB416C}" srcId="{30BD4FDF-C191-455A-8FE0-C22DC5860B2A}" destId="{7699CDF5-7CA7-4BB2-945B-F06C38AFA422}" srcOrd="0" destOrd="0" parTransId="{7B9D0C72-98B0-444F-BE5C-EC64D88F2B34}" sibTransId="{ABC8E45C-C35B-452B-AD19-AB2A9B485BA7}"/>
    <dgm:cxn modelId="{553FCD43-2513-4588-91E1-3AD491F8371A}" srcId="{30BD4FDF-C191-455A-8FE0-C22DC5860B2A}" destId="{81688868-E259-466E-A36D-0FF24228D41F}" srcOrd="3" destOrd="0" parTransId="{73F6FFAC-AD9B-4949-85F6-7A1889767B57}" sibTransId="{D7BFA978-82B4-40AC-A160-40C732885943}"/>
    <dgm:cxn modelId="{EA668431-4D58-431C-BD36-F56DE9140618}" type="presOf" srcId="{81688868-E259-466E-A36D-0FF24228D41F}" destId="{679A5365-9166-4FD3-BFA5-57B3BEE16440}" srcOrd="1" destOrd="0" presId="urn:microsoft.com/office/officeart/2005/8/layout/hList7"/>
    <dgm:cxn modelId="{F6E49B42-5A88-486D-AF1E-501A0A40189D}" type="presOf" srcId="{FBC7C6F7-27C2-4BED-B7EA-47EDE40035F8}" destId="{275EBDCD-CF56-4DA2-AE56-441CB6CB0E7D}" srcOrd="1" destOrd="0" presId="urn:microsoft.com/office/officeart/2005/8/layout/hList7"/>
    <dgm:cxn modelId="{3ADC9A48-C9B7-4D51-A474-54B051F58DE6}" srcId="{30BD4FDF-C191-455A-8FE0-C22DC5860B2A}" destId="{FBC7C6F7-27C2-4BED-B7EA-47EDE40035F8}" srcOrd="2" destOrd="0" parTransId="{4F8EE71D-BE5D-43B9-A471-280AA73D7C3B}" sibTransId="{D69A3A78-95AC-42F0-942B-72A8CF7A6107}"/>
    <dgm:cxn modelId="{C657D5FC-A149-4CB3-8628-5425F07AE5BC}" type="presOf" srcId="{76F6E7FB-1D38-4588-86F0-464E76E339F7}" destId="{E9BA3E73-FFD8-447C-AA86-E741D6ED3B8D}" srcOrd="0" destOrd="0" presId="urn:microsoft.com/office/officeart/2005/8/layout/hList7"/>
    <dgm:cxn modelId="{096B026A-2468-4A1B-B893-3055DD406341}" type="presOf" srcId="{D69A3A78-95AC-42F0-942B-72A8CF7A6107}" destId="{22EB7E5F-F385-4779-BD8F-0BA6A0A7D28E}" srcOrd="0" destOrd="0" presId="urn:microsoft.com/office/officeart/2005/8/layout/hList7"/>
    <dgm:cxn modelId="{331DA691-969E-4FC8-BDC9-E2BA298BDC7C}" type="presOf" srcId="{76F6E7FB-1D38-4588-86F0-464E76E339F7}" destId="{AC7FEA09-B466-4551-AA95-AFAB9CE49471}" srcOrd="1" destOrd="0" presId="urn:microsoft.com/office/officeart/2005/8/layout/hList7"/>
    <dgm:cxn modelId="{CC8BEEF8-1867-4B83-B930-8D3547D6BD6F}" type="presOf" srcId="{30BD4FDF-C191-455A-8FE0-C22DC5860B2A}" destId="{F5BF6D28-01BF-4D8E-9BAC-73DA13EF21D4}" srcOrd="0" destOrd="0" presId="urn:microsoft.com/office/officeart/2005/8/layout/hList7"/>
    <dgm:cxn modelId="{E0E712E5-1F5D-4014-A06C-815FBD95562C}" type="presOf" srcId="{FE160451-2EFF-4488-8B47-F33C38A2A482}" destId="{7952DE97-90EF-4A8D-AB4B-D1A5E69DD6FF}" srcOrd="0" destOrd="0" presId="urn:microsoft.com/office/officeart/2005/8/layout/hList7"/>
    <dgm:cxn modelId="{7D1579DC-5192-401F-BBF5-1935ED6D19C7}" type="presOf" srcId="{ABC8E45C-C35B-452B-AD19-AB2A9B485BA7}" destId="{A731D1B3-8D35-400A-8A06-97EAFBF3F622}" srcOrd="0" destOrd="0" presId="urn:microsoft.com/office/officeart/2005/8/layout/hList7"/>
    <dgm:cxn modelId="{35668B3F-7323-4C7C-B4DE-5A48A42507D9}" srcId="{30BD4FDF-C191-455A-8FE0-C22DC5860B2A}" destId="{76F6E7FB-1D38-4588-86F0-464E76E339F7}" srcOrd="1" destOrd="0" parTransId="{E4826E4E-5E0C-4D69-8826-7B31CCD1DDB2}" sibTransId="{FE160451-2EFF-4488-8B47-F33C38A2A482}"/>
    <dgm:cxn modelId="{CCED47A5-6A71-4F54-9671-A91471196578}" type="presParOf" srcId="{F5BF6D28-01BF-4D8E-9BAC-73DA13EF21D4}" destId="{622A0C91-39AC-4F8D-9727-A848CAE79EF1}" srcOrd="0" destOrd="0" presId="urn:microsoft.com/office/officeart/2005/8/layout/hList7"/>
    <dgm:cxn modelId="{DEAB7F44-D9E3-422D-83B6-1A2F27703FEF}" type="presParOf" srcId="{F5BF6D28-01BF-4D8E-9BAC-73DA13EF21D4}" destId="{0ACFA74D-7E17-4806-9A0F-71118BF01496}" srcOrd="1" destOrd="0" presId="urn:microsoft.com/office/officeart/2005/8/layout/hList7"/>
    <dgm:cxn modelId="{D404811B-E6C1-45FC-B9C1-06DA0EAADF1C}" type="presParOf" srcId="{0ACFA74D-7E17-4806-9A0F-71118BF01496}" destId="{518AFB58-184A-41AE-8574-A646892755C6}" srcOrd="0" destOrd="0" presId="urn:microsoft.com/office/officeart/2005/8/layout/hList7"/>
    <dgm:cxn modelId="{119687CB-9353-4876-87AC-729E7D91C23C}" type="presParOf" srcId="{518AFB58-184A-41AE-8574-A646892755C6}" destId="{EF1C2DFD-5760-43C7-9D2E-D7A524B32CDA}" srcOrd="0" destOrd="0" presId="urn:microsoft.com/office/officeart/2005/8/layout/hList7"/>
    <dgm:cxn modelId="{BB00D483-79D3-4B8C-BDCE-D0E2D9928259}" type="presParOf" srcId="{518AFB58-184A-41AE-8574-A646892755C6}" destId="{7B22FD50-89B9-420F-B652-4FF9B5190540}" srcOrd="1" destOrd="0" presId="urn:microsoft.com/office/officeart/2005/8/layout/hList7"/>
    <dgm:cxn modelId="{23FC7E76-D4A8-4EBB-BE69-A2B89C991E62}" type="presParOf" srcId="{518AFB58-184A-41AE-8574-A646892755C6}" destId="{4F1FEF6F-2CA6-468F-AB74-207915A3B242}" srcOrd="2" destOrd="0" presId="urn:microsoft.com/office/officeart/2005/8/layout/hList7"/>
    <dgm:cxn modelId="{57B3044A-9A00-4146-B0B7-ED04DA4577E9}" type="presParOf" srcId="{518AFB58-184A-41AE-8574-A646892755C6}" destId="{2C9E535A-0F39-4477-A4F7-D2E0CE955E58}" srcOrd="3" destOrd="0" presId="urn:microsoft.com/office/officeart/2005/8/layout/hList7"/>
    <dgm:cxn modelId="{174FF89C-4B2E-44A5-81BF-9D4973E3A8FC}" type="presParOf" srcId="{0ACFA74D-7E17-4806-9A0F-71118BF01496}" destId="{A731D1B3-8D35-400A-8A06-97EAFBF3F622}" srcOrd="1" destOrd="0" presId="urn:microsoft.com/office/officeart/2005/8/layout/hList7"/>
    <dgm:cxn modelId="{CA08895D-59C4-491C-9D79-2B3F83BBF6F3}" type="presParOf" srcId="{0ACFA74D-7E17-4806-9A0F-71118BF01496}" destId="{B4774A3F-4182-48E5-9012-25081D5FDC8E}" srcOrd="2" destOrd="0" presId="urn:microsoft.com/office/officeart/2005/8/layout/hList7"/>
    <dgm:cxn modelId="{6F04B08C-D06A-4FA0-A485-29FB2FF51521}" type="presParOf" srcId="{B4774A3F-4182-48E5-9012-25081D5FDC8E}" destId="{E9BA3E73-FFD8-447C-AA86-E741D6ED3B8D}" srcOrd="0" destOrd="0" presId="urn:microsoft.com/office/officeart/2005/8/layout/hList7"/>
    <dgm:cxn modelId="{FAB811BC-3F6A-4965-84D8-C47719A7C10B}" type="presParOf" srcId="{B4774A3F-4182-48E5-9012-25081D5FDC8E}" destId="{AC7FEA09-B466-4551-AA95-AFAB9CE49471}" srcOrd="1" destOrd="0" presId="urn:microsoft.com/office/officeart/2005/8/layout/hList7"/>
    <dgm:cxn modelId="{13921633-E323-4F1C-AB4D-A5338A3A853D}" type="presParOf" srcId="{B4774A3F-4182-48E5-9012-25081D5FDC8E}" destId="{9C218AFA-6BE5-4BAA-B982-A18345BE794B}" srcOrd="2" destOrd="0" presId="urn:microsoft.com/office/officeart/2005/8/layout/hList7"/>
    <dgm:cxn modelId="{7A123030-E139-47C1-8CD1-5462147AECA4}" type="presParOf" srcId="{B4774A3F-4182-48E5-9012-25081D5FDC8E}" destId="{793BCC9E-D88C-4B07-9B7E-B422FBCB8265}" srcOrd="3" destOrd="0" presId="urn:microsoft.com/office/officeart/2005/8/layout/hList7"/>
    <dgm:cxn modelId="{CDA715BA-350D-418C-835D-BE0D837463A1}" type="presParOf" srcId="{0ACFA74D-7E17-4806-9A0F-71118BF01496}" destId="{7952DE97-90EF-4A8D-AB4B-D1A5E69DD6FF}" srcOrd="3" destOrd="0" presId="urn:microsoft.com/office/officeart/2005/8/layout/hList7"/>
    <dgm:cxn modelId="{B0E793B1-611E-45C9-AB73-2217F92878F5}" type="presParOf" srcId="{0ACFA74D-7E17-4806-9A0F-71118BF01496}" destId="{AABF2F8A-1133-4D53-BB0A-293E9A40ABA3}" srcOrd="4" destOrd="0" presId="urn:microsoft.com/office/officeart/2005/8/layout/hList7"/>
    <dgm:cxn modelId="{66CECD62-2F4F-4BDD-B529-E14A34C5B501}" type="presParOf" srcId="{AABF2F8A-1133-4D53-BB0A-293E9A40ABA3}" destId="{7F519266-4AF3-4D5B-BB62-C564D6CA4DA7}" srcOrd="0" destOrd="0" presId="urn:microsoft.com/office/officeart/2005/8/layout/hList7"/>
    <dgm:cxn modelId="{868B1FD4-DAEF-49F8-B85D-2A37E0380D6B}" type="presParOf" srcId="{AABF2F8A-1133-4D53-BB0A-293E9A40ABA3}" destId="{275EBDCD-CF56-4DA2-AE56-441CB6CB0E7D}" srcOrd="1" destOrd="0" presId="urn:microsoft.com/office/officeart/2005/8/layout/hList7"/>
    <dgm:cxn modelId="{551FB9E4-CE68-450E-B019-591B28C45C99}" type="presParOf" srcId="{AABF2F8A-1133-4D53-BB0A-293E9A40ABA3}" destId="{D3AB9A4B-6C29-46DE-9F4E-E1D00B728E5A}" srcOrd="2" destOrd="0" presId="urn:microsoft.com/office/officeart/2005/8/layout/hList7"/>
    <dgm:cxn modelId="{5BAAFFA4-F3CC-4E0A-B4D2-D9E438F05B94}" type="presParOf" srcId="{AABF2F8A-1133-4D53-BB0A-293E9A40ABA3}" destId="{C95A7167-FE0F-48F6-8441-42161F7EC90C}" srcOrd="3" destOrd="0" presId="urn:microsoft.com/office/officeart/2005/8/layout/hList7"/>
    <dgm:cxn modelId="{1B9106DF-3FE1-4CA2-B02B-7E9F31CDC452}" type="presParOf" srcId="{0ACFA74D-7E17-4806-9A0F-71118BF01496}" destId="{22EB7E5F-F385-4779-BD8F-0BA6A0A7D28E}" srcOrd="5" destOrd="0" presId="urn:microsoft.com/office/officeart/2005/8/layout/hList7"/>
    <dgm:cxn modelId="{AF6D1C01-FD00-47B3-9D78-71AF00B690E8}" type="presParOf" srcId="{0ACFA74D-7E17-4806-9A0F-71118BF01496}" destId="{0679A180-775A-464E-8A19-9FF4C001EF8A}" srcOrd="6" destOrd="0" presId="urn:microsoft.com/office/officeart/2005/8/layout/hList7"/>
    <dgm:cxn modelId="{9A1DFEE8-7DE0-4F5A-89F1-3466E87BA3D4}" type="presParOf" srcId="{0679A180-775A-464E-8A19-9FF4C001EF8A}" destId="{5A83BE3B-D7F9-486C-8C7B-A47409AD40EF}" srcOrd="0" destOrd="0" presId="urn:microsoft.com/office/officeart/2005/8/layout/hList7"/>
    <dgm:cxn modelId="{B3CA9401-9E36-4EA2-B2A9-0E263D21565E}" type="presParOf" srcId="{0679A180-775A-464E-8A19-9FF4C001EF8A}" destId="{679A5365-9166-4FD3-BFA5-57B3BEE16440}" srcOrd="1" destOrd="0" presId="urn:microsoft.com/office/officeart/2005/8/layout/hList7"/>
    <dgm:cxn modelId="{0BB3F99E-FE61-4856-99C4-88B3321DFBBA}" type="presParOf" srcId="{0679A180-775A-464E-8A19-9FF4C001EF8A}" destId="{CF2D17A0-5CA0-4833-A7C7-3A7E07497CE5}" srcOrd="2" destOrd="0" presId="urn:microsoft.com/office/officeart/2005/8/layout/hList7"/>
    <dgm:cxn modelId="{4DC06200-6FE6-4161-B77E-F82B0EEB6D02}" type="presParOf" srcId="{0679A180-775A-464E-8A19-9FF4C001EF8A}" destId="{BBB1941B-5FDA-4782-98E0-A2DF7643FFB3}"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074414-E16A-4F0E-99ED-02D914AF4D38}" type="doc">
      <dgm:prSet loTypeId="urn:microsoft.com/office/officeart/2005/8/layout/pyramid4" loCatId="relationship" qsTypeId="urn:microsoft.com/office/officeart/2005/8/quickstyle/3d1" qsCatId="3D" csTypeId="urn:microsoft.com/office/officeart/2005/8/colors/colorful5" csCatId="colorful" phldr="1"/>
      <dgm:spPr/>
      <dgm:t>
        <a:bodyPr/>
        <a:lstStyle/>
        <a:p>
          <a:endParaRPr lang="en-US"/>
        </a:p>
      </dgm:t>
    </dgm:pt>
    <dgm:pt modelId="{068C2558-A758-40FA-9538-62028EB8DCC9}">
      <dgm:prSet phldrT="[Text]" custT="1"/>
      <dgm:spPr/>
      <dgm:t>
        <a:bodyPr/>
        <a:lstStyle/>
        <a:p>
          <a:r>
            <a:rPr lang="id-ID" sz="1600" b="0" dirty="0" smtClean="0"/>
            <a:t>Diskriminasi Sosial</a:t>
          </a:r>
          <a:endParaRPr lang="en-US" sz="1600" b="0" dirty="0"/>
        </a:p>
      </dgm:t>
    </dgm:pt>
    <dgm:pt modelId="{4193DC32-7108-4500-8380-118A25C96763}" type="parTrans" cxnId="{678B83E4-5D59-4BA7-B31C-76917ADFB1ED}">
      <dgm:prSet/>
      <dgm:spPr/>
      <dgm:t>
        <a:bodyPr/>
        <a:lstStyle/>
        <a:p>
          <a:endParaRPr lang="en-US"/>
        </a:p>
      </dgm:t>
    </dgm:pt>
    <dgm:pt modelId="{01D7F49A-B59D-4F0B-9C18-A2745095B929}" type="sibTrans" cxnId="{678B83E4-5D59-4BA7-B31C-76917ADFB1ED}">
      <dgm:prSet/>
      <dgm:spPr/>
      <dgm:t>
        <a:bodyPr/>
        <a:lstStyle/>
        <a:p>
          <a:endParaRPr lang="en-US"/>
        </a:p>
      </dgm:t>
    </dgm:pt>
    <dgm:pt modelId="{167AAB92-EB18-4B6E-81FF-3F7B7E3F0C15}">
      <dgm:prSet phldrT="[Text]" custT="1"/>
      <dgm:spPr/>
      <dgm:t>
        <a:bodyPr/>
        <a:lstStyle/>
        <a:p>
          <a:r>
            <a:rPr lang="id-ID" sz="1600" dirty="0" smtClean="0"/>
            <a:t>Kecemburu</a:t>
          </a:r>
          <a:r>
            <a:rPr lang="en-ID" sz="1600" dirty="0" smtClean="0"/>
            <a:t>-</a:t>
          </a:r>
          <a:r>
            <a:rPr lang="id-ID" sz="1600" dirty="0" smtClean="0"/>
            <a:t>an Sosial</a:t>
          </a:r>
          <a:endParaRPr lang="en-US" sz="1600" dirty="0"/>
        </a:p>
      </dgm:t>
    </dgm:pt>
    <dgm:pt modelId="{9422AA65-EAC4-436F-B8E6-23FD3E64F09E}" type="parTrans" cxnId="{125A9046-DD1C-49ED-81EA-F50A0CAF287F}">
      <dgm:prSet/>
      <dgm:spPr/>
      <dgm:t>
        <a:bodyPr/>
        <a:lstStyle/>
        <a:p>
          <a:endParaRPr lang="en-US"/>
        </a:p>
      </dgm:t>
    </dgm:pt>
    <dgm:pt modelId="{19F94706-A6B5-43C2-B27E-53E3BC6D8C02}" type="sibTrans" cxnId="{125A9046-DD1C-49ED-81EA-F50A0CAF287F}">
      <dgm:prSet/>
      <dgm:spPr/>
      <dgm:t>
        <a:bodyPr/>
        <a:lstStyle/>
        <a:p>
          <a:endParaRPr lang="en-US"/>
        </a:p>
      </dgm:t>
    </dgm:pt>
    <dgm:pt modelId="{631F0033-6290-43E1-AAC9-DC4E709AA8C8}">
      <dgm:prSet phldrT="[Text]" custT="1"/>
      <dgm:spPr/>
      <dgm:t>
        <a:bodyPr/>
        <a:lstStyle/>
        <a:p>
          <a:r>
            <a:rPr lang="id-ID" sz="1600" dirty="0" smtClean="0">
              <a:solidFill>
                <a:schemeClr val="tx1">
                  <a:lumMod val="75000"/>
                  <a:lumOff val="25000"/>
                </a:schemeClr>
              </a:solidFill>
            </a:rPr>
            <a:t>Monopoli Kekuasaan</a:t>
          </a:r>
          <a:endParaRPr lang="en-US" sz="1600" dirty="0">
            <a:solidFill>
              <a:schemeClr val="tx1">
                <a:lumMod val="75000"/>
                <a:lumOff val="25000"/>
              </a:schemeClr>
            </a:solidFill>
          </a:endParaRPr>
        </a:p>
      </dgm:t>
    </dgm:pt>
    <dgm:pt modelId="{7DE553C4-E02A-46D2-9100-ADD8C860C38B}" type="parTrans" cxnId="{93BBC2FC-BE59-42D8-AFA9-25007B28C8A5}">
      <dgm:prSet/>
      <dgm:spPr/>
      <dgm:t>
        <a:bodyPr/>
        <a:lstStyle/>
        <a:p>
          <a:endParaRPr lang="en-US"/>
        </a:p>
      </dgm:t>
    </dgm:pt>
    <dgm:pt modelId="{B3DD245F-0D9F-48D5-AD11-F7D31A4F4DB3}" type="sibTrans" cxnId="{93BBC2FC-BE59-42D8-AFA9-25007B28C8A5}">
      <dgm:prSet/>
      <dgm:spPr/>
      <dgm:t>
        <a:bodyPr/>
        <a:lstStyle/>
        <a:p>
          <a:endParaRPr lang="en-US"/>
        </a:p>
      </dgm:t>
    </dgm:pt>
    <dgm:pt modelId="{58EFC99B-0A89-4E5F-BA09-5C8D75C61BF7}">
      <dgm:prSet phldrT="[Text]" custT="1"/>
      <dgm:spPr/>
      <dgm:t>
        <a:bodyPr/>
        <a:lstStyle/>
        <a:p>
          <a:r>
            <a:rPr lang="id-ID" sz="1600" smtClean="0"/>
            <a:t>Konflik Sosial</a:t>
          </a:r>
          <a:endParaRPr lang="en-US" sz="1600" dirty="0"/>
        </a:p>
      </dgm:t>
    </dgm:pt>
    <dgm:pt modelId="{A29EA689-55DD-49B9-9787-FD01839B8274}" type="parTrans" cxnId="{CA48BE2A-05FD-4A41-9825-0607B6D7F432}">
      <dgm:prSet/>
      <dgm:spPr/>
      <dgm:t>
        <a:bodyPr/>
        <a:lstStyle/>
        <a:p>
          <a:endParaRPr lang="en-US"/>
        </a:p>
      </dgm:t>
    </dgm:pt>
    <dgm:pt modelId="{619796CF-7EF2-47FD-BF2F-197348026402}" type="sibTrans" cxnId="{CA48BE2A-05FD-4A41-9825-0607B6D7F432}">
      <dgm:prSet/>
      <dgm:spPr/>
      <dgm:t>
        <a:bodyPr/>
        <a:lstStyle/>
        <a:p>
          <a:endParaRPr lang="en-US"/>
        </a:p>
      </dgm:t>
    </dgm:pt>
    <dgm:pt modelId="{CE652F3A-55A3-4286-852A-2EB0BA4B4547}" type="pres">
      <dgm:prSet presAssocID="{1C074414-E16A-4F0E-99ED-02D914AF4D38}" presName="compositeShape" presStyleCnt="0">
        <dgm:presLayoutVars>
          <dgm:chMax val="9"/>
          <dgm:dir/>
          <dgm:resizeHandles val="exact"/>
        </dgm:presLayoutVars>
      </dgm:prSet>
      <dgm:spPr/>
      <dgm:t>
        <a:bodyPr/>
        <a:lstStyle/>
        <a:p>
          <a:endParaRPr lang="en-US"/>
        </a:p>
      </dgm:t>
    </dgm:pt>
    <dgm:pt modelId="{40F4F625-6454-46CB-8676-D01AEEA9C104}" type="pres">
      <dgm:prSet presAssocID="{1C074414-E16A-4F0E-99ED-02D914AF4D38}" presName="triangle1" presStyleLbl="node1" presStyleIdx="0" presStyleCnt="4">
        <dgm:presLayoutVars>
          <dgm:bulletEnabled val="1"/>
        </dgm:presLayoutVars>
      </dgm:prSet>
      <dgm:spPr/>
      <dgm:t>
        <a:bodyPr/>
        <a:lstStyle/>
        <a:p>
          <a:endParaRPr lang="en-US"/>
        </a:p>
      </dgm:t>
    </dgm:pt>
    <dgm:pt modelId="{8641C8AB-E979-4513-A4C3-FC29E20E5BD0}" type="pres">
      <dgm:prSet presAssocID="{1C074414-E16A-4F0E-99ED-02D914AF4D38}" presName="triangle2" presStyleLbl="node1" presStyleIdx="1" presStyleCnt="4">
        <dgm:presLayoutVars>
          <dgm:bulletEnabled val="1"/>
        </dgm:presLayoutVars>
      </dgm:prSet>
      <dgm:spPr/>
      <dgm:t>
        <a:bodyPr/>
        <a:lstStyle/>
        <a:p>
          <a:endParaRPr lang="en-US"/>
        </a:p>
      </dgm:t>
    </dgm:pt>
    <dgm:pt modelId="{4D5712DA-02FF-4DFC-99E9-D0BBF5F4ACB2}" type="pres">
      <dgm:prSet presAssocID="{1C074414-E16A-4F0E-99ED-02D914AF4D38}" presName="triangle3" presStyleLbl="node1" presStyleIdx="2" presStyleCnt="4">
        <dgm:presLayoutVars>
          <dgm:bulletEnabled val="1"/>
        </dgm:presLayoutVars>
      </dgm:prSet>
      <dgm:spPr/>
      <dgm:t>
        <a:bodyPr/>
        <a:lstStyle/>
        <a:p>
          <a:endParaRPr lang="en-US"/>
        </a:p>
      </dgm:t>
    </dgm:pt>
    <dgm:pt modelId="{D08FC607-FB41-41BE-99F2-0507F103E5FD}" type="pres">
      <dgm:prSet presAssocID="{1C074414-E16A-4F0E-99ED-02D914AF4D38}" presName="triangle4" presStyleLbl="node1" presStyleIdx="3" presStyleCnt="4">
        <dgm:presLayoutVars>
          <dgm:bulletEnabled val="1"/>
        </dgm:presLayoutVars>
      </dgm:prSet>
      <dgm:spPr/>
      <dgm:t>
        <a:bodyPr/>
        <a:lstStyle/>
        <a:p>
          <a:endParaRPr lang="en-US"/>
        </a:p>
      </dgm:t>
    </dgm:pt>
  </dgm:ptLst>
  <dgm:cxnLst>
    <dgm:cxn modelId="{93BBC2FC-BE59-42D8-AFA9-25007B28C8A5}" srcId="{1C074414-E16A-4F0E-99ED-02D914AF4D38}" destId="{631F0033-6290-43E1-AAC9-DC4E709AA8C8}" srcOrd="2" destOrd="0" parTransId="{7DE553C4-E02A-46D2-9100-ADD8C860C38B}" sibTransId="{B3DD245F-0D9F-48D5-AD11-F7D31A4F4DB3}"/>
    <dgm:cxn modelId="{D323307D-82D8-4408-A076-CD47A850C215}" type="presOf" srcId="{1C074414-E16A-4F0E-99ED-02D914AF4D38}" destId="{CE652F3A-55A3-4286-852A-2EB0BA4B4547}" srcOrd="0" destOrd="0" presId="urn:microsoft.com/office/officeart/2005/8/layout/pyramid4"/>
    <dgm:cxn modelId="{125A9046-DD1C-49ED-81EA-F50A0CAF287F}" srcId="{1C074414-E16A-4F0E-99ED-02D914AF4D38}" destId="{167AAB92-EB18-4B6E-81FF-3F7B7E3F0C15}" srcOrd="1" destOrd="0" parTransId="{9422AA65-EAC4-436F-B8E6-23FD3E64F09E}" sibTransId="{19F94706-A6B5-43C2-B27E-53E3BC6D8C02}"/>
    <dgm:cxn modelId="{09E83727-A836-43A0-A4F9-6EECEBE2E490}" type="presOf" srcId="{58EFC99B-0A89-4E5F-BA09-5C8D75C61BF7}" destId="{D08FC607-FB41-41BE-99F2-0507F103E5FD}" srcOrd="0" destOrd="0" presId="urn:microsoft.com/office/officeart/2005/8/layout/pyramid4"/>
    <dgm:cxn modelId="{678B83E4-5D59-4BA7-B31C-76917ADFB1ED}" srcId="{1C074414-E16A-4F0E-99ED-02D914AF4D38}" destId="{068C2558-A758-40FA-9538-62028EB8DCC9}" srcOrd="0" destOrd="0" parTransId="{4193DC32-7108-4500-8380-118A25C96763}" sibTransId="{01D7F49A-B59D-4F0B-9C18-A2745095B929}"/>
    <dgm:cxn modelId="{E2CA4B7E-9D3B-4B92-B295-A60EF34BF05C}" type="presOf" srcId="{068C2558-A758-40FA-9538-62028EB8DCC9}" destId="{40F4F625-6454-46CB-8676-D01AEEA9C104}" srcOrd="0" destOrd="0" presId="urn:microsoft.com/office/officeart/2005/8/layout/pyramid4"/>
    <dgm:cxn modelId="{1B3EA33A-062C-4A8B-8A73-F7B940D09EB0}" type="presOf" srcId="{167AAB92-EB18-4B6E-81FF-3F7B7E3F0C15}" destId="{8641C8AB-E979-4513-A4C3-FC29E20E5BD0}" srcOrd="0" destOrd="0" presId="urn:microsoft.com/office/officeart/2005/8/layout/pyramid4"/>
    <dgm:cxn modelId="{CA48BE2A-05FD-4A41-9825-0607B6D7F432}" srcId="{1C074414-E16A-4F0E-99ED-02D914AF4D38}" destId="{58EFC99B-0A89-4E5F-BA09-5C8D75C61BF7}" srcOrd="3" destOrd="0" parTransId="{A29EA689-55DD-49B9-9787-FD01839B8274}" sibTransId="{619796CF-7EF2-47FD-BF2F-197348026402}"/>
    <dgm:cxn modelId="{37753AA1-AF18-4343-B303-191EB3788503}" type="presOf" srcId="{631F0033-6290-43E1-AAC9-DC4E709AA8C8}" destId="{4D5712DA-02FF-4DFC-99E9-D0BBF5F4ACB2}" srcOrd="0" destOrd="0" presId="urn:microsoft.com/office/officeart/2005/8/layout/pyramid4"/>
    <dgm:cxn modelId="{DE4D2384-F5F8-4050-993A-8BA8BE4BBD89}" type="presParOf" srcId="{CE652F3A-55A3-4286-852A-2EB0BA4B4547}" destId="{40F4F625-6454-46CB-8676-D01AEEA9C104}" srcOrd="0" destOrd="0" presId="urn:microsoft.com/office/officeart/2005/8/layout/pyramid4"/>
    <dgm:cxn modelId="{EE6A836D-6BED-46A1-B54A-1BEB0A44046B}" type="presParOf" srcId="{CE652F3A-55A3-4286-852A-2EB0BA4B4547}" destId="{8641C8AB-E979-4513-A4C3-FC29E20E5BD0}" srcOrd="1" destOrd="0" presId="urn:microsoft.com/office/officeart/2005/8/layout/pyramid4"/>
    <dgm:cxn modelId="{19689359-EA90-44B4-9628-FD9650956D8D}" type="presParOf" srcId="{CE652F3A-55A3-4286-852A-2EB0BA4B4547}" destId="{4D5712DA-02FF-4DFC-99E9-D0BBF5F4ACB2}" srcOrd="2" destOrd="0" presId="urn:microsoft.com/office/officeart/2005/8/layout/pyramid4"/>
    <dgm:cxn modelId="{B35DF7E8-8EF6-4AF3-A0DC-74F78E1AAF2E}" type="presParOf" srcId="{CE652F3A-55A3-4286-852A-2EB0BA4B4547}" destId="{D08FC607-FB41-41BE-99F2-0507F103E5FD}"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98E264-79EC-491F-97F9-6C82D51ADD3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0624C73-4900-4D17-8C32-5B251DC265FC}">
      <dgm:prSet phldrT="[Text]"/>
      <dgm:spPr/>
      <dgm:t>
        <a:bodyPr/>
        <a:lstStyle/>
        <a:p>
          <a:r>
            <a:rPr lang="id-ID" dirty="0" smtClean="0"/>
            <a:t>Perbedaan perlakuan antarkelompok meskipun mereka memiliki hak sama</a:t>
          </a:r>
          <a:endParaRPr lang="en-US" dirty="0"/>
        </a:p>
      </dgm:t>
    </dgm:pt>
    <dgm:pt modelId="{210195C5-843A-4DE6-991C-2A9DEF3D1389}" type="parTrans" cxnId="{A240BCFC-8C28-4A3C-8511-4C8B2A511AD4}">
      <dgm:prSet/>
      <dgm:spPr/>
      <dgm:t>
        <a:bodyPr/>
        <a:lstStyle/>
        <a:p>
          <a:endParaRPr lang="en-US"/>
        </a:p>
      </dgm:t>
    </dgm:pt>
    <dgm:pt modelId="{0DF8D66A-5E76-4A05-81F0-D7166B02796F}" type="sibTrans" cxnId="{A240BCFC-8C28-4A3C-8511-4C8B2A511AD4}">
      <dgm:prSet/>
      <dgm:spPr/>
      <dgm:t>
        <a:bodyPr/>
        <a:lstStyle/>
        <a:p>
          <a:endParaRPr lang="en-US"/>
        </a:p>
      </dgm:t>
    </dgm:pt>
    <dgm:pt modelId="{D28DB077-E2F0-4D64-AE7E-69FA04AC7528}">
      <dgm:prSet phldrT="[Text]"/>
      <dgm:spPr/>
      <dgm:t>
        <a:bodyPr/>
        <a:lstStyle/>
        <a:p>
          <a:r>
            <a:rPr lang="id-ID" dirty="0" smtClean="0"/>
            <a:t>Pengecualian atau pembatasan kesempatan</a:t>
          </a:r>
          <a:endParaRPr lang="en-US" dirty="0"/>
        </a:p>
      </dgm:t>
    </dgm:pt>
    <dgm:pt modelId="{EA61A54B-6600-4175-97A1-BC6441CA98BD}" type="parTrans" cxnId="{D4DEAC2F-298D-4B0A-9418-47F233280782}">
      <dgm:prSet/>
      <dgm:spPr/>
      <dgm:t>
        <a:bodyPr/>
        <a:lstStyle/>
        <a:p>
          <a:endParaRPr lang="en-US"/>
        </a:p>
      </dgm:t>
    </dgm:pt>
    <dgm:pt modelId="{A6AEEFA5-0843-4C81-AE94-C6C7AE546286}" type="sibTrans" cxnId="{D4DEAC2F-298D-4B0A-9418-47F233280782}">
      <dgm:prSet/>
      <dgm:spPr/>
      <dgm:t>
        <a:bodyPr/>
        <a:lstStyle/>
        <a:p>
          <a:endParaRPr lang="en-US"/>
        </a:p>
      </dgm:t>
    </dgm:pt>
    <dgm:pt modelId="{DE086CF0-767D-4A84-9E04-68C32E6BE0D7}">
      <dgm:prSet phldrT="[Text]"/>
      <dgm:spPr/>
      <dgm:t>
        <a:bodyPr/>
        <a:lstStyle/>
        <a:p>
          <a:r>
            <a:rPr lang="id-ID" dirty="0" smtClean="0"/>
            <a:t>Pengutamaan atau kecenderungan terhadap pihak tertentu</a:t>
          </a:r>
          <a:endParaRPr lang="en-US" dirty="0"/>
        </a:p>
      </dgm:t>
    </dgm:pt>
    <dgm:pt modelId="{F4CEFEE8-ABCE-4029-9368-F65AB85BD0CA}" type="parTrans" cxnId="{A896842D-519B-4C21-A73D-E2885F70575C}">
      <dgm:prSet/>
      <dgm:spPr/>
      <dgm:t>
        <a:bodyPr/>
        <a:lstStyle/>
        <a:p>
          <a:endParaRPr lang="en-US"/>
        </a:p>
      </dgm:t>
    </dgm:pt>
    <dgm:pt modelId="{2FB5B385-AD47-49CC-A437-291D4EE8C2C1}" type="sibTrans" cxnId="{A896842D-519B-4C21-A73D-E2885F70575C}">
      <dgm:prSet/>
      <dgm:spPr/>
      <dgm:t>
        <a:bodyPr/>
        <a:lstStyle/>
        <a:p>
          <a:endParaRPr lang="en-US"/>
        </a:p>
      </dgm:t>
    </dgm:pt>
    <dgm:pt modelId="{B487DE4E-E582-453F-BCE8-C2CED9677392}" type="pres">
      <dgm:prSet presAssocID="{FD98E264-79EC-491F-97F9-6C82D51ADD3E}" presName="outerComposite" presStyleCnt="0">
        <dgm:presLayoutVars>
          <dgm:chMax val="5"/>
          <dgm:dir/>
          <dgm:resizeHandles val="exact"/>
        </dgm:presLayoutVars>
      </dgm:prSet>
      <dgm:spPr/>
      <dgm:t>
        <a:bodyPr/>
        <a:lstStyle/>
        <a:p>
          <a:endParaRPr lang="en-US"/>
        </a:p>
      </dgm:t>
    </dgm:pt>
    <dgm:pt modelId="{D3CA6381-2B21-4E6A-A8C7-AAE24DC30EEC}" type="pres">
      <dgm:prSet presAssocID="{FD98E264-79EC-491F-97F9-6C82D51ADD3E}" presName="dummyMaxCanvas" presStyleCnt="0">
        <dgm:presLayoutVars/>
      </dgm:prSet>
      <dgm:spPr/>
    </dgm:pt>
    <dgm:pt modelId="{6B677DA9-F9CB-4B04-9438-00287A7BBAEC}" type="pres">
      <dgm:prSet presAssocID="{FD98E264-79EC-491F-97F9-6C82D51ADD3E}" presName="ThreeNodes_1" presStyleLbl="node1" presStyleIdx="0" presStyleCnt="3">
        <dgm:presLayoutVars>
          <dgm:bulletEnabled val="1"/>
        </dgm:presLayoutVars>
      </dgm:prSet>
      <dgm:spPr/>
      <dgm:t>
        <a:bodyPr/>
        <a:lstStyle/>
        <a:p>
          <a:endParaRPr lang="en-US"/>
        </a:p>
      </dgm:t>
    </dgm:pt>
    <dgm:pt modelId="{CFC92CE2-36CE-412F-A722-C304F8797F90}" type="pres">
      <dgm:prSet presAssocID="{FD98E264-79EC-491F-97F9-6C82D51ADD3E}" presName="ThreeNodes_2" presStyleLbl="node1" presStyleIdx="1" presStyleCnt="3">
        <dgm:presLayoutVars>
          <dgm:bulletEnabled val="1"/>
        </dgm:presLayoutVars>
      </dgm:prSet>
      <dgm:spPr/>
      <dgm:t>
        <a:bodyPr/>
        <a:lstStyle/>
        <a:p>
          <a:endParaRPr lang="en-US"/>
        </a:p>
      </dgm:t>
    </dgm:pt>
    <dgm:pt modelId="{A2D33C75-B641-454C-9E11-FBF7310D6668}" type="pres">
      <dgm:prSet presAssocID="{FD98E264-79EC-491F-97F9-6C82D51ADD3E}" presName="ThreeNodes_3" presStyleLbl="node1" presStyleIdx="2" presStyleCnt="3">
        <dgm:presLayoutVars>
          <dgm:bulletEnabled val="1"/>
        </dgm:presLayoutVars>
      </dgm:prSet>
      <dgm:spPr/>
      <dgm:t>
        <a:bodyPr/>
        <a:lstStyle/>
        <a:p>
          <a:endParaRPr lang="en-US"/>
        </a:p>
      </dgm:t>
    </dgm:pt>
    <dgm:pt modelId="{0FE6ABEA-3E9B-4939-A12A-E30C82E32D01}" type="pres">
      <dgm:prSet presAssocID="{FD98E264-79EC-491F-97F9-6C82D51ADD3E}" presName="ThreeConn_1-2" presStyleLbl="fgAccFollowNode1" presStyleIdx="0" presStyleCnt="2">
        <dgm:presLayoutVars>
          <dgm:bulletEnabled val="1"/>
        </dgm:presLayoutVars>
      </dgm:prSet>
      <dgm:spPr/>
      <dgm:t>
        <a:bodyPr/>
        <a:lstStyle/>
        <a:p>
          <a:endParaRPr lang="en-US"/>
        </a:p>
      </dgm:t>
    </dgm:pt>
    <dgm:pt modelId="{96314AAE-C3AF-4A81-8059-0FDB4271FB4B}" type="pres">
      <dgm:prSet presAssocID="{FD98E264-79EC-491F-97F9-6C82D51ADD3E}" presName="ThreeConn_2-3" presStyleLbl="fgAccFollowNode1" presStyleIdx="1" presStyleCnt="2">
        <dgm:presLayoutVars>
          <dgm:bulletEnabled val="1"/>
        </dgm:presLayoutVars>
      </dgm:prSet>
      <dgm:spPr/>
      <dgm:t>
        <a:bodyPr/>
        <a:lstStyle/>
        <a:p>
          <a:endParaRPr lang="en-US"/>
        </a:p>
      </dgm:t>
    </dgm:pt>
    <dgm:pt modelId="{3771A292-843F-4714-84B9-EF3E1DF4AEE1}" type="pres">
      <dgm:prSet presAssocID="{FD98E264-79EC-491F-97F9-6C82D51ADD3E}" presName="ThreeNodes_1_text" presStyleLbl="node1" presStyleIdx="2" presStyleCnt="3">
        <dgm:presLayoutVars>
          <dgm:bulletEnabled val="1"/>
        </dgm:presLayoutVars>
      </dgm:prSet>
      <dgm:spPr/>
      <dgm:t>
        <a:bodyPr/>
        <a:lstStyle/>
        <a:p>
          <a:endParaRPr lang="en-US"/>
        </a:p>
      </dgm:t>
    </dgm:pt>
    <dgm:pt modelId="{9E62D4FB-C6F1-4D38-B7FD-7250EAD60925}" type="pres">
      <dgm:prSet presAssocID="{FD98E264-79EC-491F-97F9-6C82D51ADD3E}" presName="ThreeNodes_2_text" presStyleLbl="node1" presStyleIdx="2" presStyleCnt="3">
        <dgm:presLayoutVars>
          <dgm:bulletEnabled val="1"/>
        </dgm:presLayoutVars>
      </dgm:prSet>
      <dgm:spPr/>
      <dgm:t>
        <a:bodyPr/>
        <a:lstStyle/>
        <a:p>
          <a:endParaRPr lang="en-US"/>
        </a:p>
      </dgm:t>
    </dgm:pt>
    <dgm:pt modelId="{2C000BFA-9CBD-40E9-BBF3-3B7439124A2A}" type="pres">
      <dgm:prSet presAssocID="{FD98E264-79EC-491F-97F9-6C82D51ADD3E}" presName="ThreeNodes_3_text" presStyleLbl="node1" presStyleIdx="2" presStyleCnt="3">
        <dgm:presLayoutVars>
          <dgm:bulletEnabled val="1"/>
        </dgm:presLayoutVars>
      </dgm:prSet>
      <dgm:spPr/>
      <dgm:t>
        <a:bodyPr/>
        <a:lstStyle/>
        <a:p>
          <a:endParaRPr lang="en-US"/>
        </a:p>
      </dgm:t>
    </dgm:pt>
  </dgm:ptLst>
  <dgm:cxnLst>
    <dgm:cxn modelId="{56F7D006-EDE6-4FB0-96E4-A939DCB4D707}" type="presOf" srcId="{DE086CF0-767D-4A84-9E04-68C32E6BE0D7}" destId="{2C000BFA-9CBD-40E9-BBF3-3B7439124A2A}" srcOrd="1" destOrd="0" presId="urn:microsoft.com/office/officeart/2005/8/layout/vProcess5"/>
    <dgm:cxn modelId="{A896842D-519B-4C21-A73D-E2885F70575C}" srcId="{FD98E264-79EC-491F-97F9-6C82D51ADD3E}" destId="{DE086CF0-767D-4A84-9E04-68C32E6BE0D7}" srcOrd="2" destOrd="0" parTransId="{F4CEFEE8-ABCE-4029-9368-F65AB85BD0CA}" sibTransId="{2FB5B385-AD47-49CC-A437-291D4EE8C2C1}"/>
    <dgm:cxn modelId="{8F005A96-75FB-4EAE-B874-AB8A8D079C81}" type="presOf" srcId="{D28DB077-E2F0-4D64-AE7E-69FA04AC7528}" destId="{9E62D4FB-C6F1-4D38-B7FD-7250EAD60925}" srcOrd="1" destOrd="0" presId="urn:microsoft.com/office/officeart/2005/8/layout/vProcess5"/>
    <dgm:cxn modelId="{4F7B551B-7726-48D8-B23D-F9F7368CCD9D}" type="presOf" srcId="{DE086CF0-767D-4A84-9E04-68C32E6BE0D7}" destId="{A2D33C75-B641-454C-9E11-FBF7310D6668}" srcOrd="0" destOrd="0" presId="urn:microsoft.com/office/officeart/2005/8/layout/vProcess5"/>
    <dgm:cxn modelId="{AD6604C6-96D6-46CD-89DC-9CD442A64631}" type="presOf" srcId="{D28DB077-E2F0-4D64-AE7E-69FA04AC7528}" destId="{CFC92CE2-36CE-412F-A722-C304F8797F90}" srcOrd="0" destOrd="0" presId="urn:microsoft.com/office/officeart/2005/8/layout/vProcess5"/>
    <dgm:cxn modelId="{D4DEAC2F-298D-4B0A-9418-47F233280782}" srcId="{FD98E264-79EC-491F-97F9-6C82D51ADD3E}" destId="{D28DB077-E2F0-4D64-AE7E-69FA04AC7528}" srcOrd="1" destOrd="0" parTransId="{EA61A54B-6600-4175-97A1-BC6441CA98BD}" sibTransId="{A6AEEFA5-0843-4C81-AE94-C6C7AE546286}"/>
    <dgm:cxn modelId="{DAAC8809-B410-474E-833D-142A02988982}" type="presOf" srcId="{FD98E264-79EC-491F-97F9-6C82D51ADD3E}" destId="{B487DE4E-E582-453F-BCE8-C2CED9677392}" srcOrd="0" destOrd="0" presId="urn:microsoft.com/office/officeart/2005/8/layout/vProcess5"/>
    <dgm:cxn modelId="{FCEF36FE-FBB0-4C47-A5C7-845F9F67485F}" type="presOf" srcId="{A6AEEFA5-0843-4C81-AE94-C6C7AE546286}" destId="{96314AAE-C3AF-4A81-8059-0FDB4271FB4B}" srcOrd="0" destOrd="0" presId="urn:microsoft.com/office/officeart/2005/8/layout/vProcess5"/>
    <dgm:cxn modelId="{A240BCFC-8C28-4A3C-8511-4C8B2A511AD4}" srcId="{FD98E264-79EC-491F-97F9-6C82D51ADD3E}" destId="{60624C73-4900-4D17-8C32-5B251DC265FC}" srcOrd="0" destOrd="0" parTransId="{210195C5-843A-4DE6-991C-2A9DEF3D1389}" sibTransId="{0DF8D66A-5E76-4A05-81F0-D7166B02796F}"/>
    <dgm:cxn modelId="{D84335FE-CB14-4F7D-91F5-C182DA647C7D}" type="presOf" srcId="{60624C73-4900-4D17-8C32-5B251DC265FC}" destId="{6B677DA9-F9CB-4B04-9438-00287A7BBAEC}" srcOrd="0" destOrd="0" presId="urn:microsoft.com/office/officeart/2005/8/layout/vProcess5"/>
    <dgm:cxn modelId="{34C2DC34-7F76-4777-99AD-1884BE3F2058}" type="presOf" srcId="{60624C73-4900-4D17-8C32-5B251DC265FC}" destId="{3771A292-843F-4714-84B9-EF3E1DF4AEE1}" srcOrd="1" destOrd="0" presId="urn:microsoft.com/office/officeart/2005/8/layout/vProcess5"/>
    <dgm:cxn modelId="{1674692F-467B-45C4-BB77-ADB2B7BAA9B4}" type="presOf" srcId="{0DF8D66A-5E76-4A05-81F0-D7166B02796F}" destId="{0FE6ABEA-3E9B-4939-A12A-E30C82E32D01}" srcOrd="0" destOrd="0" presId="urn:microsoft.com/office/officeart/2005/8/layout/vProcess5"/>
    <dgm:cxn modelId="{BE539105-E296-47B0-92AD-448DD77E9806}" type="presParOf" srcId="{B487DE4E-E582-453F-BCE8-C2CED9677392}" destId="{D3CA6381-2B21-4E6A-A8C7-AAE24DC30EEC}" srcOrd="0" destOrd="0" presId="urn:microsoft.com/office/officeart/2005/8/layout/vProcess5"/>
    <dgm:cxn modelId="{D98FD921-9C34-4C5C-898B-E0BA852ADD5C}" type="presParOf" srcId="{B487DE4E-E582-453F-BCE8-C2CED9677392}" destId="{6B677DA9-F9CB-4B04-9438-00287A7BBAEC}" srcOrd="1" destOrd="0" presId="urn:microsoft.com/office/officeart/2005/8/layout/vProcess5"/>
    <dgm:cxn modelId="{C6EBBCC4-763F-47BA-AE14-06AB4176523A}" type="presParOf" srcId="{B487DE4E-E582-453F-BCE8-C2CED9677392}" destId="{CFC92CE2-36CE-412F-A722-C304F8797F90}" srcOrd="2" destOrd="0" presId="urn:microsoft.com/office/officeart/2005/8/layout/vProcess5"/>
    <dgm:cxn modelId="{8E77AEC7-FD38-4AA7-86DA-EA0FA098ACA2}" type="presParOf" srcId="{B487DE4E-E582-453F-BCE8-C2CED9677392}" destId="{A2D33C75-B641-454C-9E11-FBF7310D6668}" srcOrd="3" destOrd="0" presId="urn:microsoft.com/office/officeart/2005/8/layout/vProcess5"/>
    <dgm:cxn modelId="{0663E2BB-918A-4221-9D70-217A650132FB}" type="presParOf" srcId="{B487DE4E-E582-453F-BCE8-C2CED9677392}" destId="{0FE6ABEA-3E9B-4939-A12A-E30C82E32D01}" srcOrd="4" destOrd="0" presId="urn:microsoft.com/office/officeart/2005/8/layout/vProcess5"/>
    <dgm:cxn modelId="{2990D521-3DDB-49A4-AE46-7A8A130B6DBF}" type="presParOf" srcId="{B487DE4E-E582-453F-BCE8-C2CED9677392}" destId="{96314AAE-C3AF-4A81-8059-0FDB4271FB4B}" srcOrd="5" destOrd="0" presId="urn:microsoft.com/office/officeart/2005/8/layout/vProcess5"/>
    <dgm:cxn modelId="{8C7B0115-CA27-422E-999F-25039B128036}" type="presParOf" srcId="{B487DE4E-E582-453F-BCE8-C2CED9677392}" destId="{3771A292-843F-4714-84B9-EF3E1DF4AEE1}" srcOrd="6" destOrd="0" presId="urn:microsoft.com/office/officeart/2005/8/layout/vProcess5"/>
    <dgm:cxn modelId="{0E2E2900-6E50-4653-917B-CDD42F863E9A}" type="presParOf" srcId="{B487DE4E-E582-453F-BCE8-C2CED9677392}" destId="{9E62D4FB-C6F1-4D38-B7FD-7250EAD60925}" srcOrd="7" destOrd="0" presId="urn:microsoft.com/office/officeart/2005/8/layout/vProcess5"/>
    <dgm:cxn modelId="{2A37B56F-7D19-4ECE-9199-24681E645B44}" type="presParOf" srcId="{B487DE4E-E582-453F-BCE8-C2CED9677392}" destId="{2C000BFA-9CBD-40E9-BBF3-3B7439124A2A}"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5586B9-FE8E-46DB-84F9-AA2934B15BE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80168C4-7DF8-4651-B8C8-1CE0B74FCDE8}">
      <dgm:prSet phldrT="[Text]"/>
      <dgm:spPr/>
      <dgm:t>
        <a:bodyPr/>
        <a:lstStyle/>
        <a:p>
          <a:r>
            <a:rPr lang="en-ID" dirty="0" smtClean="0"/>
            <a:t>Terdapat dua pihak atau lebih yang terlibat konflik</a:t>
          </a:r>
          <a:endParaRPr lang="en-US" dirty="0"/>
        </a:p>
      </dgm:t>
    </dgm:pt>
    <dgm:pt modelId="{1A79CE01-F1A6-4C2A-9D53-F0778A282405}" type="parTrans" cxnId="{221AAF47-EDE8-4627-8E5E-4BB7A773B476}">
      <dgm:prSet/>
      <dgm:spPr/>
      <dgm:t>
        <a:bodyPr/>
        <a:lstStyle/>
        <a:p>
          <a:endParaRPr lang="en-US"/>
        </a:p>
      </dgm:t>
    </dgm:pt>
    <dgm:pt modelId="{92BB9419-DF32-4562-8632-4B015BAA3C19}" type="sibTrans" cxnId="{221AAF47-EDE8-4627-8E5E-4BB7A773B476}">
      <dgm:prSet/>
      <dgm:spPr/>
      <dgm:t>
        <a:bodyPr/>
        <a:lstStyle/>
        <a:p>
          <a:endParaRPr lang="en-US"/>
        </a:p>
      </dgm:t>
    </dgm:pt>
    <dgm:pt modelId="{EBB8A205-6EEB-4A34-8FB0-DE9642A015B7}">
      <dgm:prSet phldrT="[Text]"/>
      <dgm:spPr/>
      <dgm:t>
        <a:bodyPr/>
        <a:lstStyle/>
        <a:p>
          <a:r>
            <a:rPr lang="en-ID" dirty="0" smtClean="0"/>
            <a:t>Adanya tujuan tertentu yang dijadikan sasaran konflik</a:t>
          </a:r>
          <a:endParaRPr lang="en-US" dirty="0"/>
        </a:p>
      </dgm:t>
    </dgm:pt>
    <dgm:pt modelId="{E09E88D8-54F3-4C5C-8B01-A4ED9F1506DE}" type="parTrans" cxnId="{53E0F22A-9DBA-45A1-BFC7-B30FDAB1E125}">
      <dgm:prSet/>
      <dgm:spPr/>
      <dgm:t>
        <a:bodyPr/>
        <a:lstStyle/>
        <a:p>
          <a:endParaRPr lang="en-US"/>
        </a:p>
      </dgm:t>
    </dgm:pt>
    <dgm:pt modelId="{8036B414-815E-4A28-B63B-3F33220DB309}" type="sibTrans" cxnId="{53E0F22A-9DBA-45A1-BFC7-B30FDAB1E125}">
      <dgm:prSet/>
      <dgm:spPr/>
      <dgm:t>
        <a:bodyPr/>
        <a:lstStyle/>
        <a:p>
          <a:endParaRPr lang="en-US"/>
        </a:p>
      </dgm:t>
    </dgm:pt>
    <dgm:pt modelId="{EB1B341E-FF4C-41EF-AAB3-5E7C729623CC}">
      <dgm:prSet phldrT="[Text]"/>
      <dgm:spPr/>
      <dgm:t>
        <a:bodyPr/>
        <a:lstStyle/>
        <a:p>
          <a:r>
            <a:rPr lang="en-ID" dirty="0" smtClean="0"/>
            <a:t>Terdapat perbedaan pikiran, perasaan, dan tindakan</a:t>
          </a:r>
          <a:endParaRPr lang="en-US" dirty="0"/>
        </a:p>
      </dgm:t>
    </dgm:pt>
    <dgm:pt modelId="{2C738F5F-D0BD-4F3E-9CF0-5E2AFF4EAEB7}" type="parTrans" cxnId="{11CAAB0E-F046-4A30-89BC-117C7F0EE004}">
      <dgm:prSet/>
      <dgm:spPr/>
      <dgm:t>
        <a:bodyPr/>
        <a:lstStyle/>
        <a:p>
          <a:endParaRPr lang="en-US"/>
        </a:p>
      </dgm:t>
    </dgm:pt>
    <dgm:pt modelId="{B90F6A57-F51A-484F-84DF-9EA109AEF8A6}" type="sibTrans" cxnId="{11CAAB0E-F046-4A30-89BC-117C7F0EE004}">
      <dgm:prSet/>
      <dgm:spPr/>
      <dgm:t>
        <a:bodyPr/>
        <a:lstStyle/>
        <a:p>
          <a:endParaRPr lang="en-US"/>
        </a:p>
      </dgm:t>
    </dgm:pt>
    <dgm:pt modelId="{CD550883-1BEC-465C-83EC-23F30CC37BF4}">
      <dgm:prSet phldrT="[Text]"/>
      <dgm:spPr/>
      <dgm:t>
        <a:bodyPr/>
        <a:lstStyle/>
        <a:p>
          <a:r>
            <a:rPr lang="en-ID" dirty="0" smtClean="0"/>
            <a:t>Terdapat situasi yang mendukung konflik</a:t>
          </a:r>
          <a:endParaRPr lang="en-US" dirty="0"/>
        </a:p>
      </dgm:t>
    </dgm:pt>
    <dgm:pt modelId="{3A43544D-43FE-4321-B955-5ACECDAF392B}" type="parTrans" cxnId="{4AACB8A8-C0EE-40D5-8641-B55C53A17C60}">
      <dgm:prSet/>
      <dgm:spPr/>
      <dgm:t>
        <a:bodyPr/>
        <a:lstStyle/>
        <a:p>
          <a:endParaRPr lang="en-US"/>
        </a:p>
      </dgm:t>
    </dgm:pt>
    <dgm:pt modelId="{6B2E3233-A915-4A94-A01B-4971AB67BD7C}" type="sibTrans" cxnId="{4AACB8A8-C0EE-40D5-8641-B55C53A17C60}">
      <dgm:prSet/>
      <dgm:spPr/>
      <dgm:t>
        <a:bodyPr/>
        <a:lstStyle/>
        <a:p>
          <a:endParaRPr lang="en-US"/>
        </a:p>
      </dgm:t>
    </dgm:pt>
    <dgm:pt modelId="{2FC09D1A-CDA1-4FCA-816F-9D6DFA47630D}" type="pres">
      <dgm:prSet presAssocID="{825586B9-FE8E-46DB-84F9-AA2934B15BE0}" presName="linear" presStyleCnt="0">
        <dgm:presLayoutVars>
          <dgm:dir/>
          <dgm:animLvl val="lvl"/>
          <dgm:resizeHandles val="exact"/>
        </dgm:presLayoutVars>
      </dgm:prSet>
      <dgm:spPr/>
      <dgm:t>
        <a:bodyPr/>
        <a:lstStyle/>
        <a:p>
          <a:endParaRPr lang="en-US"/>
        </a:p>
      </dgm:t>
    </dgm:pt>
    <dgm:pt modelId="{67850332-833E-434D-983C-85479F85CA7C}" type="pres">
      <dgm:prSet presAssocID="{280168C4-7DF8-4651-B8C8-1CE0B74FCDE8}" presName="parentLin" presStyleCnt="0"/>
      <dgm:spPr/>
    </dgm:pt>
    <dgm:pt modelId="{5DB36FE6-858B-4C22-B006-953345590565}" type="pres">
      <dgm:prSet presAssocID="{280168C4-7DF8-4651-B8C8-1CE0B74FCDE8}" presName="parentLeftMargin" presStyleLbl="node1" presStyleIdx="0" presStyleCnt="4"/>
      <dgm:spPr/>
      <dgm:t>
        <a:bodyPr/>
        <a:lstStyle/>
        <a:p>
          <a:endParaRPr lang="en-US"/>
        </a:p>
      </dgm:t>
    </dgm:pt>
    <dgm:pt modelId="{9C10657D-F158-4341-8C6F-B040D967BE0F}" type="pres">
      <dgm:prSet presAssocID="{280168C4-7DF8-4651-B8C8-1CE0B74FCDE8}" presName="parentText" presStyleLbl="node1" presStyleIdx="0" presStyleCnt="4">
        <dgm:presLayoutVars>
          <dgm:chMax val="0"/>
          <dgm:bulletEnabled val="1"/>
        </dgm:presLayoutVars>
      </dgm:prSet>
      <dgm:spPr/>
      <dgm:t>
        <a:bodyPr/>
        <a:lstStyle/>
        <a:p>
          <a:endParaRPr lang="en-US"/>
        </a:p>
      </dgm:t>
    </dgm:pt>
    <dgm:pt modelId="{CA4FCFEB-AC50-412D-9C66-C7700C8DA6F3}" type="pres">
      <dgm:prSet presAssocID="{280168C4-7DF8-4651-B8C8-1CE0B74FCDE8}" presName="negativeSpace" presStyleCnt="0"/>
      <dgm:spPr/>
    </dgm:pt>
    <dgm:pt modelId="{9538ECAB-7CA8-457A-A17D-B2D9C60BDED9}" type="pres">
      <dgm:prSet presAssocID="{280168C4-7DF8-4651-B8C8-1CE0B74FCDE8}" presName="childText" presStyleLbl="conFgAcc1" presStyleIdx="0" presStyleCnt="4">
        <dgm:presLayoutVars>
          <dgm:bulletEnabled val="1"/>
        </dgm:presLayoutVars>
      </dgm:prSet>
      <dgm:spPr/>
    </dgm:pt>
    <dgm:pt modelId="{FEAE9765-7130-4F5F-B752-70AFEB7C456A}" type="pres">
      <dgm:prSet presAssocID="{92BB9419-DF32-4562-8632-4B015BAA3C19}" presName="spaceBetweenRectangles" presStyleCnt="0"/>
      <dgm:spPr/>
    </dgm:pt>
    <dgm:pt modelId="{0BB07510-94A1-4128-93D7-D42BC67A19A1}" type="pres">
      <dgm:prSet presAssocID="{EBB8A205-6EEB-4A34-8FB0-DE9642A015B7}" presName="parentLin" presStyleCnt="0"/>
      <dgm:spPr/>
    </dgm:pt>
    <dgm:pt modelId="{5FD97FD3-11B9-4553-92F7-15303FFA7652}" type="pres">
      <dgm:prSet presAssocID="{EBB8A205-6EEB-4A34-8FB0-DE9642A015B7}" presName="parentLeftMargin" presStyleLbl="node1" presStyleIdx="0" presStyleCnt="4"/>
      <dgm:spPr/>
      <dgm:t>
        <a:bodyPr/>
        <a:lstStyle/>
        <a:p>
          <a:endParaRPr lang="en-US"/>
        </a:p>
      </dgm:t>
    </dgm:pt>
    <dgm:pt modelId="{C01D96EC-4031-432C-813E-E6176165465B}" type="pres">
      <dgm:prSet presAssocID="{EBB8A205-6EEB-4A34-8FB0-DE9642A015B7}" presName="parentText" presStyleLbl="node1" presStyleIdx="1" presStyleCnt="4">
        <dgm:presLayoutVars>
          <dgm:chMax val="0"/>
          <dgm:bulletEnabled val="1"/>
        </dgm:presLayoutVars>
      </dgm:prSet>
      <dgm:spPr/>
      <dgm:t>
        <a:bodyPr/>
        <a:lstStyle/>
        <a:p>
          <a:endParaRPr lang="en-US"/>
        </a:p>
      </dgm:t>
    </dgm:pt>
    <dgm:pt modelId="{C9133D78-A280-40E8-AEB0-0C86A5911CEE}" type="pres">
      <dgm:prSet presAssocID="{EBB8A205-6EEB-4A34-8FB0-DE9642A015B7}" presName="negativeSpace" presStyleCnt="0"/>
      <dgm:spPr/>
    </dgm:pt>
    <dgm:pt modelId="{09449235-9DD0-4688-995D-FB69B9153143}" type="pres">
      <dgm:prSet presAssocID="{EBB8A205-6EEB-4A34-8FB0-DE9642A015B7}" presName="childText" presStyleLbl="conFgAcc1" presStyleIdx="1" presStyleCnt="4">
        <dgm:presLayoutVars>
          <dgm:bulletEnabled val="1"/>
        </dgm:presLayoutVars>
      </dgm:prSet>
      <dgm:spPr/>
    </dgm:pt>
    <dgm:pt modelId="{62FB6BC6-0AC4-401E-B2DC-993A4E307E52}" type="pres">
      <dgm:prSet presAssocID="{8036B414-815E-4A28-B63B-3F33220DB309}" presName="spaceBetweenRectangles" presStyleCnt="0"/>
      <dgm:spPr/>
    </dgm:pt>
    <dgm:pt modelId="{D36CBF67-4597-4B37-B0EE-A3EFE81C9C1D}" type="pres">
      <dgm:prSet presAssocID="{EB1B341E-FF4C-41EF-AAB3-5E7C729623CC}" presName="parentLin" presStyleCnt="0"/>
      <dgm:spPr/>
    </dgm:pt>
    <dgm:pt modelId="{E4C45279-F9B6-45A3-9671-FA9663B93D4A}" type="pres">
      <dgm:prSet presAssocID="{EB1B341E-FF4C-41EF-AAB3-5E7C729623CC}" presName="parentLeftMargin" presStyleLbl="node1" presStyleIdx="1" presStyleCnt="4"/>
      <dgm:spPr/>
      <dgm:t>
        <a:bodyPr/>
        <a:lstStyle/>
        <a:p>
          <a:endParaRPr lang="en-US"/>
        </a:p>
      </dgm:t>
    </dgm:pt>
    <dgm:pt modelId="{A409F44C-E5A7-46E1-ADBC-C72DCF1AA237}" type="pres">
      <dgm:prSet presAssocID="{EB1B341E-FF4C-41EF-AAB3-5E7C729623CC}" presName="parentText" presStyleLbl="node1" presStyleIdx="2" presStyleCnt="4">
        <dgm:presLayoutVars>
          <dgm:chMax val="0"/>
          <dgm:bulletEnabled val="1"/>
        </dgm:presLayoutVars>
      </dgm:prSet>
      <dgm:spPr/>
      <dgm:t>
        <a:bodyPr/>
        <a:lstStyle/>
        <a:p>
          <a:endParaRPr lang="en-US"/>
        </a:p>
      </dgm:t>
    </dgm:pt>
    <dgm:pt modelId="{00063E83-3C96-4244-9D6D-C72234D99456}" type="pres">
      <dgm:prSet presAssocID="{EB1B341E-FF4C-41EF-AAB3-5E7C729623CC}" presName="negativeSpace" presStyleCnt="0"/>
      <dgm:spPr/>
    </dgm:pt>
    <dgm:pt modelId="{8CD513C1-AA5F-4CED-87C5-2D32435723D7}" type="pres">
      <dgm:prSet presAssocID="{EB1B341E-FF4C-41EF-AAB3-5E7C729623CC}" presName="childText" presStyleLbl="conFgAcc1" presStyleIdx="2" presStyleCnt="4">
        <dgm:presLayoutVars>
          <dgm:bulletEnabled val="1"/>
        </dgm:presLayoutVars>
      </dgm:prSet>
      <dgm:spPr/>
    </dgm:pt>
    <dgm:pt modelId="{B5ED4A0D-A8D8-458A-A197-C2C4BD94457D}" type="pres">
      <dgm:prSet presAssocID="{B90F6A57-F51A-484F-84DF-9EA109AEF8A6}" presName="spaceBetweenRectangles" presStyleCnt="0"/>
      <dgm:spPr/>
    </dgm:pt>
    <dgm:pt modelId="{D839D754-CD8E-452D-8033-A8C6558C2175}" type="pres">
      <dgm:prSet presAssocID="{CD550883-1BEC-465C-83EC-23F30CC37BF4}" presName="parentLin" presStyleCnt="0"/>
      <dgm:spPr/>
    </dgm:pt>
    <dgm:pt modelId="{028F9C85-716D-4034-8021-1868EE22ED62}" type="pres">
      <dgm:prSet presAssocID="{CD550883-1BEC-465C-83EC-23F30CC37BF4}" presName="parentLeftMargin" presStyleLbl="node1" presStyleIdx="2" presStyleCnt="4"/>
      <dgm:spPr/>
      <dgm:t>
        <a:bodyPr/>
        <a:lstStyle/>
        <a:p>
          <a:endParaRPr lang="en-US"/>
        </a:p>
      </dgm:t>
    </dgm:pt>
    <dgm:pt modelId="{F0076CBD-6E38-44AA-9815-159681B1C805}" type="pres">
      <dgm:prSet presAssocID="{CD550883-1BEC-465C-83EC-23F30CC37BF4}" presName="parentText" presStyleLbl="node1" presStyleIdx="3" presStyleCnt="4">
        <dgm:presLayoutVars>
          <dgm:chMax val="0"/>
          <dgm:bulletEnabled val="1"/>
        </dgm:presLayoutVars>
      </dgm:prSet>
      <dgm:spPr/>
      <dgm:t>
        <a:bodyPr/>
        <a:lstStyle/>
        <a:p>
          <a:endParaRPr lang="en-US"/>
        </a:p>
      </dgm:t>
    </dgm:pt>
    <dgm:pt modelId="{AD23F35A-2A0F-4837-838D-D3E55AB09B58}" type="pres">
      <dgm:prSet presAssocID="{CD550883-1BEC-465C-83EC-23F30CC37BF4}" presName="negativeSpace" presStyleCnt="0"/>
      <dgm:spPr/>
    </dgm:pt>
    <dgm:pt modelId="{7D34FE7F-82DD-4C10-B97A-8E4FAACCAB09}" type="pres">
      <dgm:prSet presAssocID="{CD550883-1BEC-465C-83EC-23F30CC37BF4}" presName="childText" presStyleLbl="conFgAcc1" presStyleIdx="3" presStyleCnt="4">
        <dgm:presLayoutVars>
          <dgm:bulletEnabled val="1"/>
        </dgm:presLayoutVars>
      </dgm:prSet>
      <dgm:spPr/>
    </dgm:pt>
  </dgm:ptLst>
  <dgm:cxnLst>
    <dgm:cxn modelId="{F2E7999F-5443-4C70-8436-FD4795963000}" type="presOf" srcId="{EB1B341E-FF4C-41EF-AAB3-5E7C729623CC}" destId="{E4C45279-F9B6-45A3-9671-FA9663B93D4A}" srcOrd="0" destOrd="0" presId="urn:microsoft.com/office/officeart/2005/8/layout/list1"/>
    <dgm:cxn modelId="{CE35F076-92A7-464E-BFE8-320A1126BD47}" type="presOf" srcId="{EBB8A205-6EEB-4A34-8FB0-DE9642A015B7}" destId="{5FD97FD3-11B9-4553-92F7-15303FFA7652}" srcOrd="0" destOrd="0" presId="urn:microsoft.com/office/officeart/2005/8/layout/list1"/>
    <dgm:cxn modelId="{221AAF47-EDE8-4627-8E5E-4BB7A773B476}" srcId="{825586B9-FE8E-46DB-84F9-AA2934B15BE0}" destId="{280168C4-7DF8-4651-B8C8-1CE0B74FCDE8}" srcOrd="0" destOrd="0" parTransId="{1A79CE01-F1A6-4C2A-9D53-F0778A282405}" sibTransId="{92BB9419-DF32-4562-8632-4B015BAA3C19}"/>
    <dgm:cxn modelId="{517701D2-3F97-4CF7-906D-A4F63EBE31FF}" type="presOf" srcId="{EB1B341E-FF4C-41EF-AAB3-5E7C729623CC}" destId="{A409F44C-E5A7-46E1-ADBC-C72DCF1AA237}" srcOrd="1" destOrd="0" presId="urn:microsoft.com/office/officeart/2005/8/layout/list1"/>
    <dgm:cxn modelId="{C9E40A0B-1198-495B-ACBE-77E70959FA1A}" type="presOf" srcId="{CD550883-1BEC-465C-83EC-23F30CC37BF4}" destId="{028F9C85-716D-4034-8021-1868EE22ED62}" srcOrd="0" destOrd="0" presId="urn:microsoft.com/office/officeart/2005/8/layout/list1"/>
    <dgm:cxn modelId="{189F8F86-909D-42F9-BDEC-20A88AB7FF8A}" type="presOf" srcId="{825586B9-FE8E-46DB-84F9-AA2934B15BE0}" destId="{2FC09D1A-CDA1-4FCA-816F-9D6DFA47630D}" srcOrd="0" destOrd="0" presId="urn:microsoft.com/office/officeart/2005/8/layout/list1"/>
    <dgm:cxn modelId="{4AACB8A8-C0EE-40D5-8641-B55C53A17C60}" srcId="{825586B9-FE8E-46DB-84F9-AA2934B15BE0}" destId="{CD550883-1BEC-465C-83EC-23F30CC37BF4}" srcOrd="3" destOrd="0" parTransId="{3A43544D-43FE-4321-B955-5ACECDAF392B}" sibTransId="{6B2E3233-A915-4A94-A01B-4971AB67BD7C}"/>
    <dgm:cxn modelId="{11CAAB0E-F046-4A30-89BC-117C7F0EE004}" srcId="{825586B9-FE8E-46DB-84F9-AA2934B15BE0}" destId="{EB1B341E-FF4C-41EF-AAB3-5E7C729623CC}" srcOrd="2" destOrd="0" parTransId="{2C738F5F-D0BD-4F3E-9CF0-5E2AFF4EAEB7}" sibTransId="{B90F6A57-F51A-484F-84DF-9EA109AEF8A6}"/>
    <dgm:cxn modelId="{7E56A252-A17E-479F-90FB-C7159423C636}" type="presOf" srcId="{280168C4-7DF8-4651-B8C8-1CE0B74FCDE8}" destId="{9C10657D-F158-4341-8C6F-B040D967BE0F}" srcOrd="1" destOrd="0" presId="urn:microsoft.com/office/officeart/2005/8/layout/list1"/>
    <dgm:cxn modelId="{1EAD70BD-77A6-414A-82C1-BFF39AA119B3}" type="presOf" srcId="{CD550883-1BEC-465C-83EC-23F30CC37BF4}" destId="{F0076CBD-6E38-44AA-9815-159681B1C805}" srcOrd="1" destOrd="0" presId="urn:microsoft.com/office/officeart/2005/8/layout/list1"/>
    <dgm:cxn modelId="{53E0F22A-9DBA-45A1-BFC7-B30FDAB1E125}" srcId="{825586B9-FE8E-46DB-84F9-AA2934B15BE0}" destId="{EBB8A205-6EEB-4A34-8FB0-DE9642A015B7}" srcOrd="1" destOrd="0" parTransId="{E09E88D8-54F3-4C5C-8B01-A4ED9F1506DE}" sibTransId="{8036B414-815E-4A28-B63B-3F33220DB309}"/>
    <dgm:cxn modelId="{8E660BCC-B251-4EE2-8D79-274C30B20301}" type="presOf" srcId="{EBB8A205-6EEB-4A34-8FB0-DE9642A015B7}" destId="{C01D96EC-4031-432C-813E-E6176165465B}" srcOrd="1" destOrd="0" presId="urn:microsoft.com/office/officeart/2005/8/layout/list1"/>
    <dgm:cxn modelId="{7D9DC76F-2090-4732-A665-2FA04F08C798}" type="presOf" srcId="{280168C4-7DF8-4651-B8C8-1CE0B74FCDE8}" destId="{5DB36FE6-858B-4C22-B006-953345590565}" srcOrd="0" destOrd="0" presId="urn:microsoft.com/office/officeart/2005/8/layout/list1"/>
    <dgm:cxn modelId="{C8D80472-B5FD-436D-BB09-61CBB874AFBD}" type="presParOf" srcId="{2FC09D1A-CDA1-4FCA-816F-9D6DFA47630D}" destId="{67850332-833E-434D-983C-85479F85CA7C}" srcOrd="0" destOrd="0" presId="urn:microsoft.com/office/officeart/2005/8/layout/list1"/>
    <dgm:cxn modelId="{61761D51-D080-4800-B06B-40ED56CBDCE3}" type="presParOf" srcId="{67850332-833E-434D-983C-85479F85CA7C}" destId="{5DB36FE6-858B-4C22-B006-953345590565}" srcOrd="0" destOrd="0" presId="urn:microsoft.com/office/officeart/2005/8/layout/list1"/>
    <dgm:cxn modelId="{C9E27622-8128-451C-A49F-265BCD9A0EBD}" type="presParOf" srcId="{67850332-833E-434D-983C-85479F85CA7C}" destId="{9C10657D-F158-4341-8C6F-B040D967BE0F}" srcOrd="1" destOrd="0" presId="urn:microsoft.com/office/officeart/2005/8/layout/list1"/>
    <dgm:cxn modelId="{2D090C30-1CB4-4639-B0DD-A7AAE480BCF7}" type="presParOf" srcId="{2FC09D1A-CDA1-4FCA-816F-9D6DFA47630D}" destId="{CA4FCFEB-AC50-412D-9C66-C7700C8DA6F3}" srcOrd="1" destOrd="0" presId="urn:microsoft.com/office/officeart/2005/8/layout/list1"/>
    <dgm:cxn modelId="{04AE5DFE-F3BF-4D55-BA19-E92092DA556D}" type="presParOf" srcId="{2FC09D1A-CDA1-4FCA-816F-9D6DFA47630D}" destId="{9538ECAB-7CA8-457A-A17D-B2D9C60BDED9}" srcOrd="2" destOrd="0" presId="urn:microsoft.com/office/officeart/2005/8/layout/list1"/>
    <dgm:cxn modelId="{DB0CFDAE-4EFE-487A-8752-85263BB56953}" type="presParOf" srcId="{2FC09D1A-CDA1-4FCA-816F-9D6DFA47630D}" destId="{FEAE9765-7130-4F5F-B752-70AFEB7C456A}" srcOrd="3" destOrd="0" presId="urn:microsoft.com/office/officeart/2005/8/layout/list1"/>
    <dgm:cxn modelId="{3A31FF06-F789-47D6-BD57-6D1A1CCCF6EE}" type="presParOf" srcId="{2FC09D1A-CDA1-4FCA-816F-9D6DFA47630D}" destId="{0BB07510-94A1-4128-93D7-D42BC67A19A1}" srcOrd="4" destOrd="0" presId="urn:microsoft.com/office/officeart/2005/8/layout/list1"/>
    <dgm:cxn modelId="{AA9537E6-C385-45C4-95F3-DB814D9E23D0}" type="presParOf" srcId="{0BB07510-94A1-4128-93D7-D42BC67A19A1}" destId="{5FD97FD3-11B9-4553-92F7-15303FFA7652}" srcOrd="0" destOrd="0" presId="urn:microsoft.com/office/officeart/2005/8/layout/list1"/>
    <dgm:cxn modelId="{9C97CC00-1488-44CA-8AC9-C7D9AA497B6A}" type="presParOf" srcId="{0BB07510-94A1-4128-93D7-D42BC67A19A1}" destId="{C01D96EC-4031-432C-813E-E6176165465B}" srcOrd="1" destOrd="0" presId="urn:microsoft.com/office/officeart/2005/8/layout/list1"/>
    <dgm:cxn modelId="{146E5FD5-B413-4871-B479-1F9187240BEF}" type="presParOf" srcId="{2FC09D1A-CDA1-4FCA-816F-9D6DFA47630D}" destId="{C9133D78-A280-40E8-AEB0-0C86A5911CEE}" srcOrd="5" destOrd="0" presId="urn:microsoft.com/office/officeart/2005/8/layout/list1"/>
    <dgm:cxn modelId="{5B8CA605-1CBE-40DC-B5A0-52D07F225E71}" type="presParOf" srcId="{2FC09D1A-CDA1-4FCA-816F-9D6DFA47630D}" destId="{09449235-9DD0-4688-995D-FB69B9153143}" srcOrd="6" destOrd="0" presId="urn:microsoft.com/office/officeart/2005/8/layout/list1"/>
    <dgm:cxn modelId="{2483D2A1-129E-4E02-B8C7-9D1EA3599C3A}" type="presParOf" srcId="{2FC09D1A-CDA1-4FCA-816F-9D6DFA47630D}" destId="{62FB6BC6-0AC4-401E-B2DC-993A4E307E52}" srcOrd="7" destOrd="0" presId="urn:microsoft.com/office/officeart/2005/8/layout/list1"/>
    <dgm:cxn modelId="{746D286F-9EE7-43AB-91D9-A1C51370C120}" type="presParOf" srcId="{2FC09D1A-CDA1-4FCA-816F-9D6DFA47630D}" destId="{D36CBF67-4597-4B37-B0EE-A3EFE81C9C1D}" srcOrd="8" destOrd="0" presId="urn:microsoft.com/office/officeart/2005/8/layout/list1"/>
    <dgm:cxn modelId="{6500DE4D-CFA3-4F20-8140-821B144E46FA}" type="presParOf" srcId="{D36CBF67-4597-4B37-B0EE-A3EFE81C9C1D}" destId="{E4C45279-F9B6-45A3-9671-FA9663B93D4A}" srcOrd="0" destOrd="0" presId="urn:microsoft.com/office/officeart/2005/8/layout/list1"/>
    <dgm:cxn modelId="{A836CA63-4FE8-44D6-900B-9AC7C7472336}" type="presParOf" srcId="{D36CBF67-4597-4B37-B0EE-A3EFE81C9C1D}" destId="{A409F44C-E5A7-46E1-ADBC-C72DCF1AA237}" srcOrd="1" destOrd="0" presId="urn:microsoft.com/office/officeart/2005/8/layout/list1"/>
    <dgm:cxn modelId="{D3B49A48-076E-414D-A9EE-D763C5F94CF7}" type="presParOf" srcId="{2FC09D1A-CDA1-4FCA-816F-9D6DFA47630D}" destId="{00063E83-3C96-4244-9D6D-C72234D99456}" srcOrd="9" destOrd="0" presId="urn:microsoft.com/office/officeart/2005/8/layout/list1"/>
    <dgm:cxn modelId="{6BEAE006-0E87-4FD5-8E45-62E56536257B}" type="presParOf" srcId="{2FC09D1A-CDA1-4FCA-816F-9D6DFA47630D}" destId="{8CD513C1-AA5F-4CED-87C5-2D32435723D7}" srcOrd="10" destOrd="0" presId="urn:microsoft.com/office/officeart/2005/8/layout/list1"/>
    <dgm:cxn modelId="{F5EA1A61-B036-47B1-B5CA-5DBEBE78F0B3}" type="presParOf" srcId="{2FC09D1A-CDA1-4FCA-816F-9D6DFA47630D}" destId="{B5ED4A0D-A8D8-458A-A197-C2C4BD94457D}" srcOrd="11" destOrd="0" presId="urn:microsoft.com/office/officeart/2005/8/layout/list1"/>
    <dgm:cxn modelId="{FDCC5BCC-9F8D-4682-A7B5-F7853A7D28B3}" type="presParOf" srcId="{2FC09D1A-CDA1-4FCA-816F-9D6DFA47630D}" destId="{D839D754-CD8E-452D-8033-A8C6558C2175}" srcOrd="12" destOrd="0" presId="urn:microsoft.com/office/officeart/2005/8/layout/list1"/>
    <dgm:cxn modelId="{E62C6F85-8920-4459-A0C6-264635FA18C9}" type="presParOf" srcId="{D839D754-CD8E-452D-8033-A8C6558C2175}" destId="{028F9C85-716D-4034-8021-1868EE22ED62}" srcOrd="0" destOrd="0" presId="urn:microsoft.com/office/officeart/2005/8/layout/list1"/>
    <dgm:cxn modelId="{0F87DC2B-F5F5-4D56-A9B9-8D679CB4684A}" type="presParOf" srcId="{D839D754-CD8E-452D-8033-A8C6558C2175}" destId="{F0076CBD-6E38-44AA-9815-159681B1C805}" srcOrd="1" destOrd="0" presId="urn:microsoft.com/office/officeart/2005/8/layout/list1"/>
    <dgm:cxn modelId="{F3E1643E-9A53-419C-AC13-AF5E6691ACB6}" type="presParOf" srcId="{2FC09D1A-CDA1-4FCA-816F-9D6DFA47630D}" destId="{AD23F35A-2A0F-4837-838D-D3E55AB09B58}" srcOrd="13" destOrd="0" presId="urn:microsoft.com/office/officeart/2005/8/layout/list1"/>
    <dgm:cxn modelId="{8F2E06CC-6EDF-4C96-9DA6-E8F47AE22309}" type="presParOf" srcId="{2FC09D1A-CDA1-4FCA-816F-9D6DFA47630D}" destId="{7D34FE7F-82DD-4C10-B97A-8E4FAACCAB09}"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AC6F1F5-0B0E-47F4-847E-72FB76C24147}"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AD2D5B54-3BF5-461D-8EAD-4D1BF3E0781E}">
      <dgm:prSet phldrT="[Text]"/>
      <dgm:spPr/>
      <dgm:t>
        <a:bodyPr/>
        <a:lstStyle/>
        <a:p>
          <a:pPr marL="268288" indent="-268288" algn="l"/>
          <a:r>
            <a:rPr lang="en-ID" dirty="0" smtClean="0">
              <a:hlinkClick xmlns:r="http://schemas.openxmlformats.org/officeDocument/2006/relationships" r:id="rId1" action="ppaction://hlinksldjump"/>
            </a:rPr>
            <a:t>A. Kearifan Lokal dan Pemberdayaan Komunitas</a:t>
          </a:r>
          <a:endParaRPr lang="en-US" dirty="0"/>
        </a:p>
      </dgm:t>
    </dgm:pt>
    <dgm:pt modelId="{3CA9216C-91C8-4E22-B6C6-28F234A4CE2D}" type="parTrans" cxnId="{F0D65652-1E1F-41D1-834C-E3A4ACB7DA2A}">
      <dgm:prSet/>
      <dgm:spPr/>
      <dgm:t>
        <a:bodyPr/>
        <a:lstStyle/>
        <a:p>
          <a:endParaRPr lang="en-US"/>
        </a:p>
      </dgm:t>
    </dgm:pt>
    <dgm:pt modelId="{87B11D4A-10B8-4D6C-9720-F84CF8FA84AE}" type="sibTrans" cxnId="{F0D65652-1E1F-41D1-834C-E3A4ACB7DA2A}">
      <dgm:prSet/>
      <dgm:spPr/>
      <dgm:t>
        <a:bodyPr/>
        <a:lstStyle/>
        <a:p>
          <a:endParaRPr lang="en-US"/>
        </a:p>
      </dgm:t>
    </dgm:pt>
    <dgm:pt modelId="{1942D5DA-B1FD-45CF-91C2-15BD15F2EC6F}">
      <dgm:prSet phldrT="[Text]"/>
      <dgm:spPr/>
      <dgm:t>
        <a:bodyPr/>
        <a:lstStyle/>
        <a:p>
          <a:pPr marL="360363" indent="-360363" algn="l"/>
          <a:r>
            <a:rPr lang="en-ID" dirty="0" smtClean="0">
              <a:hlinkClick xmlns:r="http://schemas.openxmlformats.org/officeDocument/2006/relationships" r:id="rId2" action="ppaction://hlinksldjump"/>
            </a:rPr>
            <a:t>B. Pelaksanaan Pemberdayaan Komunitas Berbasis Kearifan Lokal</a:t>
          </a:r>
          <a:endParaRPr lang="en-US" dirty="0"/>
        </a:p>
      </dgm:t>
    </dgm:pt>
    <dgm:pt modelId="{2C62CDF7-F5B6-46AA-AB58-31EAEDE6AFA2}" type="parTrans" cxnId="{D2A5A505-A6D5-47D8-8BBE-67F3F2CDFBC2}">
      <dgm:prSet/>
      <dgm:spPr/>
      <dgm:t>
        <a:bodyPr/>
        <a:lstStyle/>
        <a:p>
          <a:endParaRPr lang="en-US"/>
        </a:p>
      </dgm:t>
    </dgm:pt>
    <dgm:pt modelId="{A7A2BC41-1B85-4A1E-816E-4E52BA3A1B63}" type="sibTrans" cxnId="{D2A5A505-A6D5-47D8-8BBE-67F3F2CDFBC2}">
      <dgm:prSet/>
      <dgm:spPr/>
      <dgm:t>
        <a:bodyPr/>
        <a:lstStyle/>
        <a:p>
          <a:endParaRPr lang="en-US"/>
        </a:p>
      </dgm:t>
    </dgm:pt>
    <dgm:pt modelId="{DF85E6FB-716B-4978-8DD9-9E7A9013B6D5}">
      <dgm:prSet phldrT="[Text]"/>
      <dgm:spPr/>
      <dgm:t>
        <a:bodyPr/>
        <a:lstStyle/>
        <a:p>
          <a:pPr marL="360363" indent="-360363" algn="l"/>
          <a:r>
            <a:rPr lang="en-ID" dirty="0" smtClean="0">
              <a:hlinkClick xmlns:r="http://schemas.openxmlformats.org/officeDocument/2006/relationships" r:id="rId3" action="ppaction://hlinksldjump"/>
            </a:rPr>
            <a:t>C. Berbagai Program Pemberdayaan Komunitas Melalui Kearifan Lokal</a:t>
          </a:r>
          <a:endParaRPr lang="en-US" dirty="0"/>
        </a:p>
      </dgm:t>
    </dgm:pt>
    <dgm:pt modelId="{0999A648-F6F7-4CA9-B353-6AEA12E8EBA1}" type="parTrans" cxnId="{F52AAE17-3E23-4A26-B01A-83666AB47770}">
      <dgm:prSet/>
      <dgm:spPr/>
      <dgm:t>
        <a:bodyPr/>
        <a:lstStyle/>
        <a:p>
          <a:endParaRPr lang="en-US"/>
        </a:p>
      </dgm:t>
    </dgm:pt>
    <dgm:pt modelId="{3F5EA66C-BA69-4CF9-9E13-0220D285DCCD}" type="sibTrans" cxnId="{F52AAE17-3E23-4A26-B01A-83666AB47770}">
      <dgm:prSet/>
      <dgm:spPr/>
      <dgm:t>
        <a:bodyPr/>
        <a:lstStyle/>
        <a:p>
          <a:endParaRPr lang="en-US"/>
        </a:p>
      </dgm:t>
    </dgm:pt>
    <dgm:pt modelId="{B15A7F38-79C3-4B2F-B0C0-6DB8C4B8D844}" type="pres">
      <dgm:prSet presAssocID="{DAC6F1F5-0B0E-47F4-847E-72FB76C24147}" presName="Name0" presStyleCnt="0">
        <dgm:presLayoutVars>
          <dgm:chMax val="7"/>
          <dgm:dir/>
          <dgm:animLvl val="lvl"/>
          <dgm:resizeHandles val="exact"/>
        </dgm:presLayoutVars>
      </dgm:prSet>
      <dgm:spPr/>
      <dgm:t>
        <a:bodyPr/>
        <a:lstStyle/>
        <a:p>
          <a:endParaRPr lang="en-US"/>
        </a:p>
      </dgm:t>
    </dgm:pt>
    <dgm:pt modelId="{D6E1BFDB-EDFA-4DD2-B8D0-DA5D0E471A54}" type="pres">
      <dgm:prSet presAssocID="{AD2D5B54-3BF5-461D-8EAD-4D1BF3E0781E}" presName="circle1" presStyleLbl="node1" presStyleIdx="0" presStyleCnt="3"/>
      <dgm:spPr/>
    </dgm:pt>
    <dgm:pt modelId="{309079BC-F972-4616-9B60-CCC47816E41B}" type="pres">
      <dgm:prSet presAssocID="{AD2D5B54-3BF5-461D-8EAD-4D1BF3E0781E}" presName="space" presStyleCnt="0"/>
      <dgm:spPr/>
    </dgm:pt>
    <dgm:pt modelId="{78C6CEE2-EC2B-46E0-BD70-F703B9DDC65B}" type="pres">
      <dgm:prSet presAssocID="{AD2D5B54-3BF5-461D-8EAD-4D1BF3E0781E}" presName="rect1" presStyleLbl="alignAcc1" presStyleIdx="0" presStyleCnt="3" custLinFactNeighborX="1139"/>
      <dgm:spPr/>
      <dgm:t>
        <a:bodyPr/>
        <a:lstStyle/>
        <a:p>
          <a:endParaRPr lang="en-US"/>
        </a:p>
      </dgm:t>
    </dgm:pt>
    <dgm:pt modelId="{033152EF-5E93-44EA-B955-6AA20935EAA1}" type="pres">
      <dgm:prSet presAssocID="{1942D5DA-B1FD-45CF-91C2-15BD15F2EC6F}" presName="vertSpace2" presStyleLbl="node1" presStyleIdx="0" presStyleCnt="3"/>
      <dgm:spPr/>
    </dgm:pt>
    <dgm:pt modelId="{B4A55749-BAE2-4946-9BA5-8ECEC978371E}" type="pres">
      <dgm:prSet presAssocID="{1942D5DA-B1FD-45CF-91C2-15BD15F2EC6F}" presName="circle2" presStyleLbl="node1" presStyleIdx="1" presStyleCnt="3"/>
      <dgm:spPr/>
    </dgm:pt>
    <dgm:pt modelId="{38F63E9D-2B49-44DF-8E7F-B5BAEB8784ED}" type="pres">
      <dgm:prSet presAssocID="{1942D5DA-B1FD-45CF-91C2-15BD15F2EC6F}" presName="rect2" presStyleLbl="alignAcc1" presStyleIdx="1" presStyleCnt="3"/>
      <dgm:spPr/>
      <dgm:t>
        <a:bodyPr/>
        <a:lstStyle/>
        <a:p>
          <a:endParaRPr lang="en-US"/>
        </a:p>
      </dgm:t>
    </dgm:pt>
    <dgm:pt modelId="{2EF4E949-DAE4-4A24-9B73-4850BED36FFC}" type="pres">
      <dgm:prSet presAssocID="{DF85E6FB-716B-4978-8DD9-9E7A9013B6D5}" presName="vertSpace3" presStyleLbl="node1" presStyleIdx="1" presStyleCnt="3"/>
      <dgm:spPr/>
    </dgm:pt>
    <dgm:pt modelId="{5B6E4D1D-3A3E-4595-B656-225B21010F21}" type="pres">
      <dgm:prSet presAssocID="{DF85E6FB-716B-4978-8DD9-9E7A9013B6D5}" presName="circle3" presStyleLbl="node1" presStyleIdx="2" presStyleCnt="3"/>
      <dgm:spPr/>
    </dgm:pt>
    <dgm:pt modelId="{09264D17-C795-4B82-8C9A-8A9C86AA5E62}" type="pres">
      <dgm:prSet presAssocID="{DF85E6FB-716B-4978-8DD9-9E7A9013B6D5}" presName="rect3" presStyleLbl="alignAcc1" presStyleIdx="2" presStyleCnt="3"/>
      <dgm:spPr/>
      <dgm:t>
        <a:bodyPr/>
        <a:lstStyle/>
        <a:p>
          <a:endParaRPr lang="en-US"/>
        </a:p>
      </dgm:t>
    </dgm:pt>
    <dgm:pt modelId="{0750108E-7A71-4687-8B98-3CA1BB211F14}" type="pres">
      <dgm:prSet presAssocID="{AD2D5B54-3BF5-461D-8EAD-4D1BF3E0781E}" presName="rect1ParTxNoCh" presStyleLbl="alignAcc1" presStyleIdx="2" presStyleCnt="3">
        <dgm:presLayoutVars>
          <dgm:chMax val="1"/>
          <dgm:bulletEnabled val="1"/>
        </dgm:presLayoutVars>
      </dgm:prSet>
      <dgm:spPr/>
      <dgm:t>
        <a:bodyPr/>
        <a:lstStyle/>
        <a:p>
          <a:endParaRPr lang="en-US"/>
        </a:p>
      </dgm:t>
    </dgm:pt>
    <dgm:pt modelId="{A5F7F3CA-4EB0-4BA0-8713-27BC84FAC01E}" type="pres">
      <dgm:prSet presAssocID="{1942D5DA-B1FD-45CF-91C2-15BD15F2EC6F}" presName="rect2ParTxNoCh" presStyleLbl="alignAcc1" presStyleIdx="2" presStyleCnt="3">
        <dgm:presLayoutVars>
          <dgm:chMax val="1"/>
          <dgm:bulletEnabled val="1"/>
        </dgm:presLayoutVars>
      </dgm:prSet>
      <dgm:spPr/>
      <dgm:t>
        <a:bodyPr/>
        <a:lstStyle/>
        <a:p>
          <a:endParaRPr lang="en-US"/>
        </a:p>
      </dgm:t>
    </dgm:pt>
    <dgm:pt modelId="{D9102DBF-4D3D-4DE3-968F-D3C3E48C860B}" type="pres">
      <dgm:prSet presAssocID="{DF85E6FB-716B-4978-8DD9-9E7A9013B6D5}" presName="rect3ParTxNoCh" presStyleLbl="alignAcc1" presStyleIdx="2" presStyleCnt="3">
        <dgm:presLayoutVars>
          <dgm:chMax val="1"/>
          <dgm:bulletEnabled val="1"/>
        </dgm:presLayoutVars>
      </dgm:prSet>
      <dgm:spPr/>
      <dgm:t>
        <a:bodyPr/>
        <a:lstStyle/>
        <a:p>
          <a:endParaRPr lang="en-US"/>
        </a:p>
      </dgm:t>
    </dgm:pt>
  </dgm:ptLst>
  <dgm:cxnLst>
    <dgm:cxn modelId="{F0D65652-1E1F-41D1-834C-E3A4ACB7DA2A}" srcId="{DAC6F1F5-0B0E-47F4-847E-72FB76C24147}" destId="{AD2D5B54-3BF5-461D-8EAD-4D1BF3E0781E}" srcOrd="0" destOrd="0" parTransId="{3CA9216C-91C8-4E22-B6C6-28F234A4CE2D}" sibTransId="{87B11D4A-10B8-4D6C-9720-F84CF8FA84AE}"/>
    <dgm:cxn modelId="{9A56B562-E09B-49DE-8138-8522F41C2454}" type="presOf" srcId="{1942D5DA-B1FD-45CF-91C2-15BD15F2EC6F}" destId="{A5F7F3CA-4EB0-4BA0-8713-27BC84FAC01E}" srcOrd="1" destOrd="0" presId="urn:microsoft.com/office/officeart/2005/8/layout/target3"/>
    <dgm:cxn modelId="{EAB050D8-21DF-4D32-A46B-E5DC5E3495D9}" type="presOf" srcId="{DAC6F1F5-0B0E-47F4-847E-72FB76C24147}" destId="{B15A7F38-79C3-4B2F-B0C0-6DB8C4B8D844}" srcOrd="0" destOrd="0" presId="urn:microsoft.com/office/officeart/2005/8/layout/target3"/>
    <dgm:cxn modelId="{8D8F75E0-0C97-4D64-92D6-F9EB7845A13C}" type="presOf" srcId="{AD2D5B54-3BF5-461D-8EAD-4D1BF3E0781E}" destId="{0750108E-7A71-4687-8B98-3CA1BB211F14}" srcOrd="1" destOrd="0" presId="urn:microsoft.com/office/officeart/2005/8/layout/target3"/>
    <dgm:cxn modelId="{F08FD8C6-7E09-44E5-9ED4-DDF2649FAD0B}" type="presOf" srcId="{AD2D5B54-3BF5-461D-8EAD-4D1BF3E0781E}" destId="{78C6CEE2-EC2B-46E0-BD70-F703B9DDC65B}" srcOrd="0" destOrd="0" presId="urn:microsoft.com/office/officeart/2005/8/layout/target3"/>
    <dgm:cxn modelId="{7DE34EE4-1BC1-41C2-949B-0126A81D3A0C}" type="presOf" srcId="{DF85E6FB-716B-4978-8DD9-9E7A9013B6D5}" destId="{09264D17-C795-4B82-8C9A-8A9C86AA5E62}" srcOrd="0" destOrd="0" presId="urn:microsoft.com/office/officeart/2005/8/layout/target3"/>
    <dgm:cxn modelId="{F52AAE17-3E23-4A26-B01A-83666AB47770}" srcId="{DAC6F1F5-0B0E-47F4-847E-72FB76C24147}" destId="{DF85E6FB-716B-4978-8DD9-9E7A9013B6D5}" srcOrd="2" destOrd="0" parTransId="{0999A648-F6F7-4CA9-B353-6AEA12E8EBA1}" sibTransId="{3F5EA66C-BA69-4CF9-9E13-0220D285DCCD}"/>
    <dgm:cxn modelId="{03CC6493-C720-406F-A9A6-BB62181CC0F1}" type="presOf" srcId="{DF85E6FB-716B-4978-8DD9-9E7A9013B6D5}" destId="{D9102DBF-4D3D-4DE3-968F-D3C3E48C860B}" srcOrd="1" destOrd="0" presId="urn:microsoft.com/office/officeart/2005/8/layout/target3"/>
    <dgm:cxn modelId="{D2A5A505-A6D5-47D8-8BBE-67F3F2CDFBC2}" srcId="{DAC6F1F5-0B0E-47F4-847E-72FB76C24147}" destId="{1942D5DA-B1FD-45CF-91C2-15BD15F2EC6F}" srcOrd="1" destOrd="0" parTransId="{2C62CDF7-F5B6-46AA-AB58-31EAEDE6AFA2}" sibTransId="{A7A2BC41-1B85-4A1E-816E-4E52BA3A1B63}"/>
    <dgm:cxn modelId="{90E3303E-C285-4E5F-B77D-BE2609944B70}" type="presOf" srcId="{1942D5DA-B1FD-45CF-91C2-15BD15F2EC6F}" destId="{38F63E9D-2B49-44DF-8E7F-B5BAEB8784ED}" srcOrd="0" destOrd="0" presId="urn:microsoft.com/office/officeart/2005/8/layout/target3"/>
    <dgm:cxn modelId="{1C188A78-21E9-4B72-9D1D-FDFA64BA0FEF}" type="presParOf" srcId="{B15A7F38-79C3-4B2F-B0C0-6DB8C4B8D844}" destId="{D6E1BFDB-EDFA-4DD2-B8D0-DA5D0E471A54}" srcOrd="0" destOrd="0" presId="urn:microsoft.com/office/officeart/2005/8/layout/target3"/>
    <dgm:cxn modelId="{831FFFE1-26B8-4358-AC4D-549F73A642D7}" type="presParOf" srcId="{B15A7F38-79C3-4B2F-B0C0-6DB8C4B8D844}" destId="{309079BC-F972-4616-9B60-CCC47816E41B}" srcOrd="1" destOrd="0" presId="urn:microsoft.com/office/officeart/2005/8/layout/target3"/>
    <dgm:cxn modelId="{602258FA-16E0-4683-9EDB-9D03C56F0801}" type="presParOf" srcId="{B15A7F38-79C3-4B2F-B0C0-6DB8C4B8D844}" destId="{78C6CEE2-EC2B-46E0-BD70-F703B9DDC65B}" srcOrd="2" destOrd="0" presId="urn:microsoft.com/office/officeart/2005/8/layout/target3"/>
    <dgm:cxn modelId="{BDF6071A-9F25-44A1-8605-DF734EC55464}" type="presParOf" srcId="{B15A7F38-79C3-4B2F-B0C0-6DB8C4B8D844}" destId="{033152EF-5E93-44EA-B955-6AA20935EAA1}" srcOrd="3" destOrd="0" presId="urn:microsoft.com/office/officeart/2005/8/layout/target3"/>
    <dgm:cxn modelId="{8114C146-27E2-44C8-BB57-D62599351B6C}" type="presParOf" srcId="{B15A7F38-79C3-4B2F-B0C0-6DB8C4B8D844}" destId="{B4A55749-BAE2-4946-9BA5-8ECEC978371E}" srcOrd="4" destOrd="0" presId="urn:microsoft.com/office/officeart/2005/8/layout/target3"/>
    <dgm:cxn modelId="{F7340C9D-4B95-49E3-9859-0BDF5F4EA319}" type="presParOf" srcId="{B15A7F38-79C3-4B2F-B0C0-6DB8C4B8D844}" destId="{38F63E9D-2B49-44DF-8E7F-B5BAEB8784ED}" srcOrd="5" destOrd="0" presId="urn:microsoft.com/office/officeart/2005/8/layout/target3"/>
    <dgm:cxn modelId="{9142B2F1-39F7-4DC2-918F-83C3A6636295}" type="presParOf" srcId="{B15A7F38-79C3-4B2F-B0C0-6DB8C4B8D844}" destId="{2EF4E949-DAE4-4A24-9B73-4850BED36FFC}" srcOrd="6" destOrd="0" presId="urn:microsoft.com/office/officeart/2005/8/layout/target3"/>
    <dgm:cxn modelId="{A0D63922-BD71-4B8C-9672-5ABB8C43BCEC}" type="presParOf" srcId="{B15A7F38-79C3-4B2F-B0C0-6DB8C4B8D844}" destId="{5B6E4D1D-3A3E-4595-B656-225B21010F21}" srcOrd="7" destOrd="0" presId="urn:microsoft.com/office/officeart/2005/8/layout/target3"/>
    <dgm:cxn modelId="{8BA4B44B-371E-48BE-ABE1-53A0709C0F5C}" type="presParOf" srcId="{B15A7F38-79C3-4B2F-B0C0-6DB8C4B8D844}" destId="{09264D17-C795-4B82-8C9A-8A9C86AA5E62}" srcOrd="8" destOrd="0" presId="urn:microsoft.com/office/officeart/2005/8/layout/target3"/>
    <dgm:cxn modelId="{768BB604-43DD-495E-9406-7BDB9F37CB07}" type="presParOf" srcId="{B15A7F38-79C3-4B2F-B0C0-6DB8C4B8D844}" destId="{0750108E-7A71-4687-8B98-3CA1BB211F14}" srcOrd="9" destOrd="0" presId="urn:microsoft.com/office/officeart/2005/8/layout/target3"/>
    <dgm:cxn modelId="{29AC9F96-FEB4-4E1A-B419-61CFE5417100}" type="presParOf" srcId="{B15A7F38-79C3-4B2F-B0C0-6DB8C4B8D844}" destId="{A5F7F3CA-4EB0-4BA0-8713-27BC84FAC01E}" srcOrd="10" destOrd="0" presId="urn:microsoft.com/office/officeart/2005/8/layout/target3"/>
    <dgm:cxn modelId="{56E47855-0E2F-4718-98DF-2EAEC7192DA1}" type="presParOf" srcId="{B15A7F38-79C3-4B2F-B0C0-6DB8C4B8D844}" destId="{D9102DBF-4D3D-4DE3-968F-D3C3E48C860B}"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811998-C19E-40FB-A9BB-42DEDA93494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1653C10-048C-49D8-BDCE-A6136AB9A94E}">
      <dgm:prSet phldrT="[Text]"/>
      <dgm:spPr/>
      <dgm:t>
        <a:bodyPr/>
        <a:lstStyle/>
        <a:p>
          <a:r>
            <a:rPr lang="en-ID" dirty="0" smtClean="0"/>
            <a:t>Komunitas modern</a:t>
          </a:r>
          <a:endParaRPr lang="en-US" dirty="0"/>
        </a:p>
      </dgm:t>
    </dgm:pt>
    <dgm:pt modelId="{4443109B-EFC2-4BC9-8A7C-28535BE7D5B3}" type="parTrans" cxnId="{CD746D4C-629D-4495-B3DB-5622E675C85A}">
      <dgm:prSet/>
      <dgm:spPr/>
      <dgm:t>
        <a:bodyPr/>
        <a:lstStyle/>
        <a:p>
          <a:endParaRPr lang="en-US"/>
        </a:p>
      </dgm:t>
    </dgm:pt>
    <dgm:pt modelId="{BA9311F2-6A6F-469D-9410-CC2690778BB1}" type="sibTrans" cxnId="{CD746D4C-629D-4495-B3DB-5622E675C85A}">
      <dgm:prSet/>
      <dgm:spPr/>
      <dgm:t>
        <a:bodyPr/>
        <a:lstStyle/>
        <a:p>
          <a:endParaRPr lang="en-US"/>
        </a:p>
      </dgm:t>
    </dgm:pt>
    <dgm:pt modelId="{E04861E2-26A1-4EF7-92B2-9B1FA0515BCA}">
      <dgm:prSet phldrT="[Text]"/>
      <dgm:spPr>
        <a:solidFill>
          <a:srgbClr val="FFC000"/>
        </a:solidFill>
      </dgm:spPr>
      <dgm:t>
        <a:bodyPr/>
        <a:lstStyle/>
        <a:p>
          <a:r>
            <a:rPr lang="en-ID" dirty="0" smtClean="0"/>
            <a:t>Komunitas tradisional</a:t>
          </a:r>
          <a:endParaRPr lang="en-US" dirty="0"/>
        </a:p>
      </dgm:t>
    </dgm:pt>
    <dgm:pt modelId="{B2CFCB99-1C4F-4D8C-9549-DBF14397561A}" type="parTrans" cxnId="{C3454A84-84B3-4864-BB1F-A58F0E7E4FC0}">
      <dgm:prSet/>
      <dgm:spPr/>
      <dgm:t>
        <a:bodyPr/>
        <a:lstStyle/>
        <a:p>
          <a:endParaRPr lang="en-US"/>
        </a:p>
      </dgm:t>
    </dgm:pt>
    <dgm:pt modelId="{3AEA7790-60FB-47DA-8801-63D0520EB017}" type="sibTrans" cxnId="{C3454A84-84B3-4864-BB1F-A58F0E7E4FC0}">
      <dgm:prSet/>
      <dgm:spPr/>
      <dgm:t>
        <a:bodyPr/>
        <a:lstStyle/>
        <a:p>
          <a:endParaRPr lang="en-US"/>
        </a:p>
      </dgm:t>
    </dgm:pt>
    <dgm:pt modelId="{818AB6E2-9D9D-4279-AC2A-2FC763896C69}">
      <dgm:prSet phldrT="[Text]"/>
      <dgm:spPr/>
      <dgm:t>
        <a:bodyPr/>
        <a:lstStyle/>
        <a:p>
          <a:r>
            <a:rPr lang="en-ID" dirty="0" smtClean="0"/>
            <a:t>Komunitas atas dasar </a:t>
          </a:r>
        </a:p>
        <a:p>
          <a:r>
            <a:rPr lang="en-ID" dirty="0" smtClean="0"/>
            <a:t>kesamaan kondisi</a:t>
          </a:r>
          <a:endParaRPr lang="en-US" dirty="0"/>
        </a:p>
      </dgm:t>
    </dgm:pt>
    <dgm:pt modelId="{8BC8D8D4-130A-45F3-8499-2BDB3315AB66}" type="parTrans" cxnId="{781C506C-0C8F-46F1-941E-CF5C2950C759}">
      <dgm:prSet/>
      <dgm:spPr/>
      <dgm:t>
        <a:bodyPr/>
        <a:lstStyle/>
        <a:p>
          <a:endParaRPr lang="en-US"/>
        </a:p>
      </dgm:t>
    </dgm:pt>
    <dgm:pt modelId="{982B2944-1794-4444-BA4D-8FB2FFF3BAFA}" type="sibTrans" cxnId="{781C506C-0C8F-46F1-941E-CF5C2950C759}">
      <dgm:prSet/>
      <dgm:spPr/>
      <dgm:t>
        <a:bodyPr/>
        <a:lstStyle/>
        <a:p>
          <a:endParaRPr lang="en-US"/>
        </a:p>
      </dgm:t>
    </dgm:pt>
    <dgm:pt modelId="{6E271B55-6E3F-4941-A931-E89C25474DF0}" type="pres">
      <dgm:prSet presAssocID="{12811998-C19E-40FB-A9BB-42DEDA934946}" presName="linear" presStyleCnt="0">
        <dgm:presLayoutVars>
          <dgm:dir/>
          <dgm:animLvl val="lvl"/>
          <dgm:resizeHandles val="exact"/>
        </dgm:presLayoutVars>
      </dgm:prSet>
      <dgm:spPr/>
      <dgm:t>
        <a:bodyPr/>
        <a:lstStyle/>
        <a:p>
          <a:endParaRPr lang="en-US"/>
        </a:p>
      </dgm:t>
    </dgm:pt>
    <dgm:pt modelId="{CF99595A-8E7F-41DC-8A83-5F01600824BE}" type="pres">
      <dgm:prSet presAssocID="{A1653C10-048C-49D8-BDCE-A6136AB9A94E}" presName="parentLin" presStyleCnt="0"/>
      <dgm:spPr/>
    </dgm:pt>
    <dgm:pt modelId="{AC3A5162-4FA5-42E1-811E-C1A50620AEE5}" type="pres">
      <dgm:prSet presAssocID="{A1653C10-048C-49D8-BDCE-A6136AB9A94E}" presName="parentLeftMargin" presStyleLbl="node1" presStyleIdx="0" presStyleCnt="3"/>
      <dgm:spPr/>
      <dgm:t>
        <a:bodyPr/>
        <a:lstStyle/>
        <a:p>
          <a:endParaRPr lang="en-US"/>
        </a:p>
      </dgm:t>
    </dgm:pt>
    <dgm:pt modelId="{32A57447-BA53-4A72-8152-C2EC56EC6286}" type="pres">
      <dgm:prSet presAssocID="{A1653C10-048C-49D8-BDCE-A6136AB9A94E}" presName="parentText" presStyleLbl="node1" presStyleIdx="0" presStyleCnt="3" custLinFactNeighborX="-5029" custLinFactNeighborY="94">
        <dgm:presLayoutVars>
          <dgm:chMax val="0"/>
          <dgm:bulletEnabled val="1"/>
        </dgm:presLayoutVars>
      </dgm:prSet>
      <dgm:spPr/>
      <dgm:t>
        <a:bodyPr/>
        <a:lstStyle/>
        <a:p>
          <a:endParaRPr lang="en-US"/>
        </a:p>
      </dgm:t>
    </dgm:pt>
    <dgm:pt modelId="{59243635-EFD1-47AC-ADAE-AC8639167155}" type="pres">
      <dgm:prSet presAssocID="{A1653C10-048C-49D8-BDCE-A6136AB9A94E}" presName="negativeSpace" presStyleCnt="0"/>
      <dgm:spPr/>
    </dgm:pt>
    <dgm:pt modelId="{598E78AB-F242-4201-9F0D-E7C0C15E9095}" type="pres">
      <dgm:prSet presAssocID="{A1653C10-048C-49D8-BDCE-A6136AB9A94E}" presName="childText" presStyleLbl="conFgAcc1" presStyleIdx="0" presStyleCnt="3">
        <dgm:presLayoutVars>
          <dgm:bulletEnabled val="1"/>
        </dgm:presLayoutVars>
      </dgm:prSet>
      <dgm:spPr/>
    </dgm:pt>
    <dgm:pt modelId="{DA6783C8-1B69-40EB-95D8-399DE431A8BC}" type="pres">
      <dgm:prSet presAssocID="{BA9311F2-6A6F-469D-9410-CC2690778BB1}" presName="spaceBetweenRectangles" presStyleCnt="0"/>
      <dgm:spPr/>
    </dgm:pt>
    <dgm:pt modelId="{79E9F392-111D-4BDF-973C-B3AB343E3A8A}" type="pres">
      <dgm:prSet presAssocID="{E04861E2-26A1-4EF7-92B2-9B1FA0515BCA}" presName="parentLin" presStyleCnt="0"/>
      <dgm:spPr/>
    </dgm:pt>
    <dgm:pt modelId="{BDAEB9F2-BC9E-4BF0-BC59-481EDF6B52DA}" type="pres">
      <dgm:prSet presAssocID="{E04861E2-26A1-4EF7-92B2-9B1FA0515BCA}" presName="parentLeftMargin" presStyleLbl="node1" presStyleIdx="0" presStyleCnt="3"/>
      <dgm:spPr/>
      <dgm:t>
        <a:bodyPr/>
        <a:lstStyle/>
        <a:p>
          <a:endParaRPr lang="en-US"/>
        </a:p>
      </dgm:t>
    </dgm:pt>
    <dgm:pt modelId="{561A7447-21A2-4A90-A05C-FC91AE3DB262}" type="pres">
      <dgm:prSet presAssocID="{E04861E2-26A1-4EF7-92B2-9B1FA0515BCA}" presName="parentText" presStyleLbl="node1" presStyleIdx="1" presStyleCnt="3">
        <dgm:presLayoutVars>
          <dgm:chMax val="0"/>
          <dgm:bulletEnabled val="1"/>
        </dgm:presLayoutVars>
      </dgm:prSet>
      <dgm:spPr/>
      <dgm:t>
        <a:bodyPr/>
        <a:lstStyle/>
        <a:p>
          <a:endParaRPr lang="en-US"/>
        </a:p>
      </dgm:t>
    </dgm:pt>
    <dgm:pt modelId="{657AC543-BCC1-43A8-96B6-FA1008174CC7}" type="pres">
      <dgm:prSet presAssocID="{E04861E2-26A1-4EF7-92B2-9B1FA0515BCA}" presName="negativeSpace" presStyleCnt="0"/>
      <dgm:spPr/>
    </dgm:pt>
    <dgm:pt modelId="{EF3E3762-300E-4201-8DA4-DB3F2F3A1E41}" type="pres">
      <dgm:prSet presAssocID="{E04861E2-26A1-4EF7-92B2-9B1FA0515BCA}" presName="childText" presStyleLbl="conFgAcc1" presStyleIdx="1" presStyleCnt="3">
        <dgm:presLayoutVars>
          <dgm:bulletEnabled val="1"/>
        </dgm:presLayoutVars>
      </dgm:prSet>
      <dgm:spPr>
        <a:ln>
          <a:solidFill>
            <a:srgbClr val="FFC000"/>
          </a:solidFill>
        </a:ln>
      </dgm:spPr>
      <dgm:t>
        <a:bodyPr/>
        <a:lstStyle/>
        <a:p>
          <a:endParaRPr lang="en-US"/>
        </a:p>
      </dgm:t>
    </dgm:pt>
    <dgm:pt modelId="{B3B74DDF-EBFA-40B0-9195-3B0AA89B4937}" type="pres">
      <dgm:prSet presAssocID="{3AEA7790-60FB-47DA-8801-63D0520EB017}" presName="spaceBetweenRectangles" presStyleCnt="0"/>
      <dgm:spPr/>
    </dgm:pt>
    <dgm:pt modelId="{503C3311-5626-4D37-9F7C-9A406BA70248}" type="pres">
      <dgm:prSet presAssocID="{818AB6E2-9D9D-4279-AC2A-2FC763896C69}" presName="parentLin" presStyleCnt="0"/>
      <dgm:spPr/>
    </dgm:pt>
    <dgm:pt modelId="{385CC3B0-3F64-4EE5-BA2A-CFA50AF35235}" type="pres">
      <dgm:prSet presAssocID="{818AB6E2-9D9D-4279-AC2A-2FC763896C69}" presName="parentLeftMargin" presStyleLbl="node1" presStyleIdx="1" presStyleCnt="3"/>
      <dgm:spPr/>
      <dgm:t>
        <a:bodyPr/>
        <a:lstStyle/>
        <a:p>
          <a:endParaRPr lang="en-US"/>
        </a:p>
      </dgm:t>
    </dgm:pt>
    <dgm:pt modelId="{56B01F3E-658D-4B8A-AA71-384C557F4B7E}" type="pres">
      <dgm:prSet presAssocID="{818AB6E2-9D9D-4279-AC2A-2FC763896C69}" presName="parentText" presStyleLbl="node1" presStyleIdx="2" presStyleCnt="3" custScaleY="139981">
        <dgm:presLayoutVars>
          <dgm:chMax val="0"/>
          <dgm:bulletEnabled val="1"/>
        </dgm:presLayoutVars>
      </dgm:prSet>
      <dgm:spPr/>
      <dgm:t>
        <a:bodyPr/>
        <a:lstStyle/>
        <a:p>
          <a:endParaRPr lang="en-US"/>
        </a:p>
      </dgm:t>
    </dgm:pt>
    <dgm:pt modelId="{CC31C603-5F89-4463-B9FF-AE1112F18737}" type="pres">
      <dgm:prSet presAssocID="{818AB6E2-9D9D-4279-AC2A-2FC763896C69}" presName="negativeSpace" presStyleCnt="0"/>
      <dgm:spPr/>
    </dgm:pt>
    <dgm:pt modelId="{6816B320-0B0E-4275-B8F9-EB738836D701}" type="pres">
      <dgm:prSet presAssocID="{818AB6E2-9D9D-4279-AC2A-2FC763896C69}" presName="childText" presStyleLbl="conFgAcc1" presStyleIdx="2" presStyleCnt="3">
        <dgm:presLayoutVars>
          <dgm:bulletEnabled val="1"/>
        </dgm:presLayoutVars>
      </dgm:prSet>
      <dgm:spPr/>
    </dgm:pt>
  </dgm:ptLst>
  <dgm:cxnLst>
    <dgm:cxn modelId="{966FEA96-6B6A-4025-A913-F33232AA4274}" type="presOf" srcId="{818AB6E2-9D9D-4279-AC2A-2FC763896C69}" destId="{56B01F3E-658D-4B8A-AA71-384C557F4B7E}" srcOrd="1" destOrd="0" presId="urn:microsoft.com/office/officeart/2005/8/layout/list1"/>
    <dgm:cxn modelId="{1CBF67FD-115F-4AB5-AB1E-6C8D0D682E94}" type="presOf" srcId="{A1653C10-048C-49D8-BDCE-A6136AB9A94E}" destId="{32A57447-BA53-4A72-8152-C2EC56EC6286}" srcOrd="1" destOrd="0" presId="urn:microsoft.com/office/officeart/2005/8/layout/list1"/>
    <dgm:cxn modelId="{781C506C-0C8F-46F1-941E-CF5C2950C759}" srcId="{12811998-C19E-40FB-A9BB-42DEDA934946}" destId="{818AB6E2-9D9D-4279-AC2A-2FC763896C69}" srcOrd="2" destOrd="0" parTransId="{8BC8D8D4-130A-45F3-8499-2BDB3315AB66}" sibTransId="{982B2944-1794-4444-BA4D-8FB2FFF3BAFA}"/>
    <dgm:cxn modelId="{CD746D4C-629D-4495-B3DB-5622E675C85A}" srcId="{12811998-C19E-40FB-A9BB-42DEDA934946}" destId="{A1653C10-048C-49D8-BDCE-A6136AB9A94E}" srcOrd="0" destOrd="0" parTransId="{4443109B-EFC2-4BC9-8A7C-28535BE7D5B3}" sibTransId="{BA9311F2-6A6F-469D-9410-CC2690778BB1}"/>
    <dgm:cxn modelId="{259F0127-A661-4CFE-848E-54146DBB1A9D}" type="presOf" srcId="{818AB6E2-9D9D-4279-AC2A-2FC763896C69}" destId="{385CC3B0-3F64-4EE5-BA2A-CFA50AF35235}" srcOrd="0" destOrd="0" presId="urn:microsoft.com/office/officeart/2005/8/layout/list1"/>
    <dgm:cxn modelId="{3FDA6B81-0C64-4057-9E98-054E1EC5A513}" type="presOf" srcId="{E04861E2-26A1-4EF7-92B2-9B1FA0515BCA}" destId="{BDAEB9F2-BC9E-4BF0-BC59-481EDF6B52DA}" srcOrd="0" destOrd="0" presId="urn:microsoft.com/office/officeart/2005/8/layout/list1"/>
    <dgm:cxn modelId="{7B0DC388-161B-4133-9EDE-877028B1F999}" type="presOf" srcId="{E04861E2-26A1-4EF7-92B2-9B1FA0515BCA}" destId="{561A7447-21A2-4A90-A05C-FC91AE3DB262}" srcOrd="1" destOrd="0" presId="urn:microsoft.com/office/officeart/2005/8/layout/list1"/>
    <dgm:cxn modelId="{6C5C0E97-D34F-46F3-8ADC-96930499C777}" type="presOf" srcId="{A1653C10-048C-49D8-BDCE-A6136AB9A94E}" destId="{AC3A5162-4FA5-42E1-811E-C1A50620AEE5}" srcOrd="0" destOrd="0" presId="urn:microsoft.com/office/officeart/2005/8/layout/list1"/>
    <dgm:cxn modelId="{C3454A84-84B3-4864-BB1F-A58F0E7E4FC0}" srcId="{12811998-C19E-40FB-A9BB-42DEDA934946}" destId="{E04861E2-26A1-4EF7-92B2-9B1FA0515BCA}" srcOrd="1" destOrd="0" parTransId="{B2CFCB99-1C4F-4D8C-9549-DBF14397561A}" sibTransId="{3AEA7790-60FB-47DA-8801-63D0520EB017}"/>
    <dgm:cxn modelId="{B3E0396A-9BC1-4402-8EFF-51515C2FF1C6}" type="presOf" srcId="{12811998-C19E-40FB-A9BB-42DEDA934946}" destId="{6E271B55-6E3F-4941-A931-E89C25474DF0}" srcOrd="0" destOrd="0" presId="urn:microsoft.com/office/officeart/2005/8/layout/list1"/>
    <dgm:cxn modelId="{1F178519-C491-4F28-8283-4FC1A6D5A50B}" type="presParOf" srcId="{6E271B55-6E3F-4941-A931-E89C25474DF0}" destId="{CF99595A-8E7F-41DC-8A83-5F01600824BE}" srcOrd="0" destOrd="0" presId="urn:microsoft.com/office/officeart/2005/8/layout/list1"/>
    <dgm:cxn modelId="{81C04733-B4CB-40A1-8429-89A544CCDEDA}" type="presParOf" srcId="{CF99595A-8E7F-41DC-8A83-5F01600824BE}" destId="{AC3A5162-4FA5-42E1-811E-C1A50620AEE5}" srcOrd="0" destOrd="0" presId="urn:microsoft.com/office/officeart/2005/8/layout/list1"/>
    <dgm:cxn modelId="{945CB456-FD0D-4BC5-BCB3-2F749B3DCCCE}" type="presParOf" srcId="{CF99595A-8E7F-41DC-8A83-5F01600824BE}" destId="{32A57447-BA53-4A72-8152-C2EC56EC6286}" srcOrd="1" destOrd="0" presId="urn:microsoft.com/office/officeart/2005/8/layout/list1"/>
    <dgm:cxn modelId="{6BB41E7C-4018-4859-8AB0-7E47631FC6CC}" type="presParOf" srcId="{6E271B55-6E3F-4941-A931-E89C25474DF0}" destId="{59243635-EFD1-47AC-ADAE-AC8639167155}" srcOrd="1" destOrd="0" presId="urn:microsoft.com/office/officeart/2005/8/layout/list1"/>
    <dgm:cxn modelId="{AE9D2AA8-53F4-4B60-B6B3-59C4330DD78D}" type="presParOf" srcId="{6E271B55-6E3F-4941-A931-E89C25474DF0}" destId="{598E78AB-F242-4201-9F0D-E7C0C15E9095}" srcOrd="2" destOrd="0" presId="urn:microsoft.com/office/officeart/2005/8/layout/list1"/>
    <dgm:cxn modelId="{EF9F54EF-165F-4F93-ADB1-3D912BD3F130}" type="presParOf" srcId="{6E271B55-6E3F-4941-A931-E89C25474DF0}" destId="{DA6783C8-1B69-40EB-95D8-399DE431A8BC}" srcOrd="3" destOrd="0" presId="urn:microsoft.com/office/officeart/2005/8/layout/list1"/>
    <dgm:cxn modelId="{BCBB8641-1722-436E-A713-9AD8EA53C4CB}" type="presParOf" srcId="{6E271B55-6E3F-4941-A931-E89C25474DF0}" destId="{79E9F392-111D-4BDF-973C-B3AB343E3A8A}" srcOrd="4" destOrd="0" presId="urn:microsoft.com/office/officeart/2005/8/layout/list1"/>
    <dgm:cxn modelId="{D2C8302A-CC96-4D8A-9F32-FA3ADB174D56}" type="presParOf" srcId="{79E9F392-111D-4BDF-973C-B3AB343E3A8A}" destId="{BDAEB9F2-BC9E-4BF0-BC59-481EDF6B52DA}" srcOrd="0" destOrd="0" presId="urn:microsoft.com/office/officeart/2005/8/layout/list1"/>
    <dgm:cxn modelId="{C25710B9-DA8A-41B9-8F41-B433C74A8CE5}" type="presParOf" srcId="{79E9F392-111D-4BDF-973C-B3AB343E3A8A}" destId="{561A7447-21A2-4A90-A05C-FC91AE3DB262}" srcOrd="1" destOrd="0" presId="urn:microsoft.com/office/officeart/2005/8/layout/list1"/>
    <dgm:cxn modelId="{7C1EC7A4-8548-43FA-9E55-CE96054B567D}" type="presParOf" srcId="{6E271B55-6E3F-4941-A931-E89C25474DF0}" destId="{657AC543-BCC1-43A8-96B6-FA1008174CC7}" srcOrd="5" destOrd="0" presId="urn:microsoft.com/office/officeart/2005/8/layout/list1"/>
    <dgm:cxn modelId="{CA3EAC1F-2300-43BA-98AE-47C449BAA476}" type="presParOf" srcId="{6E271B55-6E3F-4941-A931-E89C25474DF0}" destId="{EF3E3762-300E-4201-8DA4-DB3F2F3A1E41}" srcOrd="6" destOrd="0" presId="urn:microsoft.com/office/officeart/2005/8/layout/list1"/>
    <dgm:cxn modelId="{4E69B769-BBE3-4ADC-B1E2-3C8DE9F8D47F}" type="presParOf" srcId="{6E271B55-6E3F-4941-A931-E89C25474DF0}" destId="{B3B74DDF-EBFA-40B0-9195-3B0AA89B4937}" srcOrd="7" destOrd="0" presId="urn:microsoft.com/office/officeart/2005/8/layout/list1"/>
    <dgm:cxn modelId="{A79EB78C-604D-44D5-A7B0-18715619510F}" type="presParOf" srcId="{6E271B55-6E3F-4941-A931-E89C25474DF0}" destId="{503C3311-5626-4D37-9F7C-9A406BA70248}" srcOrd="8" destOrd="0" presId="urn:microsoft.com/office/officeart/2005/8/layout/list1"/>
    <dgm:cxn modelId="{C1C7EBF1-5423-40DD-981F-66C92A36398F}" type="presParOf" srcId="{503C3311-5626-4D37-9F7C-9A406BA70248}" destId="{385CC3B0-3F64-4EE5-BA2A-CFA50AF35235}" srcOrd="0" destOrd="0" presId="urn:microsoft.com/office/officeart/2005/8/layout/list1"/>
    <dgm:cxn modelId="{AD8EF404-7782-4DCD-B65A-766AA6748E7C}" type="presParOf" srcId="{503C3311-5626-4D37-9F7C-9A406BA70248}" destId="{56B01F3E-658D-4B8A-AA71-384C557F4B7E}" srcOrd="1" destOrd="0" presId="urn:microsoft.com/office/officeart/2005/8/layout/list1"/>
    <dgm:cxn modelId="{2EA41D6F-F783-4820-9058-C6408253D62D}" type="presParOf" srcId="{6E271B55-6E3F-4941-A931-E89C25474DF0}" destId="{CC31C603-5F89-4463-B9FF-AE1112F18737}" srcOrd="9" destOrd="0" presId="urn:microsoft.com/office/officeart/2005/8/layout/list1"/>
    <dgm:cxn modelId="{B4791D0C-A8BF-4CEC-BC7A-AA038977DCAD}" type="presParOf" srcId="{6E271B55-6E3F-4941-A931-E89C25474DF0}" destId="{6816B320-0B0E-4275-B8F9-EB738836D70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1E85188-C6F1-4BE8-8FEA-288BD6F88171}"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US"/>
        </a:p>
      </dgm:t>
    </dgm:pt>
    <dgm:pt modelId="{09D1F496-231E-443C-80AC-B67A41E8E4EA}">
      <dgm:prSet phldrT="[Text]"/>
      <dgm:spPr/>
      <dgm:t>
        <a:bodyPr/>
        <a:lstStyle/>
        <a:p>
          <a:r>
            <a:rPr lang="en-ID" b="1" dirty="0" smtClean="0"/>
            <a:t>Unsur- Unsur Komunitas</a:t>
          </a:r>
          <a:endParaRPr lang="en-US" b="1" dirty="0"/>
        </a:p>
      </dgm:t>
    </dgm:pt>
    <dgm:pt modelId="{D696E785-25AB-417F-9307-72049355FCE7}" type="parTrans" cxnId="{01B0AC27-511B-4A2F-9C18-65CF37AC3E9A}">
      <dgm:prSet/>
      <dgm:spPr/>
      <dgm:t>
        <a:bodyPr/>
        <a:lstStyle/>
        <a:p>
          <a:endParaRPr lang="en-US"/>
        </a:p>
      </dgm:t>
    </dgm:pt>
    <dgm:pt modelId="{7B78FDAB-8BFB-441D-9649-0A5745F48E98}" type="sibTrans" cxnId="{01B0AC27-511B-4A2F-9C18-65CF37AC3E9A}">
      <dgm:prSet/>
      <dgm:spPr/>
      <dgm:t>
        <a:bodyPr/>
        <a:lstStyle/>
        <a:p>
          <a:endParaRPr lang="en-US"/>
        </a:p>
      </dgm:t>
    </dgm:pt>
    <dgm:pt modelId="{081EA14C-88FC-47F6-AB57-6A2EB8C6EDDF}">
      <dgm:prSet phldrT="[Text]" custT="1"/>
      <dgm:spPr/>
      <dgm:t>
        <a:bodyPr/>
        <a:lstStyle/>
        <a:p>
          <a:r>
            <a:rPr lang="en-ID" sz="1600" b="1" dirty="0" smtClean="0"/>
            <a:t>Seperasaan</a:t>
          </a:r>
          <a:endParaRPr lang="en-US" sz="1600" b="1" dirty="0"/>
        </a:p>
      </dgm:t>
    </dgm:pt>
    <dgm:pt modelId="{93A53FA4-B6FF-4ED0-BE02-FF907E30DA1D}" type="parTrans" cxnId="{10EE8594-59C5-43C1-99E8-580D384F9555}">
      <dgm:prSet/>
      <dgm:spPr/>
      <dgm:t>
        <a:bodyPr/>
        <a:lstStyle/>
        <a:p>
          <a:endParaRPr lang="en-US"/>
        </a:p>
      </dgm:t>
    </dgm:pt>
    <dgm:pt modelId="{17359E39-17C6-47BE-8980-E0AF01868A63}" type="sibTrans" cxnId="{10EE8594-59C5-43C1-99E8-580D384F9555}">
      <dgm:prSet/>
      <dgm:spPr/>
      <dgm:t>
        <a:bodyPr/>
        <a:lstStyle/>
        <a:p>
          <a:endParaRPr lang="en-US"/>
        </a:p>
      </dgm:t>
    </dgm:pt>
    <dgm:pt modelId="{E743519C-B705-4F8F-9B70-B18C8652B99D}">
      <dgm:prSet phldrT="[Text]" custT="1"/>
      <dgm:spPr/>
      <dgm:t>
        <a:bodyPr/>
        <a:lstStyle/>
        <a:p>
          <a:r>
            <a:rPr lang="en-ID" sz="1400" b="1" dirty="0" smtClean="0"/>
            <a:t>Sepenang-</a:t>
          </a:r>
        </a:p>
        <a:p>
          <a:r>
            <a:rPr lang="en-ID" sz="1400" b="1" dirty="0" smtClean="0"/>
            <a:t>gungan</a:t>
          </a:r>
          <a:endParaRPr lang="en-US" sz="1400" b="1" dirty="0"/>
        </a:p>
      </dgm:t>
    </dgm:pt>
    <dgm:pt modelId="{6817C05E-4D60-43FA-949F-7B1CC10E7E7A}" type="parTrans" cxnId="{6DB5624A-2949-4FE6-B265-CE3F0E8B3792}">
      <dgm:prSet/>
      <dgm:spPr/>
      <dgm:t>
        <a:bodyPr/>
        <a:lstStyle/>
        <a:p>
          <a:endParaRPr lang="en-US"/>
        </a:p>
      </dgm:t>
    </dgm:pt>
    <dgm:pt modelId="{7D981B2E-6E57-4A77-AF2A-1E5B31E70209}" type="sibTrans" cxnId="{6DB5624A-2949-4FE6-B265-CE3F0E8B3792}">
      <dgm:prSet/>
      <dgm:spPr/>
      <dgm:t>
        <a:bodyPr/>
        <a:lstStyle/>
        <a:p>
          <a:endParaRPr lang="en-US"/>
        </a:p>
      </dgm:t>
    </dgm:pt>
    <dgm:pt modelId="{116AAFDB-A842-4408-BA22-A1D22EA88AC6}">
      <dgm:prSet phldrT="[Text]"/>
      <dgm:spPr/>
      <dgm:t>
        <a:bodyPr/>
        <a:lstStyle/>
        <a:p>
          <a:r>
            <a:rPr lang="en-ID" b="1" dirty="0" smtClean="0"/>
            <a:t>Saling memerlukan</a:t>
          </a:r>
          <a:endParaRPr lang="en-US" b="1" dirty="0"/>
        </a:p>
      </dgm:t>
    </dgm:pt>
    <dgm:pt modelId="{DEC45494-D81A-4EAE-8CBE-FFB05D65B03E}" type="parTrans" cxnId="{2B7B69CD-F448-4B18-AE9A-900379FF09CA}">
      <dgm:prSet/>
      <dgm:spPr/>
      <dgm:t>
        <a:bodyPr/>
        <a:lstStyle/>
        <a:p>
          <a:endParaRPr lang="en-US"/>
        </a:p>
      </dgm:t>
    </dgm:pt>
    <dgm:pt modelId="{9BCDBD12-F07C-41A2-951C-5D5AF0CEA265}" type="sibTrans" cxnId="{2B7B69CD-F448-4B18-AE9A-900379FF09CA}">
      <dgm:prSet/>
      <dgm:spPr/>
      <dgm:t>
        <a:bodyPr/>
        <a:lstStyle/>
        <a:p>
          <a:endParaRPr lang="en-US"/>
        </a:p>
      </dgm:t>
    </dgm:pt>
    <dgm:pt modelId="{859AC14D-6D20-4D89-B432-9422AB343EBC}">
      <dgm:prSet phldrT="[Text]"/>
      <dgm:spPr/>
      <dgm:t>
        <a:bodyPr/>
        <a:lstStyle/>
        <a:p>
          <a:endParaRPr lang="en-US" dirty="0"/>
        </a:p>
      </dgm:t>
    </dgm:pt>
    <dgm:pt modelId="{1B3BA021-9045-4D2F-AE2B-9D1766C17C8C}" type="parTrans" cxnId="{DDC52112-768C-4F1F-B1BB-6B8A8718601A}">
      <dgm:prSet/>
      <dgm:spPr/>
      <dgm:t>
        <a:bodyPr/>
        <a:lstStyle/>
        <a:p>
          <a:endParaRPr lang="en-US"/>
        </a:p>
      </dgm:t>
    </dgm:pt>
    <dgm:pt modelId="{B357FD40-C8D2-41EB-B357-6C2781B5E232}" type="sibTrans" cxnId="{DDC52112-768C-4F1F-B1BB-6B8A8718601A}">
      <dgm:prSet/>
      <dgm:spPr/>
      <dgm:t>
        <a:bodyPr/>
        <a:lstStyle/>
        <a:p>
          <a:endParaRPr lang="en-US"/>
        </a:p>
      </dgm:t>
    </dgm:pt>
    <dgm:pt modelId="{F5A1EC38-8520-4658-B99D-28E6DA26F8D2}" type="pres">
      <dgm:prSet presAssocID="{D1E85188-C6F1-4BE8-8FEA-288BD6F88171}" presName="Name0" presStyleCnt="0">
        <dgm:presLayoutVars>
          <dgm:chMax val="1"/>
          <dgm:dir/>
          <dgm:animLvl val="ctr"/>
          <dgm:resizeHandles val="exact"/>
        </dgm:presLayoutVars>
      </dgm:prSet>
      <dgm:spPr/>
      <dgm:t>
        <a:bodyPr/>
        <a:lstStyle/>
        <a:p>
          <a:endParaRPr lang="en-US"/>
        </a:p>
      </dgm:t>
    </dgm:pt>
    <dgm:pt modelId="{FD40AFC7-496F-4D64-96D2-AA4217F76CEB}" type="pres">
      <dgm:prSet presAssocID="{09D1F496-231E-443C-80AC-B67A41E8E4EA}" presName="centerShape" presStyleLbl="node0" presStyleIdx="0" presStyleCnt="1"/>
      <dgm:spPr/>
      <dgm:t>
        <a:bodyPr/>
        <a:lstStyle/>
        <a:p>
          <a:endParaRPr lang="en-US"/>
        </a:p>
      </dgm:t>
    </dgm:pt>
    <dgm:pt modelId="{2513BE8E-E71B-496A-A171-42E4A5CEF372}" type="pres">
      <dgm:prSet presAssocID="{93A53FA4-B6FF-4ED0-BE02-FF907E30DA1D}" presName="parTrans" presStyleLbl="sibTrans2D1" presStyleIdx="0" presStyleCnt="3"/>
      <dgm:spPr/>
      <dgm:t>
        <a:bodyPr/>
        <a:lstStyle/>
        <a:p>
          <a:endParaRPr lang="en-US"/>
        </a:p>
      </dgm:t>
    </dgm:pt>
    <dgm:pt modelId="{26210423-63A0-4968-B6E7-C6221009E568}" type="pres">
      <dgm:prSet presAssocID="{93A53FA4-B6FF-4ED0-BE02-FF907E30DA1D}" presName="connectorText" presStyleLbl="sibTrans2D1" presStyleIdx="0" presStyleCnt="3"/>
      <dgm:spPr/>
      <dgm:t>
        <a:bodyPr/>
        <a:lstStyle/>
        <a:p>
          <a:endParaRPr lang="en-US"/>
        </a:p>
      </dgm:t>
    </dgm:pt>
    <dgm:pt modelId="{3EB144BB-6672-4081-B8C9-2D6879F5967D}" type="pres">
      <dgm:prSet presAssocID="{081EA14C-88FC-47F6-AB57-6A2EB8C6EDDF}" presName="node" presStyleLbl="node1" presStyleIdx="0" presStyleCnt="3" custScaleX="98732">
        <dgm:presLayoutVars>
          <dgm:bulletEnabled val="1"/>
        </dgm:presLayoutVars>
      </dgm:prSet>
      <dgm:spPr/>
      <dgm:t>
        <a:bodyPr/>
        <a:lstStyle/>
        <a:p>
          <a:endParaRPr lang="en-US"/>
        </a:p>
      </dgm:t>
    </dgm:pt>
    <dgm:pt modelId="{BE660FDC-B521-42F0-81B5-82D13E51BFAA}" type="pres">
      <dgm:prSet presAssocID="{6817C05E-4D60-43FA-949F-7B1CC10E7E7A}" presName="parTrans" presStyleLbl="sibTrans2D1" presStyleIdx="1" presStyleCnt="3"/>
      <dgm:spPr/>
      <dgm:t>
        <a:bodyPr/>
        <a:lstStyle/>
        <a:p>
          <a:endParaRPr lang="en-US"/>
        </a:p>
      </dgm:t>
    </dgm:pt>
    <dgm:pt modelId="{C8CDF94E-65BA-419D-8F5B-58BCBC85A05E}" type="pres">
      <dgm:prSet presAssocID="{6817C05E-4D60-43FA-949F-7B1CC10E7E7A}" presName="connectorText" presStyleLbl="sibTrans2D1" presStyleIdx="1" presStyleCnt="3"/>
      <dgm:spPr/>
      <dgm:t>
        <a:bodyPr/>
        <a:lstStyle/>
        <a:p>
          <a:endParaRPr lang="en-US"/>
        </a:p>
      </dgm:t>
    </dgm:pt>
    <dgm:pt modelId="{BA2B1263-434A-4311-B202-2DC2816128FC}" type="pres">
      <dgm:prSet presAssocID="{E743519C-B705-4F8F-9B70-B18C8652B99D}" presName="node" presStyleLbl="node1" presStyleIdx="1" presStyleCnt="3">
        <dgm:presLayoutVars>
          <dgm:bulletEnabled val="1"/>
        </dgm:presLayoutVars>
      </dgm:prSet>
      <dgm:spPr/>
      <dgm:t>
        <a:bodyPr/>
        <a:lstStyle/>
        <a:p>
          <a:endParaRPr lang="en-US"/>
        </a:p>
      </dgm:t>
    </dgm:pt>
    <dgm:pt modelId="{907C9865-5363-4556-A64C-B69577BD822B}" type="pres">
      <dgm:prSet presAssocID="{DEC45494-D81A-4EAE-8CBE-FFB05D65B03E}" presName="parTrans" presStyleLbl="sibTrans2D1" presStyleIdx="2" presStyleCnt="3"/>
      <dgm:spPr/>
      <dgm:t>
        <a:bodyPr/>
        <a:lstStyle/>
        <a:p>
          <a:endParaRPr lang="en-US"/>
        </a:p>
      </dgm:t>
    </dgm:pt>
    <dgm:pt modelId="{D87CD578-001E-446E-972B-868E63119099}" type="pres">
      <dgm:prSet presAssocID="{DEC45494-D81A-4EAE-8CBE-FFB05D65B03E}" presName="connectorText" presStyleLbl="sibTrans2D1" presStyleIdx="2" presStyleCnt="3"/>
      <dgm:spPr/>
      <dgm:t>
        <a:bodyPr/>
        <a:lstStyle/>
        <a:p>
          <a:endParaRPr lang="en-US"/>
        </a:p>
      </dgm:t>
    </dgm:pt>
    <dgm:pt modelId="{136FC0BA-E181-4B46-94C4-0987471961E8}" type="pres">
      <dgm:prSet presAssocID="{116AAFDB-A842-4408-BA22-A1D22EA88AC6}" presName="node" presStyleLbl="node1" presStyleIdx="2" presStyleCnt="3">
        <dgm:presLayoutVars>
          <dgm:bulletEnabled val="1"/>
        </dgm:presLayoutVars>
      </dgm:prSet>
      <dgm:spPr/>
      <dgm:t>
        <a:bodyPr/>
        <a:lstStyle/>
        <a:p>
          <a:endParaRPr lang="en-US"/>
        </a:p>
      </dgm:t>
    </dgm:pt>
  </dgm:ptLst>
  <dgm:cxnLst>
    <dgm:cxn modelId="{A67F18BF-5C9F-43AD-94AB-7540C0A9DABC}" type="presOf" srcId="{D1E85188-C6F1-4BE8-8FEA-288BD6F88171}" destId="{F5A1EC38-8520-4658-B99D-28E6DA26F8D2}" srcOrd="0" destOrd="0" presId="urn:microsoft.com/office/officeart/2005/8/layout/radial5"/>
    <dgm:cxn modelId="{25FC6FF1-4A7E-4DE4-8AAA-5241A13F7EA3}" type="presOf" srcId="{93A53FA4-B6FF-4ED0-BE02-FF907E30DA1D}" destId="{2513BE8E-E71B-496A-A171-42E4A5CEF372}" srcOrd="0" destOrd="0" presId="urn:microsoft.com/office/officeart/2005/8/layout/radial5"/>
    <dgm:cxn modelId="{BF422886-16FE-4579-9029-453C7157B989}" type="presOf" srcId="{09D1F496-231E-443C-80AC-B67A41E8E4EA}" destId="{FD40AFC7-496F-4D64-96D2-AA4217F76CEB}" srcOrd="0" destOrd="0" presId="urn:microsoft.com/office/officeart/2005/8/layout/radial5"/>
    <dgm:cxn modelId="{01B0AC27-511B-4A2F-9C18-65CF37AC3E9A}" srcId="{D1E85188-C6F1-4BE8-8FEA-288BD6F88171}" destId="{09D1F496-231E-443C-80AC-B67A41E8E4EA}" srcOrd="0" destOrd="0" parTransId="{D696E785-25AB-417F-9307-72049355FCE7}" sibTransId="{7B78FDAB-8BFB-441D-9649-0A5745F48E98}"/>
    <dgm:cxn modelId="{003E6A19-24D7-4FC8-BB92-0A6B54C69BAE}" type="presOf" srcId="{116AAFDB-A842-4408-BA22-A1D22EA88AC6}" destId="{136FC0BA-E181-4B46-94C4-0987471961E8}" srcOrd="0" destOrd="0" presId="urn:microsoft.com/office/officeart/2005/8/layout/radial5"/>
    <dgm:cxn modelId="{803585B5-3DCE-45FA-AE6B-46CD93A1AF3C}" type="presOf" srcId="{DEC45494-D81A-4EAE-8CBE-FFB05D65B03E}" destId="{D87CD578-001E-446E-972B-868E63119099}" srcOrd="1" destOrd="0" presId="urn:microsoft.com/office/officeart/2005/8/layout/radial5"/>
    <dgm:cxn modelId="{2B7B69CD-F448-4B18-AE9A-900379FF09CA}" srcId="{09D1F496-231E-443C-80AC-B67A41E8E4EA}" destId="{116AAFDB-A842-4408-BA22-A1D22EA88AC6}" srcOrd="2" destOrd="0" parTransId="{DEC45494-D81A-4EAE-8CBE-FFB05D65B03E}" sibTransId="{9BCDBD12-F07C-41A2-951C-5D5AF0CEA265}"/>
    <dgm:cxn modelId="{2A168DA1-046B-478A-8641-083A6800BCA6}" type="presOf" srcId="{E743519C-B705-4F8F-9B70-B18C8652B99D}" destId="{BA2B1263-434A-4311-B202-2DC2816128FC}" srcOrd="0" destOrd="0" presId="urn:microsoft.com/office/officeart/2005/8/layout/radial5"/>
    <dgm:cxn modelId="{54232170-D4A0-48E0-94CF-FC404E9C5EF8}" type="presOf" srcId="{081EA14C-88FC-47F6-AB57-6A2EB8C6EDDF}" destId="{3EB144BB-6672-4081-B8C9-2D6879F5967D}" srcOrd="0" destOrd="0" presId="urn:microsoft.com/office/officeart/2005/8/layout/radial5"/>
    <dgm:cxn modelId="{9778EB53-F9D0-4DCA-9D82-DB30D4E854FE}" type="presOf" srcId="{6817C05E-4D60-43FA-949F-7B1CC10E7E7A}" destId="{C8CDF94E-65BA-419D-8F5B-58BCBC85A05E}" srcOrd="1" destOrd="0" presId="urn:microsoft.com/office/officeart/2005/8/layout/radial5"/>
    <dgm:cxn modelId="{6336BCB0-34FE-4E4A-90CF-20ADD239289C}" type="presOf" srcId="{DEC45494-D81A-4EAE-8CBE-FFB05D65B03E}" destId="{907C9865-5363-4556-A64C-B69577BD822B}" srcOrd="0" destOrd="0" presId="urn:microsoft.com/office/officeart/2005/8/layout/radial5"/>
    <dgm:cxn modelId="{DDC52112-768C-4F1F-B1BB-6B8A8718601A}" srcId="{D1E85188-C6F1-4BE8-8FEA-288BD6F88171}" destId="{859AC14D-6D20-4D89-B432-9422AB343EBC}" srcOrd="1" destOrd="0" parTransId="{1B3BA021-9045-4D2F-AE2B-9D1766C17C8C}" sibTransId="{B357FD40-C8D2-41EB-B357-6C2781B5E232}"/>
    <dgm:cxn modelId="{10EE8594-59C5-43C1-99E8-580D384F9555}" srcId="{09D1F496-231E-443C-80AC-B67A41E8E4EA}" destId="{081EA14C-88FC-47F6-AB57-6A2EB8C6EDDF}" srcOrd="0" destOrd="0" parTransId="{93A53FA4-B6FF-4ED0-BE02-FF907E30DA1D}" sibTransId="{17359E39-17C6-47BE-8980-E0AF01868A63}"/>
    <dgm:cxn modelId="{6DB5624A-2949-4FE6-B265-CE3F0E8B3792}" srcId="{09D1F496-231E-443C-80AC-B67A41E8E4EA}" destId="{E743519C-B705-4F8F-9B70-B18C8652B99D}" srcOrd="1" destOrd="0" parTransId="{6817C05E-4D60-43FA-949F-7B1CC10E7E7A}" sibTransId="{7D981B2E-6E57-4A77-AF2A-1E5B31E70209}"/>
    <dgm:cxn modelId="{44F4FCF4-30ED-4C92-84F6-0596B5588CC2}" type="presOf" srcId="{6817C05E-4D60-43FA-949F-7B1CC10E7E7A}" destId="{BE660FDC-B521-42F0-81B5-82D13E51BFAA}" srcOrd="0" destOrd="0" presId="urn:microsoft.com/office/officeart/2005/8/layout/radial5"/>
    <dgm:cxn modelId="{FC60B87C-956E-4BD5-A8C7-69290C376617}" type="presOf" srcId="{93A53FA4-B6FF-4ED0-BE02-FF907E30DA1D}" destId="{26210423-63A0-4968-B6E7-C6221009E568}" srcOrd="1" destOrd="0" presId="urn:microsoft.com/office/officeart/2005/8/layout/radial5"/>
    <dgm:cxn modelId="{42958C54-5DB7-4A10-90BE-465AF844C9AC}" type="presParOf" srcId="{F5A1EC38-8520-4658-B99D-28E6DA26F8D2}" destId="{FD40AFC7-496F-4D64-96D2-AA4217F76CEB}" srcOrd="0" destOrd="0" presId="urn:microsoft.com/office/officeart/2005/8/layout/radial5"/>
    <dgm:cxn modelId="{9E68C924-1C23-49D9-A3FE-EB77970D3658}" type="presParOf" srcId="{F5A1EC38-8520-4658-B99D-28E6DA26F8D2}" destId="{2513BE8E-E71B-496A-A171-42E4A5CEF372}" srcOrd="1" destOrd="0" presId="urn:microsoft.com/office/officeart/2005/8/layout/radial5"/>
    <dgm:cxn modelId="{AB5F3D3A-A31C-48FD-AD3A-69219E208BA5}" type="presParOf" srcId="{2513BE8E-E71B-496A-A171-42E4A5CEF372}" destId="{26210423-63A0-4968-B6E7-C6221009E568}" srcOrd="0" destOrd="0" presId="urn:microsoft.com/office/officeart/2005/8/layout/radial5"/>
    <dgm:cxn modelId="{B3588CAA-156E-4B4B-B50B-9FC45C8B8A2B}" type="presParOf" srcId="{F5A1EC38-8520-4658-B99D-28E6DA26F8D2}" destId="{3EB144BB-6672-4081-B8C9-2D6879F5967D}" srcOrd="2" destOrd="0" presId="urn:microsoft.com/office/officeart/2005/8/layout/radial5"/>
    <dgm:cxn modelId="{D6020345-D40A-40B8-A91D-394C73ABEE22}" type="presParOf" srcId="{F5A1EC38-8520-4658-B99D-28E6DA26F8D2}" destId="{BE660FDC-B521-42F0-81B5-82D13E51BFAA}" srcOrd="3" destOrd="0" presId="urn:microsoft.com/office/officeart/2005/8/layout/radial5"/>
    <dgm:cxn modelId="{BACA5E9A-B106-4103-8FB7-5C57140E0907}" type="presParOf" srcId="{BE660FDC-B521-42F0-81B5-82D13E51BFAA}" destId="{C8CDF94E-65BA-419D-8F5B-58BCBC85A05E}" srcOrd="0" destOrd="0" presId="urn:microsoft.com/office/officeart/2005/8/layout/radial5"/>
    <dgm:cxn modelId="{CCDC2F92-A99E-4611-9A26-513F6CEC54D0}" type="presParOf" srcId="{F5A1EC38-8520-4658-B99D-28E6DA26F8D2}" destId="{BA2B1263-434A-4311-B202-2DC2816128FC}" srcOrd="4" destOrd="0" presId="urn:microsoft.com/office/officeart/2005/8/layout/radial5"/>
    <dgm:cxn modelId="{1A7480C4-2D40-488E-B42B-A044E9FA6A9B}" type="presParOf" srcId="{F5A1EC38-8520-4658-B99D-28E6DA26F8D2}" destId="{907C9865-5363-4556-A64C-B69577BD822B}" srcOrd="5" destOrd="0" presId="urn:microsoft.com/office/officeart/2005/8/layout/radial5"/>
    <dgm:cxn modelId="{FD4D2695-C811-4D89-8793-A42AAE3932CD}" type="presParOf" srcId="{907C9865-5363-4556-A64C-B69577BD822B}" destId="{D87CD578-001E-446E-972B-868E63119099}" srcOrd="0" destOrd="0" presId="urn:microsoft.com/office/officeart/2005/8/layout/radial5"/>
    <dgm:cxn modelId="{D8A8FA61-F5BF-4BF8-8B7A-DE40EF8D6180}" type="presParOf" srcId="{F5A1EC38-8520-4658-B99D-28E6DA26F8D2}" destId="{136FC0BA-E181-4B46-94C4-0987471961E8}" srcOrd="6"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D32C8AA-189A-4DB7-AB73-53413CA7E5E5}"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1CB3A1FD-AEC2-47F2-A2DD-811C80DC861C}">
      <dgm:prSet phldrT="[Text]"/>
      <dgm:spPr/>
      <dgm:t>
        <a:bodyPr/>
        <a:lstStyle/>
        <a:p>
          <a:r>
            <a:rPr lang="en-ID" dirty="0" smtClean="0"/>
            <a:t>Pengetahuan terkait fenomena alam dan sosial yang subjektif</a:t>
          </a:r>
          <a:endParaRPr lang="en-US" dirty="0"/>
        </a:p>
      </dgm:t>
    </dgm:pt>
    <dgm:pt modelId="{8CFEF033-894E-40B5-A7AD-385E49CC03B6}" type="parTrans" cxnId="{9DEFC99E-E33B-45BE-9D33-3E60CCD22494}">
      <dgm:prSet/>
      <dgm:spPr/>
      <dgm:t>
        <a:bodyPr/>
        <a:lstStyle/>
        <a:p>
          <a:endParaRPr lang="en-US"/>
        </a:p>
      </dgm:t>
    </dgm:pt>
    <dgm:pt modelId="{60257FC9-8E59-4433-BB90-A570ED68FF79}" type="sibTrans" cxnId="{9DEFC99E-E33B-45BE-9D33-3E60CCD22494}">
      <dgm:prSet/>
      <dgm:spPr/>
      <dgm:t>
        <a:bodyPr/>
        <a:lstStyle/>
        <a:p>
          <a:endParaRPr lang="en-US"/>
        </a:p>
      </dgm:t>
    </dgm:pt>
    <dgm:pt modelId="{433EDAF4-F91F-4DE7-A5A7-32D0009AB3D4}">
      <dgm:prSet phldrT="[Text]"/>
      <dgm:spPr/>
      <dgm:t>
        <a:bodyPr/>
        <a:lstStyle/>
        <a:p>
          <a:r>
            <a:rPr lang="en-ID" dirty="0" smtClean="0"/>
            <a:t>Proses </a:t>
          </a:r>
          <a:r>
            <a:rPr lang="en-ID" i="1" dirty="0" smtClean="0"/>
            <a:t>trial and error</a:t>
          </a:r>
          <a:endParaRPr lang="en-US" i="1" dirty="0"/>
        </a:p>
      </dgm:t>
    </dgm:pt>
    <dgm:pt modelId="{5EBDF242-0105-4B3B-B000-3A89BAC8CBB5}" type="parTrans" cxnId="{419C7A45-84A5-4700-BE1B-194CD365B8EA}">
      <dgm:prSet/>
      <dgm:spPr/>
      <dgm:t>
        <a:bodyPr/>
        <a:lstStyle/>
        <a:p>
          <a:endParaRPr lang="en-US"/>
        </a:p>
      </dgm:t>
    </dgm:pt>
    <dgm:pt modelId="{FCDBF84E-B4FA-4C56-8502-1CB7E44676C5}" type="sibTrans" cxnId="{419C7A45-84A5-4700-BE1B-194CD365B8EA}">
      <dgm:prSet/>
      <dgm:spPr/>
      <dgm:t>
        <a:bodyPr/>
        <a:lstStyle/>
        <a:p>
          <a:endParaRPr lang="en-US"/>
        </a:p>
      </dgm:t>
    </dgm:pt>
    <dgm:pt modelId="{A11500A4-D036-4E02-9A77-19B8E2669AC1}">
      <dgm:prSet phldrT="[Text]"/>
      <dgm:spPr/>
      <dgm:t>
        <a:bodyPr/>
        <a:lstStyle/>
        <a:p>
          <a:r>
            <a:rPr lang="en-ID" dirty="0" smtClean="0"/>
            <a:t>Diikuti oleh masyarakat karena mampu menjawab masalah</a:t>
          </a:r>
          <a:endParaRPr lang="en-US" dirty="0"/>
        </a:p>
      </dgm:t>
    </dgm:pt>
    <dgm:pt modelId="{2F8ACE2A-3A98-4322-9687-D9AC6902C217}" type="parTrans" cxnId="{2463C065-03B8-4092-A987-24CA38605C9E}">
      <dgm:prSet/>
      <dgm:spPr/>
      <dgm:t>
        <a:bodyPr/>
        <a:lstStyle/>
        <a:p>
          <a:endParaRPr lang="en-US"/>
        </a:p>
      </dgm:t>
    </dgm:pt>
    <dgm:pt modelId="{BE4F4E13-25C0-4E1F-AFF1-0039FC4EC4C4}" type="sibTrans" cxnId="{2463C065-03B8-4092-A987-24CA38605C9E}">
      <dgm:prSet/>
      <dgm:spPr>
        <a:ln>
          <a:solidFill>
            <a:srgbClr val="00B050"/>
          </a:solidFill>
        </a:ln>
      </dgm:spPr>
      <dgm:t>
        <a:bodyPr/>
        <a:lstStyle/>
        <a:p>
          <a:endParaRPr lang="en-US"/>
        </a:p>
      </dgm:t>
    </dgm:pt>
    <dgm:pt modelId="{ABBDA759-E0B4-4983-B172-7D4CB98607A9}">
      <dgm:prSet phldrT="[Text]"/>
      <dgm:spPr/>
      <dgm:t>
        <a:bodyPr/>
        <a:lstStyle/>
        <a:p>
          <a:r>
            <a:rPr lang="en-ID" dirty="0" smtClean="0">
              <a:solidFill>
                <a:schemeClr val="tx1">
                  <a:lumMod val="75000"/>
                  <a:lumOff val="25000"/>
                </a:schemeClr>
              </a:solidFill>
            </a:rPr>
            <a:t>Menjadi kearifan lokal</a:t>
          </a:r>
          <a:endParaRPr lang="en-US" dirty="0">
            <a:solidFill>
              <a:schemeClr val="tx1">
                <a:lumMod val="75000"/>
                <a:lumOff val="25000"/>
              </a:schemeClr>
            </a:solidFill>
          </a:endParaRPr>
        </a:p>
      </dgm:t>
    </dgm:pt>
    <dgm:pt modelId="{7A8BA307-A505-4D8D-8ECD-D2AA93F51760}" type="parTrans" cxnId="{BEF0FDD5-8D9E-4B97-A784-748323D77E2F}">
      <dgm:prSet/>
      <dgm:spPr/>
      <dgm:t>
        <a:bodyPr/>
        <a:lstStyle/>
        <a:p>
          <a:endParaRPr lang="en-US"/>
        </a:p>
      </dgm:t>
    </dgm:pt>
    <dgm:pt modelId="{BAC13900-5D31-4D6D-93BC-DA03F7BB2283}" type="sibTrans" cxnId="{BEF0FDD5-8D9E-4B97-A784-748323D77E2F}">
      <dgm:prSet/>
      <dgm:spPr>
        <a:ln>
          <a:solidFill>
            <a:srgbClr val="00B050"/>
          </a:solidFill>
        </a:ln>
      </dgm:spPr>
      <dgm:t>
        <a:bodyPr/>
        <a:lstStyle/>
        <a:p>
          <a:endParaRPr lang="en-US"/>
        </a:p>
      </dgm:t>
    </dgm:pt>
    <dgm:pt modelId="{B4437AD6-7B8F-4FE5-AD76-8294967A0642}">
      <dgm:prSet phldrT="[Text]"/>
      <dgm:spPr/>
      <dgm:t>
        <a:bodyPr/>
        <a:lstStyle/>
        <a:p>
          <a:r>
            <a:rPr lang="en-ID" dirty="0" smtClean="0">
              <a:solidFill>
                <a:srgbClr val="0070C0"/>
              </a:solidFill>
            </a:rPr>
            <a:t>Diwariskan kepada generasi penerus</a:t>
          </a:r>
          <a:endParaRPr lang="en-US" dirty="0">
            <a:solidFill>
              <a:srgbClr val="0070C0"/>
            </a:solidFill>
          </a:endParaRPr>
        </a:p>
      </dgm:t>
    </dgm:pt>
    <dgm:pt modelId="{C44AC285-42AC-4733-8E91-4E2312943CEF}" type="parTrans" cxnId="{DCCA07B9-54C8-41A9-934A-BE5BA22CA8C6}">
      <dgm:prSet/>
      <dgm:spPr/>
      <dgm:t>
        <a:bodyPr/>
        <a:lstStyle/>
        <a:p>
          <a:endParaRPr lang="en-US"/>
        </a:p>
      </dgm:t>
    </dgm:pt>
    <dgm:pt modelId="{4D656914-42B1-4D41-A131-DDCF28ECC2C1}" type="sibTrans" cxnId="{DCCA07B9-54C8-41A9-934A-BE5BA22CA8C6}">
      <dgm:prSet/>
      <dgm:spPr>
        <a:ln>
          <a:solidFill>
            <a:srgbClr val="00B050"/>
          </a:solidFill>
        </a:ln>
      </dgm:spPr>
      <dgm:t>
        <a:bodyPr/>
        <a:lstStyle/>
        <a:p>
          <a:endParaRPr lang="en-US"/>
        </a:p>
      </dgm:t>
    </dgm:pt>
    <dgm:pt modelId="{21AAAAF8-1BB1-4767-9BBF-235EC9784E3F}">
      <dgm:prSet phldrT="[Text]"/>
      <dgm:spPr/>
      <dgm:t>
        <a:bodyPr/>
        <a:lstStyle/>
        <a:p>
          <a:r>
            <a:rPr lang="en-ID" dirty="0" smtClean="0"/>
            <a:t>Dipraktikkan hingga sekarang</a:t>
          </a:r>
          <a:endParaRPr lang="en-US" dirty="0"/>
        </a:p>
      </dgm:t>
    </dgm:pt>
    <dgm:pt modelId="{6B355740-57D9-4771-9A87-8E108BC15172}" type="parTrans" cxnId="{5A5E3140-FFDE-4ED4-9D2F-33820F9A887B}">
      <dgm:prSet/>
      <dgm:spPr/>
      <dgm:t>
        <a:bodyPr/>
        <a:lstStyle/>
        <a:p>
          <a:endParaRPr lang="en-US"/>
        </a:p>
      </dgm:t>
    </dgm:pt>
    <dgm:pt modelId="{A3DE4882-9A37-4910-8932-2BC5C729CE45}" type="sibTrans" cxnId="{5A5E3140-FFDE-4ED4-9D2F-33820F9A887B}">
      <dgm:prSet/>
      <dgm:spPr/>
      <dgm:t>
        <a:bodyPr/>
        <a:lstStyle/>
        <a:p>
          <a:endParaRPr lang="en-US"/>
        </a:p>
      </dgm:t>
    </dgm:pt>
    <dgm:pt modelId="{B4A39070-46BB-497E-A8D8-85C879A6722D}" type="pres">
      <dgm:prSet presAssocID="{BD32C8AA-189A-4DB7-AB73-53413CA7E5E5}" presName="diagram" presStyleCnt="0">
        <dgm:presLayoutVars>
          <dgm:dir/>
          <dgm:resizeHandles val="exact"/>
        </dgm:presLayoutVars>
      </dgm:prSet>
      <dgm:spPr/>
      <dgm:t>
        <a:bodyPr/>
        <a:lstStyle/>
        <a:p>
          <a:endParaRPr lang="en-US"/>
        </a:p>
      </dgm:t>
    </dgm:pt>
    <dgm:pt modelId="{657576E2-BE0B-40FD-934A-5885EC249626}" type="pres">
      <dgm:prSet presAssocID="{1CB3A1FD-AEC2-47F2-A2DD-811C80DC861C}" presName="node" presStyleLbl="node1" presStyleIdx="0" presStyleCnt="6" custScaleY="99999" custLinFactNeighborX="6327" custLinFactNeighborY="36591">
        <dgm:presLayoutVars>
          <dgm:bulletEnabled val="1"/>
        </dgm:presLayoutVars>
      </dgm:prSet>
      <dgm:spPr/>
      <dgm:t>
        <a:bodyPr/>
        <a:lstStyle/>
        <a:p>
          <a:endParaRPr lang="en-US"/>
        </a:p>
      </dgm:t>
    </dgm:pt>
    <dgm:pt modelId="{D740ABDC-83AE-4362-A91B-0B46B7C481CF}" type="pres">
      <dgm:prSet presAssocID="{60257FC9-8E59-4433-BB90-A570ED68FF79}" presName="sibTrans" presStyleLbl="sibTrans2D1" presStyleIdx="0" presStyleCnt="5" custAng="3550136" custScaleX="1588489" custLinFactX="1047856" custLinFactNeighborX="1100000" custLinFactNeighborY="96067"/>
      <dgm:spPr/>
      <dgm:t>
        <a:bodyPr/>
        <a:lstStyle/>
        <a:p>
          <a:endParaRPr lang="en-US"/>
        </a:p>
      </dgm:t>
    </dgm:pt>
    <dgm:pt modelId="{CEF852F2-CFE2-4611-9C16-8EEC3261FB37}" type="pres">
      <dgm:prSet presAssocID="{60257FC9-8E59-4433-BB90-A570ED68FF79}" presName="connectorText" presStyleLbl="sibTrans2D1" presStyleIdx="0" presStyleCnt="5"/>
      <dgm:spPr/>
      <dgm:t>
        <a:bodyPr/>
        <a:lstStyle/>
        <a:p>
          <a:endParaRPr lang="en-US"/>
        </a:p>
      </dgm:t>
    </dgm:pt>
    <dgm:pt modelId="{1ED4A107-C7CB-448A-9699-4125EE2231E7}" type="pres">
      <dgm:prSet presAssocID="{433EDAF4-F91F-4DE7-A5A7-32D0009AB3D4}" presName="node" presStyleLbl="node1" presStyleIdx="1" presStyleCnt="6" custScaleY="66540" custLinFactX="-33673" custLinFactNeighborX="-100000" custLinFactNeighborY="-57858">
        <dgm:presLayoutVars>
          <dgm:bulletEnabled val="1"/>
        </dgm:presLayoutVars>
      </dgm:prSet>
      <dgm:spPr/>
      <dgm:t>
        <a:bodyPr/>
        <a:lstStyle/>
        <a:p>
          <a:endParaRPr lang="en-US"/>
        </a:p>
      </dgm:t>
    </dgm:pt>
    <dgm:pt modelId="{64E826FC-9E4E-407A-9071-3C8F0E11973E}" type="pres">
      <dgm:prSet presAssocID="{FCDBF84E-B4FA-4C56-8502-1CB7E44676C5}" presName="sibTrans" presStyleLbl="sibTrans2D1" presStyleIdx="1" presStyleCnt="5" custScaleX="131421"/>
      <dgm:spPr/>
      <dgm:t>
        <a:bodyPr/>
        <a:lstStyle/>
        <a:p>
          <a:endParaRPr lang="en-US"/>
        </a:p>
      </dgm:t>
    </dgm:pt>
    <dgm:pt modelId="{A100D7CD-D618-4467-976A-3B9EB4D1618C}" type="pres">
      <dgm:prSet presAssocID="{FCDBF84E-B4FA-4C56-8502-1CB7E44676C5}" presName="connectorText" presStyleLbl="sibTrans2D1" presStyleIdx="1" presStyleCnt="5"/>
      <dgm:spPr/>
      <dgm:t>
        <a:bodyPr/>
        <a:lstStyle/>
        <a:p>
          <a:endParaRPr lang="en-US"/>
        </a:p>
      </dgm:t>
    </dgm:pt>
    <dgm:pt modelId="{47E650E8-1B61-43AB-A8A1-F397DAF32CAF}" type="pres">
      <dgm:prSet presAssocID="{A11500A4-D036-4E02-9A77-19B8E2669AC1}" presName="node" presStyleLbl="node1" presStyleIdx="2" presStyleCnt="6" custScaleY="106365" custLinFactX="-10463" custLinFactNeighborX="-100000" custLinFactNeighborY="-41127">
        <dgm:presLayoutVars>
          <dgm:bulletEnabled val="1"/>
        </dgm:presLayoutVars>
      </dgm:prSet>
      <dgm:spPr/>
      <dgm:t>
        <a:bodyPr/>
        <a:lstStyle/>
        <a:p>
          <a:endParaRPr lang="en-US"/>
        </a:p>
      </dgm:t>
    </dgm:pt>
    <dgm:pt modelId="{FFC8C600-7A6B-4723-892C-4779D35CA5A8}" type="pres">
      <dgm:prSet presAssocID="{BE4F4E13-25C0-4E1F-AFF1-0039FC4EC4C4}" presName="sibTrans" presStyleLbl="sibTrans2D1" presStyleIdx="2" presStyleCnt="5" custLinFactNeighborX="-7112" custLinFactNeighborY="-863"/>
      <dgm:spPr/>
      <dgm:t>
        <a:bodyPr/>
        <a:lstStyle/>
        <a:p>
          <a:endParaRPr lang="en-US"/>
        </a:p>
      </dgm:t>
    </dgm:pt>
    <dgm:pt modelId="{F21FFD8A-5CB7-40FD-8BD5-4CC73F7980F4}" type="pres">
      <dgm:prSet presAssocID="{BE4F4E13-25C0-4E1F-AFF1-0039FC4EC4C4}" presName="connectorText" presStyleLbl="sibTrans2D1" presStyleIdx="2" presStyleCnt="5"/>
      <dgm:spPr/>
      <dgm:t>
        <a:bodyPr/>
        <a:lstStyle/>
        <a:p>
          <a:endParaRPr lang="en-US"/>
        </a:p>
      </dgm:t>
    </dgm:pt>
    <dgm:pt modelId="{444B9A76-B086-435C-A38C-2454107A9F0B}" type="pres">
      <dgm:prSet presAssocID="{ABBDA759-E0B4-4983-B172-7D4CB98607A9}" presName="node" presStyleLbl="node1" presStyleIdx="3" presStyleCnt="6" custLinFactX="-10463" custLinFactNeighborX="-100000" custLinFactNeighborY="-75375">
        <dgm:presLayoutVars>
          <dgm:bulletEnabled val="1"/>
        </dgm:presLayoutVars>
      </dgm:prSet>
      <dgm:spPr/>
      <dgm:t>
        <a:bodyPr/>
        <a:lstStyle/>
        <a:p>
          <a:endParaRPr lang="en-US"/>
        </a:p>
      </dgm:t>
    </dgm:pt>
    <dgm:pt modelId="{F776E4D3-3855-4886-ABCC-D3A997183CC2}" type="pres">
      <dgm:prSet presAssocID="{BAC13900-5D31-4D6D-93BC-DA03F7BB2283}" presName="sibTrans" presStyleLbl="sibTrans2D1" presStyleIdx="3" presStyleCnt="5"/>
      <dgm:spPr/>
      <dgm:t>
        <a:bodyPr/>
        <a:lstStyle/>
        <a:p>
          <a:endParaRPr lang="en-US"/>
        </a:p>
      </dgm:t>
    </dgm:pt>
    <dgm:pt modelId="{B0C41B52-8407-4C5E-BA42-ADF2F18BE223}" type="pres">
      <dgm:prSet presAssocID="{BAC13900-5D31-4D6D-93BC-DA03F7BB2283}" presName="connectorText" presStyleLbl="sibTrans2D1" presStyleIdx="3" presStyleCnt="5"/>
      <dgm:spPr/>
      <dgm:t>
        <a:bodyPr/>
        <a:lstStyle/>
        <a:p>
          <a:endParaRPr lang="en-US"/>
        </a:p>
      </dgm:t>
    </dgm:pt>
    <dgm:pt modelId="{4BC43B6A-DB19-40D4-B4A7-598641B0CAC7}" type="pres">
      <dgm:prSet presAssocID="{B4437AD6-7B8F-4FE5-AD76-8294967A0642}" presName="node" presStyleLbl="node1" presStyleIdx="4" presStyleCnt="6" custLinFactNeighborX="29537" custLinFactNeighborY="69773">
        <dgm:presLayoutVars>
          <dgm:bulletEnabled val="1"/>
        </dgm:presLayoutVars>
      </dgm:prSet>
      <dgm:spPr/>
      <dgm:t>
        <a:bodyPr/>
        <a:lstStyle/>
        <a:p>
          <a:endParaRPr lang="en-US"/>
        </a:p>
      </dgm:t>
    </dgm:pt>
    <dgm:pt modelId="{384529BF-6CF6-4EB8-9FBB-44458415DB92}" type="pres">
      <dgm:prSet presAssocID="{4D656914-42B1-4D41-A131-DDCF28ECC2C1}" presName="sibTrans" presStyleLbl="sibTrans2D1" presStyleIdx="4" presStyleCnt="5"/>
      <dgm:spPr/>
      <dgm:t>
        <a:bodyPr/>
        <a:lstStyle/>
        <a:p>
          <a:endParaRPr lang="en-US"/>
        </a:p>
      </dgm:t>
    </dgm:pt>
    <dgm:pt modelId="{4CEB091F-79AB-4B00-9786-A0E2871BB8FD}" type="pres">
      <dgm:prSet presAssocID="{4D656914-42B1-4D41-A131-DDCF28ECC2C1}" presName="connectorText" presStyleLbl="sibTrans2D1" presStyleIdx="4" presStyleCnt="5"/>
      <dgm:spPr/>
      <dgm:t>
        <a:bodyPr/>
        <a:lstStyle/>
        <a:p>
          <a:endParaRPr lang="en-US"/>
        </a:p>
      </dgm:t>
    </dgm:pt>
    <dgm:pt modelId="{5C97848D-FA03-4677-AA5F-FD1F8A755FB6}" type="pres">
      <dgm:prSet presAssocID="{21AAAAF8-1BB1-4767-9BBF-235EC9784E3F}" presName="node" presStyleLbl="node1" presStyleIdx="5" presStyleCnt="6" custLinFactNeighborX="12989" custLinFactNeighborY="52306">
        <dgm:presLayoutVars>
          <dgm:bulletEnabled val="1"/>
        </dgm:presLayoutVars>
      </dgm:prSet>
      <dgm:spPr/>
      <dgm:t>
        <a:bodyPr/>
        <a:lstStyle/>
        <a:p>
          <a:endParaRPr lang="en-US"/>
        </a:p>
      </dgm:t>
    </dgm:pt>
  </dgm:ptLst>
  <dgm:cxnLst>
    <dgm:cxn modelId="{8100F362-225D-4069-9B39-DD9FFBBC0C87}" type="presOf" srcId="{BAC13900-5D31-4D6D-93BC-DA03F7BB2283}" destId="{B0C41B52-8407-4C5E-BA42-ADF2F18BE223}" srcOrd="1" destOrd="0" presId="urn:microsoft.com/office/officeart/2005/8/layout/process5"/>
    <dgm:cxn modelId="{17D48472-3337-4BB0-8006-51E75E19F06A}" type="presOf" srcId="{4D656914-42B1-4D41-A131-DDCF28ECC2C1}" destId="{384529BF-6CF6-4EB8-9FBB-44458415DB92}" srcOrd="0" destOrd="0" presId="urn:microsoft.com/office/officeart/2005/8/layout/process5"/>
    <dgm:cxn modelId="{2BE890D8-DF6E-40FE-9AD8-393F8014A476}" type="presOf" srcId="{433EDAF4-F91F-4DE7-A5A7-32D0009AB3D4}" destId="{1ED4A107-C7CB-448A-9699-4125EE2231E7}" srcOrd="0" destOrd="0" presId="urn:microsoft.com/office/officeart/2005/8/layout/process5"/>
    <dgm:cxn modelId="{A6CF6547-3C94-401B-B452-7A2DCFD8D7FA}" type="presOf" srcId="{BAC13900-5D31-4D6D-93BC-DA03F7BB2283}" destId="{F776E4D3-3855-4886-ABCC-D3A997183CC2}" srcOrd="0" destOrd="0" presId="urn:microsoft.com/office/officeart/2005/8/layout/process5"/>
    <dgm:cxn modelId="{66602793-D78A-42C9-9B76-C287A7729144}" type="presOf" srcId="{BE4F4E13-25C0-4E1F-AFF1-0039FC4EC4C4}" destId="{F21FFD8A-5CB7-40FD-8BD5-4CC73F7980F4}" srcOrd="1" destOrd="0" presId="urn:microsoft.com/office/officeart/2005/8/layout/process5"/>
    <dgm:cxn modelId="{9DEFC99E-E33B-45BE-9D33-3E60CCD22494}" srcId="{BD32C8AA-189A-4DB7-AB73-53413CA7E5E5}" destId="{1CB3A1FD-AEC2-47F2-A2DD-811C80DC861C}" srcOrd="0" destOrd="0" parTransId="{8CFEF033-894E-40B5-A7AD-385E49CC03B6}" sibTransId="{60257FC9-8E59-4433-BB90-A570ED68FF79}"/>
    <dgm:cxn modelId="{F3574F75-214D-443C-9811-F102B352CC46}" type="presOf" srcId="{BD32C8AA-189A-4DB7-AB73-53413CA7E5E5}" destId="{B4A39070-46BB-497E-A8D8-85C879A6722D}" srcOrd="0" destOrd="0" presId="urn:microsoft.com/office/officeart/2005/8/layout/process5"/>
    <dgm:cxn modelId="{419C7A45-84A5-4700-BE1B-194CD365B8EA}" srcId="{BD32C8AA-189A-4DB7-AB73-53413CA7E5E5}" destId="{433EDAF4-F91F-4DE7-A5A7-32D0009AB3D4}" srcOrd="1" destOrd="0" parTransId="{5EBDF242-0105-4B3B-B000-3A89BAC8CBB5}" sibTransId="{FCDBF84E-B4FA-4C56-8502-1CB7E44676C5}"/>
    <dgm:cxn modelId="{BEF0FDD5-8D9E-4B97-A784-748323D77E2F}" srcId="{BD32C8AA-189A-4DB7-AB73-53413CA7E5E5}" destId="{ABBDA759-E0B4-4983-B172-7D4CB98607A9}" srcOrd="3" destOrd="0" parTransId="{7A8BA307-A505-4D8D-8ECD-D2AA93F51760}" sibTransId="{BAC13900-5D31-4D6D-93BC-DA03F7BB2283}"/>
    <dgm:cxn modelId="{040F591A-25BB-4C07-B707-595D7DA78767}" type="presOf" srcId="{21AAAAF8-1BB1-4767-9BBF-235EC9784E3F}" destId="{5C97848D-FA03-4677-AA5F-FD1F8A755FB6}" srcOrd="0" destOrd="0" presId="urn:microsoft.com/office/officeart/2005/8/layout/process5"/>
    <dgm:cxn modelId="{442FBFC2-4FE4-400A-8561-E94CC301C3CE}" type="presOf" srcId="{1CB3A1FD-AEC2-47F2-A2DD-811C80DC861C}" destId="{657576E2-BE0B-40FD-934A-5885EC249626}" srcOrd="0" destOrd="0" presId="urn:microsoft.com/office/officeart/2005/8/layout/process5"/>
    <dgm:cxn modelId="{BA46EFF1-FE58-4769-B058-C642A7461B9B}" type="presOf" srcId="{B4437AD6-7B8F-4FE5-AD76-8294967A0642}" destId="{4BC43B6A-DB19-40D4-B4A7-598641B0CAC7}" srcOrd="0" destOrd="0" presId="urn:microsoft.com/office/officeart/2005/8/layout/process5"/>
    <dgm:cxn modelId="{993A7CFB-E31E-4C49-BEF8-1A0A95403962}" type="presOf" srcId="{4D656914-42B1-4D41-A131-DDCF28ECC2C1}" destId="{4CEB091F-79AB-4B00-9786-A0E2871BB8FD}" srcOrd="1" destOrd="0" presId="urn:microsoft.com/office/officeart/2005/8/layout/process5"/>
    <dgm:cxn modelId="{5B6036C1-4A9B-4884-941B-2613CFE03F7D}" type="presOf" srcId="{BE4F4E13-25C0-4E1F-AFF1-0039FC4EC4C4}" destId="{FFC8C600-7A6B-4723-892C-4779D35CA5A8}" srcOrd="0" destOrd="0" presId="urn:microsoft.com/office/officeart/2005/8/layout/process5"/>
    <dgm:cxn modelId="{123D13D3-0779-4FB5-A870-0CFA06E1AEA8}" type="presOf" srcId="{60257FC9-8E59-4433-BB90-A570ED68FF79}" destId="{CEF852F2-CFE2-4611-9C16-8EEC3261FB37}" srcOrd="1" destOrd="0" presId="urn:microsoft.com/office/officeart/2005/8/layout/process5"/>
    <dgm:cxn modelId="{DF0A79BF-1AF6-421D-99D2-2388647768C8}" type="presOf" srcId="{A11500A4-D036-4E02-9A77-19B8E2669AC1}" destId="{47E650E8-1B61-43AB-A8A1-F397DAF32CAF}" srcOrd="0" destOrd="0" presId="urn:microsoft.com/office/officeart/2005/8/layout/process5"/>
    <dgm:cxn modelId="{9E4C1A32-859E-4F19-8A15-14FD0BE93A5C}" type="presOf" srcId="{FCDBF84E-B4FA-4C56-8502-1CB7E44676C5}" destId="{A100D7CD-D618-4467-976A-3B9EB4D1618C}" srcOrd="1" destOrd="0" presId="urn:microsoft.com/office/officeart/2005/8/layout/process5"/>
    <dgm:cxn modelId="{FC2D880D-3EA5-4963-B608-412449DE7130}" type="presOf" srcId="{60257FC9-8E59-4433-BB90-A570ED68FF79}" destId="{D740ABDC-83AE-4362-A91B-0B46B7C481CF}" srcOrd="0" destOrd="0" presId="urn:microsoft.com/office/officeart/2005/8/layout/process5"/>
    <dgm:cxn modelId="{CDEA4249-B4B1-4497-9062-D0D65234A338}" type="presOf" srcId="{ABBDA759-E0B4-4983-B172-7D4CB98607A9}" destId="{444B9A76-B086-435C-A38C-2454107A9F0B}" srcOrd="0" destOrd="0" presId="urn:microsoft.com/office/officeart/2005/8/layout/process5"/>
    <dgm:cxn modelId="{8BF263A6-2277-46DE-B8A7-4C1E3709A487}" type="presOf" srcId="{FCDBF84E-B4FA-4C56-8502-1CB7E44676C5}" destId="{64E826FC-9E4E-407A-9071-3C8F0E11973E}" srcOrd="0" destOrd="0" presId="urn:microsoft.com/office/officeart/2005/8/layout/process5"/>
    <dgm:cxn modelId="{DCCA07B9-54C8-41A9-934A-BE5BA22CA8C6}" srcId="{BD32C8AA-189A-4DB7-AB73-53413CA7E5E5}" destId="{B4437AD6-7B8F-4FE5-AD76-8294967A0642}" srcOrd="4" destOrd="0" parTransId="{C44AC285-42AC-4733-8E91-4E2312943CEF}" sibTransId="{4D656914-42B1-4D41-A131-DDCF28ECC2C1}"/>
    <dgm:cxn modelId="{2463C065-03B8-4092-A987-24CA38605C9E}" srcId="{BD32C8AA-189A-4DB7-AB73-53413CA7E5E5}" destId="{A11500A4-D036-4E02-9A77-19B8E2669AC1}" srcOrd="2" destOrd="0" parTransId="{2F8ACE2A-3A98-4322-9687-D9AC6902C217}" sibTransId="{BE4F4E13-25C0-4E1F-AFF1-0039FC4EC4C4}"/>
    <dgm:cxn modelId="{5A5E3140-FFDE-4ED4-9D2F-33820F9A887B}" srcId="{BD32C8AA-189A-4DB7-AB73-53413CA7E5E5}" destId="{21AAAAF8-1BB1-4767-9BBF-235EC9784E3F}" srcOrd="5" destOrd="0" parTransId="{6B355740-57D9-4771-9A87-8E108BC15172}" sibTransId="{A3DE4882-9A37-4910-8932-2BC5C729CE45}"/>
    <dgm:cxn modelId="{1B4D2D69-D296-45C0-A4D8-16EA2F48D737}" type="presParOf" srcId="{B4A39070-46BB-497E-A8D8-85C879A6722D}" destId="{657576E2-BE0B-40FD-934A-5885EC249626}" srcOrd="0" destOrd="0" presId="urn:microsoft.com/office/officeart/2005/8/layout/process5"/>
    <dgm:cxn modelId="{E3F2EE17-7D4F-4CD5-9FC3-874EFEF8B3AB}" type="presParOf" srcId="{B4A39070-46BB-497E-A8D8-85C879A6722D}" destId="{D740ABDC-83AE-4362-A91B-0B46B7C481CF}" srcOrd="1" destOrd="0" presId="urn:microsoft.com/office/officeart/2005/8/layout/process5"/>
    <dgm:cxn modelId="{D57AD4AF-4C50-41EC-87ED-109AD237E958}" type="presParOf" srcId="{D740ABDC-83AE-4362-A91B-0B46B7C481CF}" destId="{CEF852F2-CFE2-4611-9C16-8EEC3261FB37}" srcOrd="0" destOrd="0" presId="urn:microsoft.com/office/officeart/2005/8/layout/process5"/>
    <dgm:cxn modelId="{0147439C-D399-47C2-960A-9684BC8028EF}" type="presParOf" srcId="{B4A39070-46BB-497E-A8D8-85C879A6722D}" destId="{1ED4A107-C7CB-448A-9699-4125EE2231E7}" srcOrd="2" destOrd="0" presId="urn:microsoft.com/office/officeart/2005/8/layout/process5"/>
    <dgm:cxn modelId="{6C882CF4-86FD-494B-876F-C3FB3604EEB9}" type="presParOf" srcId="{B4A39070-46BB-497E-A8D8-85C879A6722D}" destId="{64E826FC-9E4E-407A-9071-3C8F0E11973E}" srcOrd="3" destOrd="0" presId="urn:microsoft.com/office/officeart/2005/8/layout/process5"/>
    <dgm:cxn modelId="{11250985-FD36-416C-B3AF-CE35FD3F337F}" type="presParOf" srcId="{64E826FC-9E4E-407A-9071-3C8F0E11973E}" destId="{A100D7CD-D618-4467-976A-3B9EB4D1618C}" srcOrd="0" destOrd="0" presId="urn:microsoft.com/office/officeart/2005/8/layout/process5"/>
    <dgm:cxn modelId="{D158628C-3B00-41A9-B10C-806E83659BE2}" type="presParOf" srcId="{B4A39070-46BB-497E-A8D8-85C879A6722D}" destId="{47E650E8-1B61-43AB-A8A1-F397DAF32CAF}" srcOrd="4" destOrd="0" presId="urn:microsoft.com/office/officeart/2005/8/layout/process5"/>
    <dgm:cxn modelId="{84B43866-9009-4E58-8E54-6418DFC6C4DA}" type="presParOf" srcId="{B4A39070-46BB-497E-A8D8-85C879A6722D}" destId="{FFC8C600-7A6B-4723-892C-4779D35CA5A8}" srcOrd="5" destOrd="0" presId="urn:microsoft.com/office/officeart/2005/8/layout/process5"/>
    <dgm:cxn modelId="{DFCB68CB-4149-4ACA-A567-CF4ABE81E353}" type="presParOf" srcId="{FFC8C600-7A6B-4723-892C-4779D35CA5A8}" destId="{F21FFD8A-5CB7-40FD-8BD5-4CC73F7980F4}" srcOrd="0" destOrd="0" presId="urn:microsoft.com/office/officeart/2005/8/layout/process5"/>
    <dgm:cxn modelId="{B1916D45-61E9-4368-B1B3-641A921C8935}" type="presParOf" srcId="{B4A39070-46BB-497E-A8D8-85C879A6722D}" destId="{444B9A76-B086-435C-A38C-2454107A9F0B}" srcOrd="6" destOrd="0" presId="urn:microsoft.com/office/officeart/2005/8/layout/process5"/>
    <dgm:cxn modelId="{E8F90F24-8282-4F40-925B-705E2F05EA41}" type="presParOf" srcId="{B4A39070-46BB-497E-A8D8-85C879A6722D}" destId="{F776E4D3-3855-4886-ABCC-D3A997183CC2}" srcOrd="7" destOrd="0" presId="urn:microsoft.com/office/officeart/2005/8/layout/process5"/>
    <dgm:cxn modelId="{380E43F9-90B6-4A6B-AED0-89B243EE4D49}" type="presParOf" srcId="{F776E4D3-3855-4886-ABCC-D3A997183CC2}" destId="{B0C41B52-8407-4C5E-BA42-ADF2F18BE223}" srcOrd="0" destOrd="0" presId="urn:microsoft.com/office/officeart/2005/8/layout/process5"/>
    <dgm:cxn modelId="{E1972C6A-4D06-4E65-AE81-19C94EF87EB6}" type="presParOf" srcId="{B4A39070-46BB-497E-A8D8-85C879A6722D}" destId="{4BC43B6A-DB19-40D4-B4A7-598641B0CAC7}" srcOrd="8" destOrd="0" presId="urn:microsoft.com/office/officeart/2005/8/layout/process5"/>
    <dgm:cxn modelId="{E5EE8F6A-F5F1-4D78-9D9A-D6E63B85B96B}" type="presParOf" srcId="{B4A39070-46BB-497E-A8D8-85C879A6722D}" destId="{384529BF-6CF6-4EB8-9FBB-44458415DB92}" srcOrd="9" destOrd="0" presId="urn:microsoft.com/office/officeart/2005/8/layout/process5"/>
    <dgm:cxn modelId="{4CEDF098-4C53-4766-8EAA-3C5E6CBA354D}" type="presParOf" srcId="{384529BF-6CF6-4EB8-9FBB-44458415DB92}" destId="{4CEB091F-79AB-4B00-9786-A0E2871BB8FD}" srcOrd="0" destOrd="0" presId="urn:microsoft.com/office/officeart/2005/8/layout/process5"/>
    <dgm:cxn modelId="{A755B263-9D69-4B6D-AE70-EB33AD1D13CF}" type="presParOf" srcId="{B4A39070-46BB-497E-A8D8-85C879A6722D}" destId="{5C97848D-FA03-4677-AA5F-FD1F8A755FB6}"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8813024-29A4-4150-9714-FE6CB88F1EBB}"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A0548B13-80DE-433F-92FA-D22A39F19B85}">
      <dgm:prSet phldrT="[Text]"/>
      <dgm:spPr/>
      <dgm:t>
        <a:bodyPr/>
        <a:lstStyle/>
        <a:p>
          <a:r>
            <a:rPr lang="en-ID" b="1" dirty="0" smtClean="0"/>
            <a:t>Kearifan Lokal</a:t>
          </a:r>
          <a:endParaRPr lang="en-US" b="1" dirty="0"/>
        </a:p>
      </dgm:t>
    </dgm:pt>
    <dgm:pt modelId="{909FFED8-3565-449F-AFA9-3FB1175C5525}" type="parTrans" cxnId="{EBB4479D-DAB6-40FD-B84C-E1DB479DFB73}">
      <dgm:prSet/>
      <dgm:spPr/>
      <dgm:t>
        <a:bodyPr/>
        <a:lstStyle/>
        <a:p>
          <a:endParaRPr lang="en-US"/>
        </a:p>
      </dgm:t>
    </dgm:pt>
    <dgm:pt modelId="{CF199645-12E8-4F51-BEAB-0D9D52893216}" type="sibTrans" cxnId="{EBB4479D-DAB6-40FD-B84C-E1DB479DFB73}">
      <dgm:prSet/>
      <dgm:spPr/>
      <dgm:t>
        <a:bodyPr/>
        <a:lstStyle/>
        <a:p>
          <a:endParaRPr lang="en-US"/>
        </a:p>
      </dgm:t>
    </dgm:pt>
    <dgm:pt modelId="{8663FE0C-5333-4335-B9F3-8C578B9CC7E7}">
      <dgm:prSet phldrT="[Text]" custT="1"/>
      <dgm:spPr/>
      <dgm:t>
        <a:bodyPr/>
        <a:lstStyle/>
        <a:p>
          <a:r>
            <a:rPr lang="en-ID" sz="1200" b="1" dirty="0" smtClean="0"/>
            <a:t>Pengetahuan lokal</a:t>
          </a:r>
          <a:endParaRPr lang="en-US" sz="1200" b="1" dirty="0"/>
        </a:p>
      </dgm:t>
    </dgm:pt>
    <dgm:pt modelId="{27A2B16E-6E49-44CE-89DF-87B4445AC54C}" type="parTrans" cxnId="{6C019E2D-F26D-4233-BE28-6711CC380C21}">
      <dgm:prSet/>
      <dgm:spPr/>
      <dgm:t>
        <a:bodyPr/>
        <a:lstStyle/>
        <a:p>
          <a:endParaRPr lang="en-US"/>
        </a:p>
      </dgm:t>
    </dgm:pt>
    <dgm:pt modelId="{8B8BB404-E616-4532-AFE7-FE946990DD0A}" type="sibTrans" cxnId="{6C019E2D-F26D-4233-BE28-6711CC380C21}">
      <dgm:prSet/>
      <dgm:spPr/>
      <dgm:t>
        <a:bodyPr/>
        <a:lstStyle/>
        <a:p>
          <a:endParaRPr lang="en-US"/>
        </a:p>
      </dgm:t>
    </dgm:pt>
    <dgm:pt modelId="{5C8F690D-2FAC-4F51-900A-72B0BBB3EFE5}">
      <dgm:prSet phldrT="[Text]"/>
      <dgm:spPr/>
      <dgm:t>
        <a:bodyPr/>
        <a:lstStyle/>
        <a:p>
          <a:r>
            <a:rPr lang="en-ID" b="1" dirty="0" smtClean="0"/>
            <a:t>Nilai lokal</a:t>
          </a:r>
          <a:endParaRPr lang="en-US" b="1" dirty="0"/>
        </a:p>
      </dgm:t>
    </dgm:pt>
    <dgm:pt modelId="{97A42696-579A-4E56-BA12-948B75B78B3E}" type="parTrans" cxnId="{62D08CE5-BC10-4F0E-BA73-2DF9F7E6CD43}">
      <dgm:prSet/>
      <dgm:spPr/>
      <dgm:t>
        <a:bodyPr/>
        <a:lstStyle/>
        <a:p>
          <a:endParaRPr lang="en-US"/>
        </a:p>
      </dgm:t>
    </dgm:pt>
    <dgm:pt modelId="{D1F46D84-D87C-4402-9E9B-0334A8759C30}" type="sibTrans" cxnId="{62D08CE5-BC10-4F0E-BA73-2DF9F7E6CD43}">
      <dgm:prSet/>
      <dgm:spPr/>
      <dgm:t>
        <a:bodyPr/>
        <a:lstStyle/>
        <a:p>
          <a:endParaRPr lang="en-US"/>
        </a:p>
      </dgm:t>
    </dgm:pt>
    <dgm:pt modelId="{1065B525-9C1B-4C04-A5D3-C55F92DE63FC}">
      <dgm:prSet phldrT="[Text]"/>
      <dgm:spPr/>
      <dgm:t>
        <a:bodyPr/>
        <a:lstStyle/>
        <a:p>
          <a:r>
            <a:rPr lang="en-ID" b="1" dirty="0" smtClean="0"/>
            <a:t>Hukum lokal</a:t>
          </a:r>
          <a:endParaRPr lang="en-US" b="1" dirty="0"/>
        </a:p>
      </dgm:t>
    </dgm:pt>
    <dgm:pt modelId="{6BAA790F-0B98-4F63-B4DE-366C9CA10349}" type="parTrans" cxnId="{92F729E0-A999-43AF-AFF7-A7A045E3970E}">
      <dgm:prSet/>
      <dgm:spPr/>
      <dgm:t>
        <a:bodyPr/>
        <a:lstStyle/>
        <a:p>
          <a:endParaRPr lang="en-US"/>
        </a:p>
      </dgm:t>
    </dgm:pt>
    <dgm:pt modelId="{BB8BEFFB-8903-498A-A281-CA2C789C7740}" type="sibTrans" cxnId="{92F729E0-A999-43AF-AFF7-A7A045E3970E}">
      <dgm:prSet/>
      <dgm:spPr/>
      <dgm:t>
        <a:bodyPr/>
        <a:lstStyle/>
        <a:p>
          <a:endParaRPr lang="en-US"/>
        </a:p>
      </dgm:t>
    </dgm:pt>
    <dgm:pt modelId="{BDC70113-E026-4F44-83FA-27C8EE1B7875}">
      <dgm:prSet phldrT="[Text]"/>
      <dgm:spPr/>
      <dgm:t>
        <a:bodyPr/>
        <a:lstStyle/>
        <a:p>
          <a:r>
            <a:rPr lang="en-ID" b="1" dirty="0" smtClean="0">
              <a:solidFill>
                <a:srgbClr val="0070C0"/>
              </a:solidFill>
            </a:rPr>
            <a:t>Keterampilan lokal</a:t>
          </a:r>
          <a:endParaRPr lang="en-US" b="1" dirty="0">
            <a:solidFill>
              <a:srgbClr val="0070C0"/>
            </a:solidFill>
          </a:endParaRPr>
        </a:p>
      </dgm:t>
    </dgm:pt>
    <dgm:pt modelId="{DF82E8B7-BCFF-4F95-8D52-B07F7A7634CA}" type="parTrans" cxnId="{EA043DC5-CE95-4D31-84D2-6F43AB14602C}">
      <dgm:prSet/>
      <dgm:spPr/>
      <dgm:t>
        <a:bodyPr/>
        <a:lstStyle/>
        <a:p>
          <a:endParaRPr lang="en-US"/>
        </a:p>
      </dgm:t>
    </dgm:pt>
    <dgm:pt modelId="{6DD229C1-4928-444E-8604-8FA90E96DF77}" type="sibTrans" cxnId="{EA043DC5-CE95-4D31-84D2-6F43AB14602C}">
      <dgm:prSet/>
      <dgm:spPr/>
      <dgm:t>
        <a:bodyPr/>
        <a:lstStyle/>
        <a:p>
          <a:endParaRPr lang="en-US"/>
        </a:p>
      </dgm:t>
    </dgm:pt>
    <dgm:pt modelId="{CF315590-51CD-4716-B682-621B34A4F787}">
      <dgm:prSet phldrT="[Text]"/>
      <dgm:spPr/>
      <dgm:t>
        <a:bodyPr/>
        <a:lstStyle/>
        <a:p>
          <a:r>
            <a:rPr lang="en-ID" b="1" dirty="0" smtClean="0"/>
            <a:t>Kepercayaan lokal</a:t>
          </a:r>
          <a:endParaRPr lang="en-US" b="1" dirty="0"/>
        </a:p>
      </dgm:t>
    </dgm:pt>
    <dgm:pt modelId="{28444C2A-1012-444C-9119-5D1392542D89}" type="parTrans" cxnId="{04753B7C-B3F0-4422-B894-64BA86E938F5}">
      <dgm:prSet/>
      <dgm:spPr/>
      <dgm:t>
        <a:bodyPr/>
        <a:lstStyle/>
        <a:p>
          <a:endParaRPr lang="en-US"/>
        </a:p>
      </dgm:t>
    </dgm:pt>
    <dgm:pt modelId="{DE724840-A546-43E3-8733-FCF1CC5215DC}" type="sibTrans" cxnId="{04753B7C-B3F0-4422-B894-64BA86E938F5}">
      <dgm:prSet/>
      <dgm:spPr/>
      <dgm:t>
        <a:bodyPr/>
        <a:lstStyle/>
        <a:p>
          <a:endParaRPr lang="en-US"/>
        </a:p>
      </dgm:t>
    </dgm:pt>
    <dgm:pt modelId="{B8E16E79-118A-489D-A90B-AA7FAB2E5DAB}" type="pres">
      <dgm:prSet presAssocID="{B8813024-29A4-4150-9714-FE6CB88F1EBB}" presName="cycle" presStyleCnt="0">
        <dgm:presLayoutVars>
          <dgm:chMax val="1"/>
          <dgm:dir/>
          <dgm:animLvl val="ctr"/>
          <dgm:resizeHandles val="exact"/>
        </dgm:presLayoutVars>
      </dgm:prSet>
      <dgm:spPr/>
      <dgm:t>
        <a:bodyPr/>
        <a:lstStyle/>
        <a:p>
          <a:endParaRPr lang="en-US"/>
        </a:p>
      </dgm:t>
    </dgm:pt>
    <dgm:pt modelId="{2DA9FB69-20F1-416B-AE34-3B699E04D880}" type="pres">
      <dgm:prSet presAssocID="{A0548B13-80DE-433F-92FA-D22A39F19B85}" presName="centerShape" presStyleLbl="node0" presStyleIdx="0" presStyleCnt="1"/>
      <dgm:spPr/>
      <dgm:t>
        <a:bodyPr/>
        <a:lstStyle/>
        <a:p>
          <a:endParaRPr lang="en-US"/>
        </a:p>
      </dgm:t>
    </dgm:pt>
    <dgm:pt modelId="{AECA9413-C3B5-4F10-8FCC-712B743D3D1C}" type="pres">
      <dgm:prSet presAssocID="{27A2B16E-6E49-44CE-89DF-87B4445AC54C}" presName="Name9" presStyleLbl="parChTrans1D2" presStyleIdx="0" presStyleCnt="5"/>
      <dgm:spPr/>
      <dgm:t>
        <a:bodyPr/>
        <a:lstStyle/>
        <a:p>
          <a:endParaRPr lang="en-US"/>
        </a:p>
      </dgm:t>
    </dgm:pt>
    <dgm:pt modelId="{1908D7E7-DAC5-4DCB-B209-7111CC9C504B}" type="pres">
      <dgm:prSet presAssocID="{27A2B16E-6E49-44CE-89DF-87B4445AC54C}" presName="connTx" presStyleLbl="parChTrans1D2" presStyleIdx="0" presStyleCnt="5"/>
      <dgm:spPr/>
      <dgm:t>
        <a:bodyPr/>
        <a:lstStyle/>
        <a:p>
          <a:endParaRPr lang="en-US"/>
        </a:p>
      </dgm:t>
    </dgm:pt>
    <dgm:pt modelId="{0D3F35A1-26C0-41B6-ABA7-754D924EFBEA}" type="pres">
      <dgm:prSet presAssocID="{8663FE0C-5333-4335-B9F3-8C578B9CC7E7}" presName="node" presStyleLbl="node1" presStyleIdx="0" presStyleCnt="5">
        <dgm:presLayoutVars>
          <dgm:bulletEnabled val="1"/>
        </dgm:presLayoutVars>
      </dgm:prSet>
      <dgm:spPr/>
      <dgm:t>
        <a:bodyPr/>
        <a:lstStyle/>
        <a:p>
          <a:endParaRPr lang="en-US"/>
        </a:p>
      </dgm:t>
    </dgm:pt>
    <dgm:pt modelId="{F697E8A5-135E-4B49-9759-BA65C8EC3DD3}" type="pres">
      <dgm:prSet presAssocID="{97A42696-579A-4E56-BA12-948B75B78B3E}" presName="Name9" presStyleLbl="parChTrans1D2" presStyleIdx="1" presStyleCnt="5"/>
      <dgm:spPr/>
      <dgm:t>
        <a:bodyPr/>
        <a:lstStyle/>
        <a:p>
          <a:endParaRPr lang="en-US"/>
        </a:p>
      </dgm:t>
    </dgm:pt>
    <dgm:pt modelId="{A3B4CD94-7A38-4074-9433-DEC0BCE9EF7E}" type="pres">
      <dgm:prSet presAssocID="{97A42696-579A-4E56-BA12-948B75B78B3E}" presName="connTx" presStyleLbl="parChTrans1D2" presStyleIdx="1" presStyleCnt="5"/>
      <dgm:spPr/>
      <dgm:t>
        <a:bodyPr/>
        <a:lstStyle/>
        <a:p>
          <a:endParaRPr lang="en-US"/>
        </a:p>
      </dgm:t>
    </dgm:pt>
    <dgm:pt modelId="{836ED8DF-9381-428A-96D7-5AB244111800}" type="pres">
      <dgm:prSet presAssocID="{5C8F690D-2FAC-4F51-900A-72B0BBB3EFE5}" presName="node" presStyleLbl="node1" presStyleIdx="1" presStyleCnt="5">
        <dgm:presLayoutVars>
          <dgm:bulletEnabled val="1"/>
        </dgm:presLayoutVars>
      </dgm:prSet>
      <dgm:spPr/>
      <dgm:t>
        <a:bodyPr/>
        <a:lstStyle/>
        <a:p>
          <a:endParaRPr lang="en-US"/>
        </a:p>
      </dgm:t>
    </dgm:pt>
    <dgm:pt modelId="{B2A99A94-6238-47A9-ABE6-AE85523C57F9}" type="pres">
      <dgm:prSet presAssocID="{6BAA790F-0B98-4F63-B4DE-366C9CA10349}" presName="Name9" presStyleLbl="parChTrans1D2" presStyleIdx="2" presStyleCnt="5"/>
      <dgm:spPr/>
      <dgm:t>
        <a:bodyPr/>
        <a:lstStyle/>
        <a:p>
          <a:endParaRPr lang="en-US"/>
        </a:p>
      </dgm:t>
    </dgm:pt>
    <dgm:pt modelId="{A4A4A143-325E-409F-8C1A-A98FA0001B87}" type="pres">
      <dgm:prSet presAssocID="{6BAA790F-0B98-4F63-B4DE-366C9CA10349}" presName="connTx" presStyleLbl="parChTrans1D2" presStyleIdx="2" presStyleCnt="5"/>
      <dgm:spPr/>
      <dgm:t>
        <a:bodyPr/>
        <a:lstStyle/>
        <a:p>
          <a:endParaRPr lang="en-US"/>
        </a:p>
      </dgm:t>
    </dgm:pt>
    <dgm:pt modelId="{4FB0EFA3-E2C3-48D5-962D-BF8C117B4CDB}" type="pres">
      <dgm:prSet presAssocID="{1065B525-9C1B-4C04-A5D3-C55F92DE63FC}" presName="node" presStyleLbl="node1" presStyleIdx="2" presStyleCnt="5">
        <dgm:presLayoutVars>
          <dgm:bulletEnabled val="1"/>
        </dgm:presLayoutVars>
      </dgm:prSet>
      <dgm:spPr/>
      <dgm:t>
        <a:bodyPr/>
        <a:lstStyle/>
        <a:p>
          <a:endParaRPr lang="en-US"/>
        </a:p>
      </dgm:t>
    </dgm:pt>
    <dgm:pt modelId="{6729917C-6BD7-47D4-B4EC-FC9A40DC4FB4}" type="pres">
      <dgm:prSet presAssocID="{DF82E8B7-BCFF-4F95-8D52-B07F7A7634CA}" presName="Name9" presStyleLbl="parChTrans1D2" presStyleIdx="3" presStyleCnt="5"/>
      <dgm:spPr/>
      <dgm:t>
        <a:bodyPr/>
        <a:lstStyle/>
        <a:p>
          <a:endParaRPr lang="en-US"/>
        </a:p>
      </dgm:t>
    </dgm:pt>
    <dgm:pt modelId="{0907AFD4-071F-4DC6-AEA3-F1F618476F8B}" type="pres">
      <dgm:prSet presAssocID="{DF82E8B7-BCFF-4F95-8D52-B07F7A7634CA}" presName="connTx" presStyleLbl="parChTrans1D2" presStyleIdx="3" presStyleCnt="5"/>
      <dgm:spPr/>
      <dgm:t>
        <a:bodyPr/>
        <a:lstStyle/>
        <a:p>
          <a:endParaRPr lang="en-US"/>
        </a:p>
      </dgm:t>
    </dgm:pt>
    <dgm:pt modelId="{8F187861-DE75-41AC-B2C4-DAE2D0FC5FF6}" type="pres">
      <dgm:prSet presAssocID="{BDC70113-E026-4F44-83FA-27C8EE1B7875}" presName="node" presStyleLbl="node1" presStyleIdx="3" presStyleCnt="5">
        <dgm:presLayoutVars>
          <dgm:bulletEnabled val="1"/>
        </dgm:presLayoutVars>
      </dgm:prSet>
      <dgm:spPr/>
      <dgm:t>
        <a:bodyPr/>
        <a:lstStyle/>
        <a:p>
          <a:endParaRPr lang="en-US"/>
        </a:p>
      </dgm:t>
    </dgm:pt>
    <dgm:pt modelId="{F1E083DC-200A-48A2-8830-41FF877C65AF}" type="pres">
      <dgm:prSet presAssocID="{28444C2A-1012-444C-9119-5D1392542D89}" presName="Name9" presStyleLbl="parChTrans1D2" presStyleIdx="4" presStyleCnt="5"/>
      <dgm:spPr/>
      <dgm:t>
        <a:bodyPr/>
        <a:lstStyle/>
        <a:p>
          <a:endParaRPr lang="en-US"/>
        </a:p>
      </dgm:t>
    </dgm:pt>
    <dgm:pt modelId="{46710EDA-8B53-4DD6-847D-FF6A23C92DF2}" type="pres">
      <dgm:prSet presAssocID="{28444C2A-1012-444C-9119-5D1392542D89}" presName="connTx" presStyleLbl="parChTrans1D2" presStyleIdx="4" presStyleCnt="5"/>
      <dgm:spPr/>
      <dgm:t>
        <a:bodyPr/>
        <a:lstStyle/>
        <a:p>
          <a:endParaRPr lang="en-US"/>
        </a:p>
      </dgm:t>
    </dgm:pt>
    <dgm:pt modelId="{1D046F73-9EB0-4FB4-9C1E-B2594E6600A8}" type="pres">
      <dgm:prSet presAssocID="{CF315590-51CD-4716-B682-621B34A4F787}" presName="node" presStyleLbl="node1" presStyleIdx="4" presStyleCnt="5">
        <dgm:presLayoutVars>
          <dgm:bulletEnabled val="1"/>
        </dgm:presLayoutVars>
      </dgm:prSet>
      <dgm:spPr/>
      <dgm:t>
        <a:bodyPr/>
        <a:lstStyle/>
        <a:p>
          <a:endParaRPr lang="en-US"/>
        </a:p>
      </dgm:t>
    </dgm:pt>
  </dgm:ptLst>
  <dgm:cxnLst>
    <dgm:cxn modelId="{9DAE0394-2FAD-485E-895C-7C3FAE506BFA}" type="presOf" srcId="{CF315590-51CD-4716-B682-621B34A4F787}" destId="{1D046F73-9EB0-4FB4-9C1E-B2594E6600A8}" srcOrd="0" destOrd="0" presId="urn:microsoft.com/office/officeart/2005/8/layout/radial1"/>
    <dgm:cxn modelId="{811A9859-10A5-497A-830A-150D42EF858E}" type="presOf" srcId="{5C8F690D-2FAC-4F51-900A-72B0BBB3EFE5}" destId="{836ED8DF-9381-428A-96D7-5AB244111800}" srcOrd="0" destOrd="0" presId="urn:microsoft.com/office/officeart/2005/8/layout/radial1"/>
    <dgm:cxn modelId="{05C9E05B-EB32-4808-8A8B-BFB2BDCC330A}" type="presOf" srcId="{28444C2A-1012-444C-9119-5D1392542D89}" destId="{F1E083DC-200A-48A2-8830-41FF877C65AF}" srcOrd="0" destOrd="0" presId="urn:microsoft.com/office/officeart/2005/8/layout/radial1"/>
    <dgm:cxn modelId="{C8BB8421-3F1A-4150-AED8-BF1D5E9E0F74}" type="presOf" srcId="{27A2B16E-6E49-44CE-89DF-87B4445AC54C}" destId="{AECA9413-C3B5-4F10-8FCC-712B743D3D1C}" srcOrd="0" destOrd="0" presId="urn:microsoft.com/office/officeart/2005/8/layout/radial1"/>
    <dgm:cxn modelId="{CEC2D8F4-EEF2-4B0B-989D-F0AB6E2582B5}" type="presOf" srcId="{97A42696-579A-4E56-BA12-948B75B78B3E}" destId="{A3B4CD94-7A38-4074-9433-DEC0BCE9EF7E}" srcOrd="1" destOrd="0" presId="urn:microsoft.com/office/officeart/2005/8/layout/radial1"/>
    <dgm:cxn modelId="{6C019E2D-F26D-4233-BE28-6711CC380C21}" srcId="{A0548B13-80DE-433F-92FA-D22A39F19B85}" destId="{8663FE0C-5333-4335-B9F3-8C578B9CC7E7}" srcOrd="0" destOrd="0" parTransId="{27A2B16E-6E49-44CE-89DF-87B4445AC54C}" sibTransId="{8B8BB404-E616-4532-AFE7-FE946990DD0A}"/>
    <dgm:cxn modelId="{62D08CE5-BC10-4F0E-BA73-2DF9F7E6CD43}" srcId="{A0548B13-80DE-433F-92FA-D22A39F19B85}" destId="{5C8F690D-2FAC-4F51-900A-72B0BBB3EFE5}" srcOrd="1" destOrd="0" parTransId="{97A42696-579A-4E56-BA12-948B75B78B3E}" sibTransId="{D1F46D84-D87C-4402-9E9B-0334A8759C30}"/>
    <dgm:cxn modelId="{AB79C5B5-0A74-4845-876C-0E85A9A1E0CC}" type="presOf" srcId="{97A42696-579A-4E56-BA12-948B75B78B3E}" destId="{F697E8A5-135E-4B49-9759-BA65C8EC3DD3}" srcOrd="0" destOrd="0" presId="urn:microsoft.com/office/officeart/2005/8/layout/radial1"/>
    <dgm:cxn modelId="{6DD53204-6016-4665-BCB9-D5DAC53F29C6}" type="presOf" srcId="{A0548B13-80DE-433F-92FA-D22A39F19B85}" destId="{2DA9FB69-20F1-416B-AE34-3B699E04D880}" srcOrd="0" destOrd="0" presId="urn:microsoft.com/office/officeart/2005/8/layout/radial1"/>
    <dgm:cxn modelId="{04753B7C-B3F0-4422-B894-64BA86E938F5}" srcId="{A0548B13-80DE-433F-92FA-D22A39F19B85}" destId="{CF315590-51CD-4716-B682-621B34A4F787}" srcOrd="4" destOrd="0" parTransId="{28444C2A-1012-444C-9119-5D1392542D89}" sibTransId="{DE724840-A546-43E3-8733-FCF1CC5215DC}"/>
    <dgm:cxn modelId="{CBF3948B-F45C-4328-9B59-9BAD814CCED0}" type="presOf" srcId="{DF82E8B7-BCFF-4F95-8D52-B07F7A7634CA}" destId="{6729917C-6BD7-47D4-B4EC-FC9A40DC4FB4}" srcOrd="0" destOrd="0" presId="urn:microsoft.com/office/officeart/2005/8/layout/radial1"/>
    <dgm:cxn modelId="{B1B73317-E5F6-4120-A034-0965902A3FA1}" type="presOf" srcId="{27A2B16E-6E49-44CE-89DF-87B4445AC54C}" destId="{1908D7E7-DAC5-4DCB-B209-7111CC9C504B}" srcOrd="1" destOrd="0" presId="urn:microsoft.com/office/officeart/2005/8/layout/radial1"/>
    <dgm:cxn modelId="{1B9BD005-DEDD-4BA5-B7BE-A6C48D677641}" type="presOf" srcId="{8663FE0C-5333-4335-B9F3-8C578B9CC7E7}" destId="{0D3F35A1-26C0-41B6-ABA7-754D924EFBEA}" srcOrd="0" destOrd="0" presId="urn:microsoft.com/office/officeart/2005/8/layout/radial1"/>
    <dgm:cxn modelId="{E5423B9B-5C28-414F-9E4D-9ED15C6365EC}" type="presOf" srcId="{1065B525-9C1B-4C04-A5D3-C55F92DE63FC}" destId="{4FB0EFA3-E2C3-48D5-962D-BF8C117B4CDB}" srcOrd="0" destOrd="0" presId="urn:microsoft.com/office/officeart/2005/8/layout/radial1"/>
    <dgm:cxn modelId="{B73F68DA-A675-4BDC-B614-AEDA02F312EC}" type="presOf" srcId="{28444C2A-1012-444C-9119-5D1392542D89}" destId="{46710EDA-8B53-4DD6-847D-FF6A23C92DF2}" srcOrd="1" destOrd="0" presId="urn:microsoft.com/office/officeart/2005/8/layout/radial1"/>
    <dgm:cxn modelId="{EA043DC5-CE95-4D31-84D2-6F43AB14602C}" srcId="{A0548B13-80DE-433F-92FA-D22A39F19B85}" destId="{BDC70113-E026-4F44-83FA-27C8EE1B7875}" srcOrd="3" destOrd="0" parTransId="{DF82E8B7-BCFF-4F95-8D52-B07F7A7634CA}" sibTransId="{6DD229C1-4928-444E-8604-8FA90E96DF77}"/>
    <dgm:cxn modelId="{44979943-D66A-43F6-B7AE-29435C493B2F}" type="presOf" srcId="{6BAA790F-0B98-4F63-B4DE-366C9CA10349}" destId="{A4A4A143-325E-409F-8C1A-A98FA0001B87}" srcOrd="1" destOrd="0" presId="urn:microsoft.com/office/officeart/2005/8/layout/radial1"/>
    <dgm:cxn modelId="{28073533-BB50-4A28-BE6C-AA1E7ADC5F88}" type="presOf" srcId="{B8813024-29A4-4150-9714-FE6CB88F1EBB}" destId="{B8E16E79-118A-489D-A90B-AA7FAB2E5DAB}" srcOrd="0" destOrd="0" presId="urn:microsoft.com/office/officeart/2005/8/layout/radial1"/>
    <dgm:cxn modelId="{92F729E0-A999-43AF-AFF7-A7A045E3970E}" srcId="{A0548B13-80DE-433F-92FA-D22A39F19B85}" destId="{1065B525-9C1B-4C04-A5D3-C55F92DE63FC}" srcOrd="2" destOrd="0" parTransId="{6BAA790F-0B98-4F63-B4DE-366C9CA10349}" sibTransId="{BB8BEFFB-8903-498A-A281-CA2C789C7740}"/>
    <dgm:cxn modelId="{EBB4479D-DAB6-40FD-B84C-E1DB479DFB73}" srcId="{B8813024-29A4-4150-9714-FE6CB88F1EBB}" destId="{A0548B13-80DE-433F-92FA-D22A39F19B85}" srcOrd="0" destOrd="0" parTransId="{909FFED8-3565-449F-AFA9-3FB1175C5525}" sibTransId="{CF199645-12E8-4F51-BEAB-0D9D52893216}"/>
    <dgm:cxn modelId="{D3406618-A7DB-48BB-941F-B24F8E05C6F6}" type="presOf" srcId="{6BAA790F-0B98-4F63-B4DE-366C9CA10349}" destId="{B2A99A94-6238-47A9-ABE6-AE85523C57F9}" srcOrd="0" destOrd="0" presId="urn:microsoft.com/office/officeart/2005/8/layout/radial1"/>
    <dgm:cxn modelId="{36C2FA1C-3E5C-4B35-9E00-B6DFA56E3F85}" type="presOf" srcId="{DF82E8B7-BCFF-4F95-8D52-B07F7A7634CA}" destId="{0907AFD4-071F-4DC6-AEA3-F1F618476F8B}" srcOrd="1" destOrd="0" presId="urn:microsoft.com/office/officeart/2005/8/layout/radial1"/>
    <dgm:cxn modelId="{985B8413-BB1B-4548-BAB3-28B5C1487B6C}" type="presOf" srcId="{BDC70113-E026-4F44-83FA-27C8EE1B7875}" destId="{8F187861-DE75-41AC-B2C4-DAE2D0FC5FF6}" srcOrd="0" destOrd="0" presId="urn:microsoft.com/office/officeart/2005/8/layout/radial1"/>
    <dgm:cxn modelId="{D0FC1192-FD69-4ACC-9506-1ADC211D7837}" type="presParOf" srcId="{B8E16E79-118A-489D-A90B-AA7FAB2E5DAB}" destId="{2DA9FB69-20F1-416B-AE34-3B699E04D880}" srcOrd="0" destOrd="0" presId="urn:microsoft.com/office/officeart/2005/8/layout/radial1"/>
    <dgm:cxn modelId="{586216B3-EB36-4F6A-B4E6-B6412862DBF4}" type="presParOf" srcId="{B8E16E79-118A-489D-A90B-AA7FAB2E5DAB}" destId="{AECA9413-C3B5-4F10-8FCC-712B743D3D1C}" srcOrd="1" destOrd="0" presId="urn:microsoft.com/office/officeart/2005/8/layout/radial1"/>
    <dgm:cxn modelId="{569DD6B8-5F6E-49FE-A7B5-75211465FF90}" type="presParOf" srcId="{AECA9413-C3B5-4F10-8FCC-712B743D3D1C}" destId="{1908D7E7-DAC5-4DCB-B209-7111CC9C504B}" srcOrd="0" destOrd="0" presId="urn:microsoft.com/office/officeart/2005/8/layout/radial1"/>
    <dgm:cxn modelId="{1262897A-5A71-453C-8452-3A28C3225A3F}" type="presParOf" srcId="{B8E16E79-118A-489D-A90B-AA7FAB2E5DAB}" destId="{0D3F35A1-26C0-41B6-ABA7-754D924EFBEA}" srcOrd="2" destOrd="0" presId="urn:microsoft.com/office/officeart/2005/8/layout/radial1"/>
    <dgm:cxn modelId="{F4270D14-A30E-4CDA-8CA2-88D5052546F0}" type="presParOf" srcId="{B8E16E79-118A-489D-A90B-AA7FAB2E5DAB}" destId="{F697E8A5-135E-4B49-9759-BA65C8EC3DD3}" srcOrd="3" destOrd="0" presId="urn:microsoft.com/office/officeart/2005/8/layout/radial1"/>
    <dgm:cxn modelId="{64D474C0-831A-4412-8D39-D453F8BCF58A}" type="presParOf" srcId="{F697E8A5-135E-4B49-9759-BA65C8EC3DD3}" destId="{A3B4CD94-7A38-4074-9433-DEC0BCE9EF7E}" srcOrd="0" destOrd="0" presId="urn:microsoft.com/office/officeart/2005/8/layout/radial1"/>
    <dgm:cxn modelId="{4874273E-D989-4654-8056-A9A98DC5BD2E}" type="presParOf" srcId="{B8E16E79-118A-489D-A90B-AA7FAB2E5DAB}" destId="{836ED8DF-9381-428A-96D7-5AB244111800}" srcOrd="4" destOrd="0" presId="urn:microsoft.com/office/officeart/2005/8/layout/radial1"/>
    <dgm:cxn modelId="{E3C5B749-BEEA-4AB4-8EE5-E1A07B3C51E1}" type="presParOf" srcId="{B8E16E79-118A-489D-A90B-AA7FAB2E5DAB}" destId="{B2A99A94-6238-47A9-ABE6-AE85523C57F9}" srcOrd="5" destOrd="0" presId="urn:microsoft.com/office/officeart/2005/8/layout/radial1"/>
    <dgm:cxn modelId="{07FD166C-AF1A-4321-93D7-A2E245AD0B8F}" type="presParOf" srcId="{B2A99A94-6238-47A9-ABE6-AE85523C57F9}" destId="{A4A4A143-325E-409F-8C1A-A98FA0001B87}" srcOrd="0" destOrd="0" presId="urn:microsoft.com/office/officeart/2005/8/layout/radial1"/>
    <dgm:cxn modelId="{4E78C92D-0ED3-4FB7-A48C-D1C1B56CC5AC}" type="presParOf" srcId="{B8E16E79-118A-489D-A90B-AA7FAB2E5DAB}" destId="{4FB0EFA3-E2C3-48D5-962D-BF8C117B4CDB}" srcOrd="6" destOrd="0" presId="urn:microsoft.com/office/officeart/2005/8/layout/radial1"/>
    <dgm:cxn modelId="{12EC7632-60A4-4AED-B9E3-999713D84375}" type="presParOf" srcId="{B8E16E79-118A-489D-A90B-AA7FAB2E5DAB}" destId="{6729917C-6BD7-47D4-B4EC-FC9A40DC4FB4}" srcOrd="7" destOrd="0" presId="urn:microsoft.com/office/officeart/2005/8/layout/radial1"/>
    <dgm:cxn modelId="{5536D510-1208-4C4A-95C9-5FC18A1A81B5}" type="presParOf" srcId="{6729917C-6BD7-47D4-B4EC-FC9A40DC4FB4}" destId="{0907AFD4-071F-4DC6-AEA3-F1F618476F8B}" srcOrd="0" destOrd="0" presId="urn:microsoft.com/office/officeart/2005/8/layout/radial1"/>
    <dgm:cxn modelId="{75F9A907-6E34-418D-A2C5-D30F664BDD4C}" type="presParOf" srcId="{B8E16E79-118A-489D-A90B-AA7FAB2E5DAB}" destId="{8F187861-DE75-41AC-B2C4-DAE2D0FC5FF6}" srcOrd="8" destOrd="0" presId="urn:microsoft.com/office/officeart/2005/8/layout/radial1"/>
    <dgm:cxn modelId="{4349C05F-1CAA-4C2F-8118-FEA11AE1A929}" type="presParOf" srcId="{B8E16E79-118A-489D-A90B-AA7FAB2E5DAB}" destId="{F1E083DC-200A-48A2-8830-41FF877C65AF}" srcOrd="9" destOrd="0" presId="urn:microsoft.com/office/officeart/2005/8/layout/radial1"/>
    <dgm:cxn modelId="{7EA1477C-9142-4777-AC76-A7DD6CAD8CC0}" type="presParOf" srcId="{F1E083DC-200A-48A2-8830-41FF877C65AF}" destId="{46710EDA-8B53-4DD6-847D-FF6A23C92DF2}" srcOrd="0" destOrd="0" presId="urn:microsoft.com/office/officeart/2005/8/layout/radial1"/>
    <dgm:cxn modelId="{1D874CD1-AFDF-4715-A9A9-56ED6FEDFD30}" type="presParOf" srcId="{B8E16E79-118A-489D-A90B-AA7FAB2E5DAB}" destId="{1D046F73-9EB0-4FB4-9C1E-B2594E6600A8}" srcOrd="1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68E0E42-C85D-450C-B205-D787B1784BFF}" type="doc">
      <dgm:prSet loTypeId="urn:microsoft.com/office/officeart/2005/8/layout/venn1" loCatId="relationship" qsTypeId="urn:microsoft.com/office/officeart/2005/8/quickstyle/simple1" qsCatId="simple" csTypeId="urn:microsoft.com/office/officeart/2005/8/colors/colorful5" csCatId="colorful" phldr="1"/>
      <dgm:spPr/>
    </dgm:pt>
    <dgm:pt modelId="{1E8F2D2D-13CD-4CCD-979B-611A98937945}">
      <dgm:prSet phldrT="[Text]"/>
      <dgm:spPr>
        <a:solidFill>
          <a:srgbClr val="FF0000">
            <a:alpha val="50000"/>
          </a:srgbClr>
        </a:solidFill>
      </dgm:spPr>
      <dgm:t>
        <a:bodyPr/>
        <a:lstStyle/>
        <a:p>
          <a:r>
            <a:rPr lang="en-ID" b="1" dirty="0" smtClean="0">
              <a:solidFill>
                <a:schemeClr val="bg1"/>
              </a:solidFill>
            </a:rPr>
            <a:t>Kearifan Lokal</a:t>
          </a:r>
          <a:endParaRPr lang="en-US" b="1" dirty="0">
            <a:solidFill>
              <a:schemeClr val="bg1"/>
            </a:solidFill>
          </a:endParaRPr>
        </a:p>
      </dgm:t>
    </dgm:pt>
    <dgm:pt modelId="{0690FA92-0833-467C-8560-0244CE0CEE3E}" type="parTrans" cxnId="{EB091A63-7793-4880-B964-A8F5BA8B2E2B}">
      <dgm:prSet/>
      <dgm:spPr/>
      <dgm:t>
        <a:bodyPr/>
        <a:lstStyle/>
        <a:p>
          <a:endParaRPr lang="en-US"/>
        </a:p>
      </dgm:t>
    </dgm:pt>
    <dgm:pt modelId="{F6153407-4415-4A4A-B848-9D128D91F1F9}" type="sibTrans" cxnId="{EB091A63-7793-4880-B964-A8F5BA8B2E2B}">
      <dgm:prSet/>
      <dgm:spPr/>
      <dgm:t>
        <a:bodyPr/>
        <a:lstStyle/>
        <a:p>
          <a:endParaRPr lang="en-US"/>
        </a:p>
      </dgm:t>
    </dgm:pt>
    <dgm:pt modelId="{8A607E45-2E91-4524-8CF2-A45F63260769}">
      <dgm:prSet phldrT="[Text]"/>
      <dgm:spPr>
        <a:solidFill>
          <a:srgbClr val="7030A0">
            <a:alpha val="50000"/>
          </a:srgbClr>
        </a:solidFill>
      </dgm:spPr>
      <dgm:t>
        <a:bodyPr/>
        <a:lstStyle/>
        <a:p>
          <a:r>
            <a:rPr lang="en-ID" b="1" dirty="0" smtClean="0">
              <a:solidFill>
                <a:schemeClr val="bg1"/>
              </a:solidFill>
            </a:rPr>
            <a:t>Pemberdayaan</a:t>
          </a:r>
          <a:endParaRPr lang="en-US" b="1" dirty="0">
            <a:solidFill>
              <a:schemeClr val="bg1"/>
            </a:solidFill>
          </a:endParaRPr>
        </a:p>
      </dgm:t>
    </dgm:pt>
    <dgm:pt modelId="{E1651DFC-D94A-42FA-B581-D3CF191F6F38}" type="parTrans" cxnId="{6A21CA39-F4BB-4A1D-91D2-1C252C054549}">
      <dgm:prSet/>
      <dgm:spPr/>
      <dgm:t>
        <a:bodyPr/>
        <a:lstStyle/>
        <a:p>
          <a:endParaRPr lang="en-US"/>
        </a:p>
      </dgm:t>
    </dgm:pt>
    <dgm:pt modelId="{C76DA5A6-309F-4298-B62B-08E0AD192D47}" type="sibTrans" cxnId="{6A21CA39-F4BB-4A1D-91D2-1C252C054549}">
      <dgm:prSet/>
      <dgm:spPr/>
      <dgm:t>
        <a:bodyPr/>
        <a:lstStyle/>
        <a:p>
          <a:endParaRPr lang="en-US"/>
        </a:p>
      </dgm:t>
    </dgm:pt>
    <dgm:pt modelId="{02462099-0DF6-4F82-8CE3-6EB5CF7411AC}" type="pres">
      <dgm:prSet presAssocID="{C68E0E42-C85D-450C-B205-D787B1784BFF}" presName="compositeShape" presStyleCnt="0">
        <dgm:presLayoutVars>
          <dgm:chMax val="7"/>
          <dgm:dir/>
          <dgm:resizeHandles val="exact"/>
        </dgm:presLayoutVars>
      </dgm:prSet>
      <dgm:spPr/>
    </dgm:pt>
    <dgm:pt modelId="{58362185-009A-4FB6-80EF-6F79F06BAE49}" type="pres">
      <dgm:prSet presAssocID="{1E8F2D2D-13CD-4CCD-979B-611A98937945}" presName="circ1" presStyleLbl="vennNode1" presStyleIdx="0" presStyleCnt="2"/>
      <dgm:spPr/>
      <dgm:t>
        <a:bodyPr/>
        <a:lstStyle/>
        <a:p>
          <a:endParaRPr lang="en-US"/>
        </a:p>
      </dgm:t>
    </dgm:pt>
    <dgm:pt modelId="{70073CE0-21D1-46FA-B94A-75867C08D4D9}" type="pres">
      <dgm:prSet presAssocID="{1E8F2D2D-13CD-4CCD-979B-611A98937945}" presName="circ1Tx" presStyleLbl="revTx" presStyleIdx="0" presStyleCnt="0">
        <dgm:presLayoutVars>
          <dgm:chMax val="0"/>
          <dgm:chPref val="0"/>
          <dgm:bulletEnabled val="1"/>
        </dgm:presLayoutVars>
      </dgm:prSet>
      <dgm:spPr/>
      <dgm:t>
        <a:bodyPr/>
        <a:lstStyle/>
        <a:p>
          <a:endParaRPr lang="en-US"/>
        </a:p>
      </dgm:t>
    </dgm:pt>
    <dgm:pt modelId="{2FEB59AE-023E-494C-9594-5068B13CFC0C}" type="pres">
      <dgm:prSet presAssocID="{8A607E45-2E91-4524-8CF2-A45F63260769}" presName="circ2" presStyleLbl="vennNode1" presStyleIdx="1" presStyleCnt="2"/>
      <dgm:spPr/>
      <dgm:t>
        <a:bodyPr/>
        <a:lstStyle/>
        <a:p>
          <a:endParaRPr lang="en-US"/>
        </a:p>
      </dgm:t>
    </dgm:pt>
    <dgm:pt modelId="{98E069BE-CCAA-4866-B613-D2EE33ED30EF}" type="pres">
      <dgm:prSet presAssocID="{8A607E45-2E91-4524-8CF2-A45F63260769}" presName="circ2Tx" presStyleLbl="revTx" presStyleIdx="0" presStyleCnt="0">
        <dgm:presLayoutVars>
          <dgm:chMax val="0"/>
          <dgm:chPref val="0"/>
          <dgm:bulletEnabled val="1"/>
        </dgm:presLayoutVars>
      </dgm:prSet>
      <dgm:spPr/>
      <dgm:t>
        <a:bodyPr/>
        <a:lstStyle/>
        <a:p>
          <a:endParaRPr lang="en-US"/>
        </a:p>
      </dgm:t>
    </dgm:pt>
  </dgm:ptLst>
  <dgm:cxnLst>
    <dgm:cxn modelId="{EB091A63-7793-4880-B964-A8F5BA8B2E2B}" srcId="{C68E0E42-C85D-450C-B205-D787B1784BFF}" destId="{1E8F2D2D-13CD-4CCD-979B-611A98937945}" srcOrd="0" destOrd="0" parTransId="{0690FA92-0833-467C-8560-0244CE0CEE3E}" sibTransId="{F6153407-4415-4A4A-B848-9D128D91F1F9}"/>
    <dgm:cxn modelId="{FA20735F-6490-4A5D-BA58-F89F9B939A85}" type="presOf" srcId="{8A607E45-2E91-4524-8CF2-A45F63260769}" destId="{98E069BE-CCAA-4866-B613-D2EE33ED30EF}" srcOrd="1" destOrd="0" presId="urn:microsoft.com/office/officeart/2005/8/layout/venn1"/>
    <dgm:cxn modelId="{6A21CA39-F4BB-4A1D-91D2-1C252C054549}" srcId="{C68E0E42-C85D-450C-B205-D787B1784BFF}" destId="{8A607E45-2E91-4524-8CF2-A45F63260769}" srcOrd="1" destOrd="0" parTransId="{E1651DFC-D94A-42FA-B581-D3CF191F6F38}" sibTransId="{C76DA5A6-309F-4298-B62B-08E0AD192D47}"/>
    <dgm:cxn modelId="{845771C4-E875-4E36-85A8-E894E99682EB}" type="presOf" srcId="{8A607E45-2E91-4524-8CF2-A45F63260769}" destId="{2FEB59AE-023E-494C-9594-5068B13CFC0C}" srcOrd="0" destOrd="0" presId="urn:microsoft.com/office/officeart/2005/8/layout/venn1"/>
    <dgm:cxn modelId="{7DA3FCD1-7A7C-4B3F-A2A4-55E4570812F9}" type="presOf" srcId="{1E8F2D2D-13CD-4CCD-979B-611A98937945}" destId="{70073CE0-21D1-46FA-B94A-75867C08D4D9}" srcOrd="1" destOrd="0" presId="urn:microsoft.com/office/officeart/2005/8/layout/venn1"/>
    <dgm:cxn modelId="{1BFA4250-438A-4189-B0A9-163DCB2344A0}" type="presOf" srcId="{1E8F2D2D-13CD-4CCD-979B-611A98937945}" destId="{58362185-009A-4FB6-80EF-6F79F06BAE49}" srcOrd="0" destOrd="0" presId="urn:microsoft.com/office/officeart/2005/8/layout/venn1"/>
    <dgm:cxn modelId="{68960CD9-69C9-435D-BC26-D63877B0BA1E}" type="presOf" srcId="{C68E0E42-C85D-450C-B205-D787B1784BFF}" destId="{02462099-0DF6-4F82-8CE3-6EB5CF7411AC}" srcOrd="0" destOrd="0" presId="urn:microsoft.com/office/officeart/2005/8/layout/venn1"/>
    <dgm:cxn modelId="{AE8FC2E1-89D7-4499-8B34-B42D921D9787}" type="presParOf" srcId="{02462099-0DF6-4F82-8CE3-6EB5CF7411AC}" destId="{58362185-009A-4FB6-80EF-6F79F06BAE49}" srcOrd="0" destOrd="0" presId="urn:microsoft.com/office/officeart/2005/8/layout/venn1"/>
    <dgm:cxn modelId="{26B4D7B6-E44F-4538-9E58-65826D494AB1}" type="presParOf" srcId="{02462099-0DF6-4F82-8CE3-6EB5CF7411AC}" destId="{70073CE0-21D1-46FA-B94A-75867C08D4D9}" srcOrd="1" destOrd="0" presId="urn:microsoft.com/office/officeart/2005/8/layout/venn1"/>
    <dgm:cxn modelId="{331A7555-61C0-44A0-B191-01D6BBB483DE}" type="presParOf" srcId="{02462099-0DF6-4F82-8CE3-6EB5CF7411AC}" destId="{2FEB59AE-023E-494C-9594-5068B13CFC0C}" srcOrd="2" destOrd="0" presId="urn:microsoft.com/office/officeart/2005/8/layout/venn1"/>
    <dgm:cxn modelId="{BA2C735A-8AB0-4E1D-8234-9F7D9D5F8AAF}" type="presParOf" srcId="{02462099-0DF6-4F82-8CE3-6EB5CF7411AC}" destId="{98E069BE-CCAA-4866-B613-D2EE33ED30EF}"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10DAD4B-33D1-4881-A469-01E7AC95DEA4}" type="doc">
      <dgm:prSet loTypeId="urn:microsoft.com/office/officeart/2005/8/layout/cycle8" loCatId="cycle" qsTypeId="urn:microsoft.com/office/officeart/2005/8/quickstyle/3d1" qsCatId="3D" csTypeId="urn:microsoft.com/office/officeart/2005/8/colors/colorful5" csCatId="colorful" phldr="1"/>
      <dgm:spPr/>
      <dgm:t>
        <a:bodyPr/>
        <a:lstStyle/>
        <a:p>
          <a:endParaRPr lang="en-US"/>
        </a:p>
      </dgm:t>
    </dgm:pt>
    <dgm:pt modelId="{E1F6F1C0-58FF-46D2-A87A-52334785BA65}">
      <dgm:prSet phldrT="[Text]"/>
      <dgm:spPr/>
      <dgm:t>
        <a:bodyPr/>
        <a:lstStyle/>
        <a:p>
          <a:r>
            <a:rPr lang="en-ID" dirty="0" smtClean="0"/>
            <a:t>Keswadayaan</a:t>
          </a:r>
          <a:endParaRPr lang="en-US" dirty="0"/>
        </a:p>
      </dgm:t>
    </dgm:pt>
    <dgm:pt modelId="{EC8E9E32-DBDB-4F17-ADBA-B06301DB203A}" type="parTrans" cxnId="{BBE0EDA8-D4D7-4B62-9976-DC91AACC2D1A}">
      <dgm:prSet/>
      <dgm:spPr/>
      <dgm:t>
        <a:bodyPr/>
        <a:lstStyle/>
        <a:p>
          <a:endParaRPr lang="en-US"/>
        </a:p>
      </dgm:t>
    </dgm:pt>
    <dgm:pt modelId="{DF1A999E-4F89-458F-91D2-031268D708CD}" type="sibTrans" cxnId="{BBE0EDA8-D4D7-4B62-9976-DC91AACC2D1A}">
      <dgm:prSet/>
      <dgm:spPr/>
      <dgm:t>
        <a:bodyPr/>
        <a:lstStyle/>
        <a:p>
          <a:endParaRPr lang="en-US"/>
        </a:p>
      </dgm:t>
    </dgm:pt>
    <dgm:pt modelId="{E3562190-BB61-4CF0-A896-EBA3FE238457}">
      <dgm:prSet phldrT="[Text]"/>
      <dgm:spPr/>
      <dgm:t>
        <a:bodyPr/>
        <a:lstStyle/>
        <a:p>
          <a:r>
            <a:rPr lang="en-ID" dirty="0" smtClean="0"/>
            <a:t>Berkelanjutan</a:t>
          </a:r>
          <a:endParaRPr lang="en-US" dirty="0"/>
        </a:p>
      </dgm:t>
    </dgm:pt>
    <dgm:pt modelId="{1E88D5FB-506B-41DE-A776-4BC382C33F70}" type="parTrans" cxnId="{74C66F1D-1887-4FDE-9CAE-95D5673712C6}">
      <dgm:prSet/>
      <dgm:spPr/>
      <dgm:t>
        <a:bodyPr/>
        <a:lstStyle/>
        <a:p>
          <a:endParaRPr lang="en-US"/>
        </a:p>
      </dgm:t>
    </dgm:pt>
    <dgm:pt modelId="{6B1C6ABA-B086-40A0-A43D-B582E9AC12B8}" type="sibTrans" cxnId="{74C66F1D-1887-4FDE-9CAE-95D5673712C6}">
      <dgm:prSet/>
      <dgm:spPr/>
      <dgm:t>
        <a:bodyPr/>
        <a:lstStyle/>
        <a:p>
          <a:endParaRPr lang="en-US"/>
        </a:p>
      </dgm:t>
    </dgm:pt>
    <dgm:pt modelId="{859B3E78-2096-4C60-A019-F0975AA15FE0}">
      <dgm:prSet phldrT="[Text]"/>
      <dgm:spPr/>
      <dgm:t>
        <a:bodyPr/>
        <a:lstStyle/>
        <a:p>
          <a:r>
            <a:rPr lang="en-ID" dirty="0" smtClean="0">
              <a:solidFill>
                <a:schemeClr val="tx1">
                  <a:lumMod val="75000"/>
                  <a:lumOff val="25000"/>
                </a:schemeClr>
              </a:solidFill>
            </a:rPr>
            <a:t>Partisipatif</a:t>
          </a:r>
          <a:endParaRPr lang="en-US" dirty="0">
            <a:solidFill>
              <a:schemeClr val="tx1">
                <a:lumMod val="75000"/>
                <a:lumOff val="25000"/>
              </a:schemeClr>
            </a:solidFill>
          </a:endParaRPr>
        </a:p>
      </dgm:t>
    </dgm:pt>
    <dgm:pt modelId="{502E8908-9CC0-4F48-9AA2-07876697B9CE}" type="parTrans" cxnId="{BBB46CA9-C76D-4897-8500-CD97A20D27CF}">
      <dgm:prSet/>
      <dgm:spPr/>
      <dgm:t>
        <a:bodyPr/>
        <a:lstStyle/>
        <a:p>
          <a:endParaRPr lang="en-US"/>
        </a:p>
      </dgm:t>
    </dgm:pt>
    <dgm:pt modelId="{74490F42-AC1B-442B-B3E1-F1F75118E911}" type="sibTrans" cxnId="{BBB46CA9-C76D-4897-8500-CD97A20D27CF}">
      <dgm:prSet/>
      <dgm:spPr/>
      <dgm:t>
        <a:bodyPr/>
        <a:lstStyle/>
        <a:p>
          <a:endParaRPr lang="en-US"/>
        </a:p>
      </dgm:t>
    </dgm:pt>
    <dgm:pt modelId="{9256D99A-790A-4F24-A149-5DD377710600}">
      <dgm:prSet phldrT="[Text]"/>
      <dgm:spPr/>
      <dgm:t>
        <a:bodyPr/>
        <a:lstStyle/>
        <a:p>
          <a:r>
            <a:rPr lang="en-ID" dirty="0" smtClean="0"/>
            <a:t>Kesetaraan</a:t>
          </a:r>
          <a:endParaRPr lang="en-US" dirty="0"/>
        </a:p>
      </dgm:t>
    </dgm:pt>
    <dgm:pt modelId="{C07D6A7D-CE2E-4116-84E1-9818BD94A7CE}" type="parTrans" cxnId="{CB6AB0D1-C2D8-4BC5-8211-C8589674B624}">
      <dgm:prSet/>
      <dgm:spPr/>
      <dgm:t>
        <a:bodyPr/>
        <a:lstStyle/>
        <a:p>
          <a:endParaRPr lang="en-US"/>
        </a:p>
      </dgm:t>
    </dgm:pt>
    <dgm:pt modelId="{6662A0D5-F5C7-4880-8291-0650DE89BE79}" type="sibTrans" cxnId="{CB6AB0D1-C2D8-4BC5-8211-C8589674B624}">
      <dgm:prSet/>
      <dgm:spPr/>
      <dgm:t>
        <a:bodyPr/>
        <a:lstStyle/>
        <a:p>
          <a:endParaRPr lang="en-US"/>
        </a:p>
      </dgm:t>
    </dgm:pt>
    <dgm:pt modelId="{CDDC7BE5-4B37-44B1-81D6-5E6497C27980}" type="pres">
      <dgm:prSet presAssocID="{F10DAD4B-33D1-4881-A469-01E7AC95DEA4}" presName="compositeShape" presStyleCnt="0">
        <dgm:presLayoutVars>
          <dgm:chMax val="7"/>
          <dgm:dir/>
          <dgm:resizeHandles val="exact"/>
        </dgm:presLayoutVars>
      </dgm:prSet>
      <dgm:spPr/>
      <dgm:t>
        <a:bodyPr/>
        <a:lstStyle/>
        <a:p>
          <a:endParaRPr lang="en-US"/>
        </a:p>
      </dgm:t>
    </dgm:pt>
    <dgm:pt modelId="{D033E06F-8F0B-4244-996D-008AD8529374}" type="pres">
      <dgm:prSet presAssocID="{F10DAD4B-33D1-4881-A469-01E7AC95DEA4}" presName="wedge1" presStyleLbl="node1" presStyleIdx="0" presStyleCnt="4"/>
      <dgm:spPr/>
      <dgm:t>
        <a:bodyPr/>
        <a:lstStyle/>
        <a:p>
          <a:endParaRPr lang="en-US"/>
        </a:p>
      </dgm:t>
    </dgm:pt>
    <dgm:pt modelId="{5AE778F2-C7AB-45DF-A55D-D7F1889A45EA}" type="pres">
      <dgm:prSet presAssocID="{F10DAD4B-33D1-4881-A469-01E7AC95DEA4}" presName="dummy1a" presStyleCnt="0"/>
      <dgm:spPr/>
    </dgm:pt>
    <dgm:pt modelId="{12FB7FA9-FF52-44CF-8AF0-9E2B0B7AD0F5}" type="pres">
      <dgm:prSet presAssocID="{F10DAD4B-33D1-4881-A469-01E7AC95DEA4}" presName="dummy1b" presStyleCnt="0"/>
      <dgm:spPr/>
    </dgm:pt>
    <dgm:pt modelId="{9825E3FC-DE9F-4410-9696-623480707E7D}" type="pres">
      <dgm:prSet presAssocID="{F10DAD4B-33D1-4881-A469-01E7AC95DEA4}" presName="wedge1Tx" presStyleLbl="node1" presStyleIdx="0" presStyleCnt="4">
        <dgm:presLayoutVars>
          <dgm:chMax val="0"/>
          <dgm:chPref val="0"/>
          <dgm:bulletEnabled val="1"/>
        </dgm:presLayoutVars>
      </dgm:prSet>
      <dgm:spPr/>
      <dgm:t>
        <a:bodyPr/>
        <a:lstStyle/>
        <a:p>
          <a:endParaRPr lang="en-US"/>
        </a:p>
      </dgm:t>
    </dgm:pt>
    <dgm:pt modelId="{1B17187B-5C6A-4FEF-8FE0-00C9186A0D58}" type="pres">
      <dgm:prSet presAssocID="{F10DAD4B-33D1-4881-A469-01E7AC95DEA4}" presName="wedge2" presStyleLbl="node1" presStyleIdx="1" presStyleCnt="4"/>
      <dgm:spPr/>
      <dgm:t>
        <a:bodyPr/>
        <a:lstStyle/>
        <a:p>
          <a:endParaRPr lang="en-US"/>
        </a:p>
      </dgm:t>
    </dgm:pt>
    <dgm:pt modelId="{C6A56C18-622C-4688-A1EC-FB483F1A103C}" type="pres">
      <dgm:prSet presAssocID="{F10DAD4B-33D1-4881-A469-01E7AC95DEA4}" presName="dummy2a" presStyleCnt="0"/>
      <dgm:spPr/>
    </dgm:pt>
    <dgm:pt modelId="{23AD5837-880F-44F9-8718-5C0E8742B521}" type="pres">
      <dgm:prSet presAssocID="{F10DAD4B-33D1-4881-A469-01E7AC95DEA4}" presName="dummy2b" presStyleCnt="0"/>
      <dgm:spPr/>
    </dgm:pt>
    <dgm:pt modelId="{D0A6B687-9413-48BA-8C0E-63366649FE93}" type="pres">
      <dgm:prSet presAssocID="{F10DAD4B-33D1-4881-A469-01E7AC95DEA4}" presName="wedge2Tx" presStyleLbl="node1" presStyleIdx="1" presStyleCnt="4">
        <dgm:presLayoutVars>
          <dgm:chMax val="0"/>
          <dgm:chPref val="0"/>
          <dgm:bulletEnabled val="1"/>
        </dgm:presLayoutVars>
      </dgm:prSet>
      <dgm:spPr/>
      <dgm:t>
        <a:bodyPr/>
        <a:lstStyle/>
        <a:p>
          <a:endParaRPr lang="en-US"/>
        </a:p>
      </dgm:t>
    </dgm:pt>
    <dgm:pt modelId="{52474DC3-5935-441E-9E3E-F1304829B829}" type="pres">
      <dgm:prSet presAssocID="{F10DAD4B-33D1-4881-A469-01E7AC95DEA4}" presName="wedge3" presStyleLbl="node1" presStyleIdx="2" presStyleCnt="4"/>
      <dgm:spPr/>
      <dgm:t>
        <a:bodyPr/>
        <a:lstStyle/>
        <a:p>
          <a:endParaRPr lang="en-US"/>
        </a:p>
      </dgm:t>
    </dgm:pt>
    <dgm:pt modelId="{600E1FFB-5C40-4DB6-BA4B-120004D1A778}" type="pres">
      <dgm:prSet presAssocID="{F10DAD4B-33D1-4881-A469-01E7AC95DEA4}" presName="dummy3a" presStyleCnt="0"/>
      <dgm:spPr/>
    </dgm:pt>
    <dgm:pt modelId="{F670E69A-7706-4C59-8781-FEC131ECED90}" type="pres">
      <dgm:prSet presAssocID="{F10DAD4B-33D1-4881-A469-01E7AC95DEA4}" presName="dummy3b" presStyleCnt="0"/>
      <dgm:spPr/>
    </dgm:pt>
    <dgm:pt modelId="{957E9C69-1329-47C5-8D21-DB0DDB394FED}" type="pres">
      <dgm:prSet presAssocID="{F10DAD4B-33D1-4881-A469-01E7AC95DEA4}" presName="wedge3Tx" presStyleLbl="node1" presStyleIdx="2" presStyleCnt="4">
        <dgm:presLayoutVars>
          <dgm:chMax val="0"/>
          <dgm:chPref val="0"/>
          <dgm:bulletEnabled val="1"/>
        </dgm:presLayoutVars>
      </dgm:prSet>
      <dgm:spPr/>
      <dgm:t>
        <a:bodyPr/>
        <a:lstStyle/>
        <a:p>
          <a:endParaRPr lang="en-US"/>
        </a:p>
      </dgm:t>
    </dgm:pt>
    <dgm:pt modelId="{BB569245-E798-4300-93A5-CB4808EDA48F}" type="pres">
      <dgm:prSet presAssocID="{F10DAD4B-33D1-4881-A469-01E7AC95DEA4}" presName="wedge4" presStyleLbl="node1" presStyleIdx="3" presStyleCnt="4"/>
      <dgm:spPr/>
      <dgm:t>
        <a:bodyPr/>
        <a:lstStyle/>
        <a:p>
          <a:endParaRPr lang="en-US"/>
        </a:p>
      </dgm:t>
    </dgm:pt>
    <dgm:pt modelId="{11C2157C-A78F-45FE-AFD6-39DA1AAD69A3}" type="pres">
      <dgm:prSet presAssocID="{F10DAD4B-33D1-4881-A469-01E7AC95DEA4}" presName="dummy4a" presStyleCnt="0"/>
      <dgm:spPr/>
    </dgm:pt>
    <dgm:pt modelId="{7BEF0C3C-33E1-4F30-8A1A-F9BA71D4E274}" type="pres">
      <dgm:prSet presAssocID="{F10DAD4B-33D1-4881-A469-01E7AC95DEA4}" presName="dummy4b" presStyleCnt="0"/>
      <dgm:spPr/>
    </dgm:pt>
    <dgm:pt modelId="{B0C9A6F4-95A7-47BB-A445-AEDC3CCE5FB5}" type="pres">
      <dgm:prSet presAssocID="{F10DAD4B-33D1-4881-A469-01E7AC95DEA4}" presName="wedge4Tx" presStyleLbl="node1" presStyleIdx="3" presStyleCnt="4">
        <dgm:presLayoutVars>
          <dgm:chMax val="0"/>
          <dgm:chPref val="0"/>
          <dgm:bulletEnabled val="1"/>
        </dgm:presLayoutVars>
      </dgm:prSet>
      <dgm:spPr/>
      <dgm:t>
        <a:bodyPr/>
        <a:lstStyle/>
        <a:p>
          <a:endParaRPr lang="en-US"/>
        </a:p>
      </dgm:t>
    </dgm:pt>
    <dgm:pt modelId="{42775D90-AA67-44D5-A9CC-DE06CE91F6DB}" type="pres">
      <dgm:prSet presAssocID="{DF1A999E-4F89-458F-91D2-031268D708CD}" presName="arrowWedge1" presStyleLbl="fgSibTrans2D1" presStyleIdx="0" presStyleCnt="4"/>
      <dgm:spPr/>
    </dgm:pt>
    <dgm:pt modelId="{35AEC65D-C78C-4384-BAC3-45FA9F986F7F}" type="pres">
      <dgm:prSet presAssocID="{6B1C6ABA-B086-40A0-A43D-B582E9AC12B8}" presName="arrowWedge2" presStyleLbl="fgSibTrans2D1" presStyleIdx="1" presStyleCnt="4"/>
      <dgm:spPr/>
    </dgm:pt>
    <dgm:pt modelId="{A51B1C2F-3FBD-4523-81B0-4ACC38E42761}" type="pres">
      <dgm:prSet presAssocID="{74490F42-AC1B-442B-B3E1-F1F75118E911}" presName="arrowWedge3" presStyleLbl="fgSibTrans2D1" presStyleIdx="2" presStyleCnt="4"/>
      <dgm:spPr/>
    </dgm:pt>
    <dgm:pt modelId="{EFF9C6ED-A883-4AEC-817E-753A5E975ED7}" type="pres">
      <dgm:prSet presAssocID="{6662A0D5-F5C7-4880-8291-0650DE89BE79}" presName="arrowWedge4" presStyleLbl="fgSibTrans2D1" presStyleIdx="3" presStyleCnt="4"/>
      <dgm:spPr/>
    </dgm:pt>
  </dgm:ptLst>
  <dgm:cxnLst>
    <dgm:cxn modelId="{82B9DDAB-C676-4BFC-B02E-090E1272BF09}" type="presOf" srcId="{E3562190-BB61-4CF0-A896-EBA3FE238457}" destId="{D0A6B687-9413-48BA-8C0E-63366649FE93}" srcOrd="1" destOrd="0" presId="urn:microsoft.com/office/officeart/2005/8/layout/cycle8"/>
    <dgm:cxn modelId="{BBE0EDA8-D4D7-4B62-9976-DC91AACC2D1A}" srcId="{F10DAD4B-33D1-4881-A469-01E7AC95DEA4}" destId="{E1F6F1C0-58FF-46D2-A87A-52334785BA65}" srcOrd="0" destOrd="0" parTransId="{EC8E9E32-DBDB-4F17-ADBA-B06301DB203A}" sibTransId="{DF1A999E-4F89-458F-91D2-031268D708CD}"/>
    <dgm:cxn modelId="{1E301991-1D36-420E-83ED-A53FAE9C5D2E}" type="presOf" srcId="{859B3E78-2096-4C60-A019-F0975AA15FE0}" destId="{52474DC3-5935-441E-9E3E-F1304829B829}" srcOrd="0" destOrd="0" presId="urn:microsoft.com/office/officeart/2005/8/layout/cycle8"/>
    <dgm:cxn modelId="{A1F14C0A-C7A4-4B92-86DA-FBF8418E2EB7}" type="presOf" srcId="{F10DAD4B-33D1-4881-A469-01E7AC95DEA4}" destId="{CDDC7BE5-4B37-44B1-81D6-5E6497C27980}" srcOrd="0" destOrd="0" presId="urn:microsoft.com/office/officeart/2005/8/layout/cycle8"/>
    <dgm:cxn modelId="{450D8442-A278-4A3C-9E32-3A9458C7C684}" type="presOf" srcId="{859B3E78-2096-4C60-A019-F0975AA15FE0}" destId="{957E9C69-1329-47C5-8D21-DB0DDB394FED}" srcOrd="1" destOrd="0" presId="urn:microsoft.com/office/officeart/2005/8/layout/cycle8"/>
    <dgm:cxn modelId="{84459588-A0F8-4CE6-9EE0-0EDEF2280A7F}" type="presOf" srcId="{E3562190-BB61-4CF0-A896-EBA3FE238457}" destId="{1B17187B-5C6A-4FEF-8FE0-00C9186A0D58}" srcOrd="0" destOrd="0" presId="urn:microsoft.com/office/officeart/2005/8/layout/cycle8"/>
    <dgm:cxn modelId="{BBB46CA9-C76D-4897-8500-CD97A20D27CF}" srcId="{F10DAD4B-33D1-4881-A469-01E7AC95DEA4}" destId="{859B3E78-2096-4C60-A019-F0975AA15FE0}" srcOrd="2" destOrd="0" parTransId="{502E8908-9CC0-4F48-9AA2-07876697B9CE}" sibTransId="{74490F42-AC1B-442B-B3E1-F1F75118E911}"/>
    <dgm:cxn modelId="{2294F01F-2735-4D63-9C0B-0A647445368A}" type="presOf" srcId="{9256D99A-790A-4F24-A149-5DD377710600}" destId="{BB569245-E798-4300-93A5-CB4808EDA48F}" srcOrd="0" destOrd="0" presId="urn:microsoft.com/office/officeart/2005/8/layout/cycle8"/>
    <dgm:cxn modelId="{912F04DD-77F2-4AC3-8DEE-7914092EC5B7}" type="presOf" srcId="{E1F6F1C0-58FF-46D2-A87A-52334785BA65}" destId="{D033E06F-8F0B-4244-996D-008AD8529374}" srcOrd="0" destOrd="0" presId="urn:microsoft.com/office/officeart/2005/8/layout/cycle8"/>
    <dgm:cxn modelId="{D370303E-3A5A-41F3-A006-65B202092A33}" type="presOf" srcId="{E1F6F1C0-58FF-46D2-A87A-52334785BA65}" destId="{9825E3FC-DE9F-4410-9696-623480707E7D}" srcOrd="1" destOrd="0" presId="urn:microsoft.com/office/officeart/2005/8/layout/cycle8"/>
    <dgm:cxn modelId="{15D0D840-6D13-46F1-A20F-B7B9498990B6}" type="presOf" srcId="{9256D99A-790A-4F24-A149-5DD377710600}" destId="{B0C9A6F4-95A7-47BB-A445-AEDC3CCE5FB5}" srcOrd="1" destOrd="0" presId="urn:microsoft.com/office/officeart/2005/8/layout/cycle8"/>
    <dgm:cxn modelId="{CB6AB0D1-C2D8-4BC5-8211-C8589674B624}" srcId="{F10DAD4B-33D1-4881-A469-01E7AC95DEA4}" destId="{9256D99A-790A-4F24-A149-5DD377710600}" srcOrd="3" destOrd="0" parTransId="{C07D6A7D-CE2E-4116-84E1-9818BD94A7CE}" sibTransId="{6662A0D5-F5C7-4880-8291-0650DE89BE79}"/>
    <dgm:cxn modelId="{74C66F1D-1887-4FDE-9CAE-95D5673712C6}" srcId="{F10DAD4B-33D1-4881-A469-01E7AC95DEA4}" destId="{E3562190-BB61-4CF0-A896-EBA3FE238457}" srcOrd="1" destOrd="0" parTransId="{1E88D5FB-506B-41DE-A776-4BC382C33F70}" sibTransId="{6B1C6ABA-B086-40A0-A43D-B582E9AC12B8}"/>
    <dgm:cxn modelId="{ADC15DE8-66DA-4C56-80D3-4B5B8BF1F75E}" type="presParOf" srcId="{CDDC7BE5-4B37-44B1-81D6-5E6497C27980}" destId="{D033E06F-8F0B-4244-996D-008AD8529374}" srcOrd="0" destOrd="0" presId="urn:microsoft.com/office/officeart/2005/8/layout/cycle8"/>
    <dgm:cxn modelId="{A9BD6EA0-E535-4BC9-99C0-D2830CB2A22A}" type="presParOf" srcId="{CDDC7BE5-4B37-44B1-81D6-5E6497C27980}" destId="{5AE778F2-C7AB-45DF-A55D-D7F1889A45EA}" srcOrd="1" destOrd="0" presId="urn:microsoft.com/office/officeart/2005/8/layout/cycle8"/>
    <dgm:cxn modelId="{82284716-E99C-4676-9A9B-5916240DA2AD}" type="presParOf" srcId="{CDDC7BE5-4B37-44B1-81D6-5E6497C27980}" destId="{12FB7FA9-FF52-44CF-8AF0-9E2B0B7AD0F5}" srcOrd="2" destOrd="0" presId="urn:microsoft.com/office/officeart/2005/8/layout/cycle8"/>
    <dgm:cxn modelId="{DC273CB4-0001-46C3-A003-CAB10EEF86E7}" type="presParOf" srcId="{CDDC7BE5-4B37-44B1-81D6-5E6497C27980}" destId="{9825E3FC-DE9F-4410-9696-623480707E7D}" srcOrd="3" destOrd="0" presId="urn:microsoft.com/office/officeart/2005/8/layout/cycle8"/>
    <dgm:cxn modelId="{734931EE-4E98-4F9E-BF3D-3BFC27AEED71}" type="presParOf" srcId="{CDDC7BE5-4B37-44B1-81D6-5E6497C27980}" destId="{1B17187B-5C6A-4FEF-8FE0-00C9186A0D58}" srcOrd="4" destOrd="0" presId="urn:microsoft.com/office/officeart/2005/8/layout/cycle8"/>
    <dgm:cxn modelId="{B03935CD-6A98-48D2-A27E-F62B87089DE2}" type="presParOf" srcId="{CDDC7BE5-4B37-44B1-81D6-5E6497C27980}" destId="{C6A56C18-622C-4688-A1EC-FB483F1A103C}" srcOrd="5" destOrd="0" presId="urn:microsoft.com/office/officeart/2005/8/layout/cycle8"/>
    <dgm:cxn modelId="{1D62CF12-DCD7-4F2B-B70F-8C22ED4734C4}" type="presParOf" srcId="{CDDC7BE5-4B37-44B1-81D6-5E6497C27980}" destId="{23AD5837-880F-44F9-8718-5C0E8742B521}" srcOrd="6" destOrd="0" presId="urn:microsoft.com/office/officeart/2005/8/layout/cycle8"/>
    <dgm:cxn modelId="{7C0DBFE0-3120-4F45-91AE-585BDFC12731}" type="presParOf" srcId="{CDDC7BE5-4B37-44B1-81D6-5E6497C27980}" destId="{D0A6B687-9413-48BA-8C0E-63366649FE93}" srcOrd="7" destOrd="0" presId="urn:microsoft.com/office/officeart/2005/8/layout/cycle8"/>
    <dgm:cxn modelId="{478A48E7-7AEC-4A96-995F-30CE302D7413}" type="presParOf" srcId="{CDDC7BE5-4B37-44B1-81D6-5E6497C27980}" destId="{52474DC3-5935-441E-9E3E-F1304829B829}" srcOrd="8" destOrd="0" presId="urn:microsoft.com/office/officeart/2005/8/layout/cycle8"/>
    <dgm:cxn modelId="{4E0166DD-56EC-4AEA-980B-9DC9E965A3DA}" type="presParOf" srcId="{CDDC7BE5-4B37-44B1-81D6-5E6497C27980}" destId="{600E1FFB-5C40-4DB6-BA4B-120004D1A778}" srcOrd="9" destOrd="0" presId="urn:microsoft.com/office/officeart/2005/8/layout/cycle8"/>
    <dgm:cxn modelId="{0C340AB3-5011-4694-B7DE-0F076F806E7F}" type="presParOf" srcId="{CDDC7BE5-4B37-44B1-81D6-5E6497C27980}" destId="{F670E69A-7706-4C59-8781-FEC131ECED90}" srcOrd="10" destOrd="0" presId="urn:microsoft.com/office/officeart/2005/8/layout/cycle8"/>
    <dgm:cxn modelId="{D9AC7CEE-5473-4DCA-9890-73932B6A35D3}" type="presParOf" srcId="{CDDC7BE5-4B37-44B1-81D6-5E6497C27980}" destId="{957E9C69-1329-47C5-8D21-DB0DDB394FED}" srcOrd="11" destOrd="0" presId="urn:microsoft.com/office/officeart/2005/8/layout/cycle8"/>
    <dgm:cxn modelId="{0447EDEE-8ACE-4614-8551-61B57F145547}" type="presParOf" srcId="{CDDC7BE5-4B37-44B1-81D6-5E6497C27980}" destId="{BB569245-E798-4300-93A5-CB4808EDA48F}" srcOrd="12" destOrd="0" presId="urn:microsoft.com/office/officeart/2005/8/layout/cycle8"/>
    <dgm:cxn modelId="{107C0BA9-2BFD-47B4-A89F-DE3C94E0E23D}" type="presParOf" srcId="{CDDC7BE5-4B37-44B1-81D6-5E6497C27980}" destId="{11C2157C-A78F-45FE-AFD6-39DA1AAD69A3}" srcOrd="13" destOrd="0" presId="urn:microsoft.com/office/officeart/2005/8/layout/cycle8"/>
    <dgm:cxn modelId="{73FFDB00-E750-452F-B9E9-127193B5F1EF}" type="presParOf" srcId="{CDDC7BE5-4B37-44B1-81D6-5E6497C27980}" destId="{7BEF0C3C-33E1-4F30-8A1A-F9BA71D4E274}" srcOrd="14" destOrd="0" presId="urn:microsoft.com/office/officeart/2005/8/layout/cycle8"/>
    <dgm:cxn modelId="{503B4236-48BA-4A67-989A-8CB54998AC60}" type="presParOf" srcId="{CDDC7BE5-4B37-44B1-81D6-5E6497C27980}" destId="{B0C9A6F4-95A7-47BB-A445-AEDC3CCE5FB5}" srcOrd="15" destOrd="0" presId="urn:microsoft.com/office/officeart/2005/8/layout/cycle8"/>
    <dgm:cxn modelId="{137C5491-92C0-495A-AEFE-8B41776AF418}" type="presParOf" srcId="{CDDC7BE5-4B37-44B1-81D6-5E6497C27980}" destId="{42775D90-AA67-44D5-A9CC-DE06CE91F6DB}" srcOrd="16" destOrd="0" presId="urn:microsoft.com/office/officeart/2005/8/layout/cycle8"/>
    <dgm:cxn modelId="{B280409C-0FC6-4FC1-B9D7-73A559BB45B0}" type="presParOf" srcId="{CDDC7BE5-4B37-44B1-81D6-5E6497C27980}" destId="{35AEC65D-C78C-4384-BAC3-45FA9F986F7F}" srcOrd="17" destOrd="0" presId="urn:microsoft.com/office/officeart/2005/8/layout/cycle8"/>
    <dgm:cxn modelId="{1FBB2E3A-6C02-43B9-B5F7-839B2BC33D94}" type="presParOf" srcId="{CDDC7BE5-4B37-44B1-81D6-5E6497C27980}" destId="{A51B1C2F-3FBD-4523-81B0-4ACC38E42761}" srcOrd="18" destOrd="0" presId="urn:microsoft.com/office/officeart/2005/8/layout/cycle8"/>
    <dgm:cxn modelId="{F3806DC1-E38A-42E5-B7F7-0560E539D844}" type="presParOf" srcId="{CDDC7BE5-4B37-44B1-81D6-5E6497C27980}" destId="{EFF9C6ED-A883-4AEC-817E-753A5E975ED7}"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66D774-13BD-4DC5-8F68-C5D5CBB93AE6}" type="doc">
      <dgm:prSet loTypeId="urn:microsoft.com/office/officeart/2005/8/layout/hList7" loCatId="list" qsTypeId="urn:microsoft.com/office/officeart/2005/8/quickstyle/simple1" qsCatId="simple" csTypeId="urn:microsoft.com/office/officeart/2005/8/colors/colorful5" csCatId="colorful" phldr="1"/>
      <dgm:spPr/>
    </dgm:pt>
    <dgm:pt modelId="{E6BDA2F7-EC06-4EE7-98CE-3DEC320AC80C}">
      <dgm:prSet phldrT="[Text]" custT="1"/>
      <dgm:spPr>
        <a:solidFill>
          <a:srgbClr val="49CAAE"/>
        </a:solidFill>
      </dgm:spPr>
      <dgm:t>
        <a:bodyPr/>
        <a:lstStyle/>
        <a:p>
          <a:r>
            <a:rPr lang="id-ID" sz="2000" dirty="0" smtClean="0"/>
            <a:t>Masuknya kebudayaan dari masyarakat lain</a:t>
          </a:r>
          <a:endParaRPr lang="en-US" sz="2000" dirty="0"/>
        </a:p>
      </dgm:t>
    </dgm:pt>
    <dgm:pt modelId="{B418DB10-A30B-46FA-94EE-9831BAE94A60}" type="parTrans" cxnId="{82D3FAF2-D8E5-4B8B-9C9D-2FD6A5F2F37F}">
      <dgm:prSet/>
      <dgm:spPr/>
      <dgm:t>
        <a:bodyPr/>
        <a:lstStyle/>
        <a:p>
          <a:endParaRPr lang="en-US"/>
        </a:p>
      </dgm:t>
    </dgm:pt>
    <dgm:pt modelId="{B3943999-D47F-47F0-A783-51E255DBC7AB}" type="sibTrans" cxnId="{82D3FAF2-D8E5-4B8B-9C9D-2FD6A5F2F37F}">
      <dgm:prSet/>
      <dgm:spPr/>
      <dgm:t>
        <a:bodyPr/>
        <a:lstStyle/>
        <a:p>
          <a:endParaRPr lang="en-US"/>
        </a:p>
      </dgm:t>
    </dgm:pt>
    <dgm:pt modelId="{36CB58C9-B4F7-4DAB-A7BF-A32D95058F87}">
      <dgm:prSet phldrT="[Text]"/>
      <dgm:spPr>
        <a:solidFill>
          <a:srgbClr val="F1C500"/>
        </a:solidFill>
      </dgm:spPr>
      <dgm:t>
        <a:bodyPr/>
        <a:lstStyle/>
        <a:p>
          <a:r>
            <a:rPr lang="id-ID" dirty="0" smtClean="0">
              <a:solidFill>
                <a:schemeClr val="tx1">
                  <a:lumMod val="65000"/>
                  <a:lumOff val="35000"/>
                </a:schemeClr>
              </a:solidFill>
            </a:rPr>
            <a:t>Peperangan</a:t>
          </a:r>
          <a:endParaRPr lang="en-US" dirty="0">
            <a:solidFill>
              <a:schemeClr val="tx1">
                <a:lumMod val="65000"/>
                <a:lumOff val="35000"/>
              </a:schemeClr>
            </a:solidFill>
          </a:endParaRPr>
        </a:p>
      </dgm:t>
    </dgm:pt>
    <dgm:pt modelId="{A28A9BC2-84FE-45FB-8D27-30DBE61C4EE8}" type="parTrans" cxnId="{0AEA0FBB-B7B1-4832-9D16-9A0BDE54BA0F}">
      <dgm:prSet/>
      <dgm:spPr/>
      <dgm:t>
        <a:bodyPr/>
        <a:lstStyle/>
        <a:p>
          <a:endParaRPr lang="en-US"/>
        </a:p>
      </dgm:t>
    </dgm:pt>
    <dgm:pt modelId="{E9ACEE82-D9EA-4E0F-AF30-486977B262F0}" type="sibTrans" cxnId="{0AEA0FBB-B7B1-4832-9D16-9A0BDE54BA0F}">
      <dgm:prSet/>
      <dgm:spPr/>
      <dgm:t>
        <a:bodyPr/>
        <a:lstStyle/>
        <a:p>
          <a:endParaRPr lang="en-US"/>
        </a:p>
      </dgm:t>
    </dgm:pt>
    <dgm:pt modelId="{D169CF3E-D54F-41D0-99EE-0FCB979BE06E}">
      <dgm:prSet phldrT="[Text]" custT="1"/>
      <dgm:spPr>
        <a:solidFill>
          <a:srgbClr val="E09D02"/>
        </a:solidFill>
      </dgm:spPr>
      <dgm:t>
        <a:bodyPr/>
        <a:lstStyle/>
        <a:p>
          <a:r>
            <a:rPr lang="id-ID" sz="2000" dirty="0" smtClean="0"/>
            <a:t>Pertentangan dalam masyarakat</a:t>
          </a:r>
          <a:endParaRPr lang="en-US" sz="2000" dirty="0"/>
        </a:p>
      </dgm:t>
    </dgm:pt>
    <dgm:pt modelId="{F9563AE3-EF18-48DB-BAFE-021F30788FA4}" type="parTrans" cxnId="{8E542179-B9B6-4FA4-B09F-9FF7B3F373FF}">
      <dgm:prSet/>
      <dgm:spPr/>
      <dgm:t>
        <a:bodyPr/>
        <a:lstStyle/>
        <a:p>
          <a:endParaRPr lang="en-US"/>
        </a:p>
      </dgm:t>
    </dgm:pt>
    <dgm:pt modelId="{C84EE6A2-C1BA-4C40-84A5-1C1C6083112F}" type="sibTrans" cxnId="{8E542179-B9B6-4FA4-B09F-9FF7B3F373FF}">
      <dgm:prSet/>
      <dgm:spPr/>
      <dgm:t>
        <a:bodyPr/>
        <a:lstStyle/>
        <a:p>
          <a:endParaRPr lang="en-US"/>
        </a:p>
      </dgm:t>
    </dgm:pt>
    <dgm:pt modelId="{BC33BDA1-E07E-4C99-ADD0-497AC1D2013A}">
      <dgm:prSet phldrT="[Text]"/>
      <dgm:spPr>
        <a:solidFill>
          <a:srgbClr val="1BA083"/>
        </a:solidFill>
      </dgm:spPr>
      <dgm:t>
        <a:bodyPr/>
        <a:lstStyle/>
        <a:p>
          <a:r>
            <a:rPr lang="id-ID" dirty="0" smtClean="0"/>
            <a:t>Pemberontakan atau revolusi</a:t>
          </a:r>
          <a:endParaRPr lang="en-US" dirty="0"/>
        </a:p>
      </dgm:t>
    </dgm:pt>
    <dgm:pt modelId="{F825E01A-4244-4FD0-A133-4C8FF9D90348}" type="parTrans" cxnId="{A6213B8B-319F-4C23-9F97-87A62683393B}">
      <dgm:prSet/>
      <dgm:spPr/>
      <dgm:t>
        <a:bodyPr/>
        <a:lstStyle/>
        <a:p>
          <a:endParaRPr lang="en-US"/>
        </a:p>
      </dgm:t>
    </dgm:pt>
    <dgm:pt modelId="{98D7918C-DF03-431A-AAE6-2AB5175D5106}" type="sibTrans" cxnId="{A6213B8B-319F-4C23-9F97-87A62683393B}">
      <dgm:prSet/>
      <dgm:spPr/>
      <dgm:t>
        <a:bodyPr/>
        <a:lstStyle/>
        <a:p>
          <a:endParaRPr lang="en-US"/>
        </a:p>
      </dgm:t>
    </dgm:pt>
    <dgm:pt modelId="{A95944CE-88C7-4616-8352-FE602AF8E3D1}" type="pres">
      <dgm:prSet presAssocID="{0F66D774-13BD-4DC5-8F68-C5D5CBB93AE6}" presName="Name0" presStyleCnt="0">
        <dgm:presLayoutVars>
          <dgm:dir/>
          <dgm:resizeHandles val="exact"/>
        </dgm:presLayoutVars>
      </dgm:prSet>
      <dgm:spPr/>
    </dgm:pt>
    <dgm:pt modelId="{A02D6409-ACA7-420E-86D5-181DD974726E}" type="pres">
      <dgm:prSet presAssocID="{0F66D774-13BD-4DC5-8F68-C5D5CBB93AE6}" presName="fgShape" presStyleLbl="fgShp" presStyleIdx="0" presStyleCnt="1"/>
      <dgm:spPr>
        <a:solidFill>
          <a:srgbClr val="00B050"/>
        </a:solidFill>
      </dgm:spPr>
    </dgm:pt>
    <dgm:pt modelId="{B6CAFD55-BD46-41F7-97B1-7D1DB35D8BE1}" type="pres">
      <dgm:prSet presAssocID="{0F66D774-13BD-4DC5-8F68-C5D5CBB93AE6}" presName="linComp" presStyleCnt="0"/>
      <dgm:spPr/>
    </dgm:pt>
    <dgm:pt modelId="{C23C7055-5E73-476E-82EB-1A8E06BC2DBD}" type="pres">
      <dgm:prSet presAssocID="{E6BDA2F7-EC06-4EE7-98CE-3DEC320AC80C}" presName="compNode" presStyleCnt="0"/>
      <dgm:spPr/>
    </dgm:pt>
    <dgm:pt modelId="{42EB436C-2A16-4C41-ADEF-EB3B77A84FDD}" type="pres">
      <dgm:prSet presAssocID="{E6BDA2F7-EC06-4EE7-98CE-3DEC320AC80C}" presName="bkgdShape" presStyleLbl="node1" presStyleIdx="0" presStyleCnt="4"/>
      <dgm:spPr/>
      <dgm:t>
        <a:bodyPr/>
        <a:lstStyle/>
        <a:p>
          <a:endParaRPr lang="en-US"/>
        </a:p>
      </dgm:t>
    </dgm:pt>
    <dgm:pt modelId="{BB2DC624-58F5-4A4D-9811-83EF81BFD5B4}" type="pres">
      <dgm:prSet presAssocID="{E6BDA2F7-EC06-4EE7-98CE-3DEC320AC80C}" presName="nodeTx" presStyleLbl="node1" presStyleIdx="0" presStyleCnt="4">
        <dgm:presLayoutVars>
          <dgm:bulletEnabled val="1"/>
        </dgm:presLayoutVars>
      </dgm:prSet>
      <dgm:spPr/>
      <dgm:t>
        <a:bodyPr/>
        <a:lstStyle/>
        <a:p>
          <a:endParaRPr lang="en-US"/>
        </a:p>
      </dgm:t>
    </dgm:pt>
    <dgm:pt modelId="{FE9C35C4-8BBC-4E03-90CD-6564006CC685}" type="pres">
      <dgm:prSet presAssocID="{E6BDA2F7-EC06-4EE7-98CE-3DEC320AC80C}" presName="invisiNode" presStyleLbl="node1" presStyleIdx="0" presStyleCnt="4"/>
      <dgm:spPr/>
    </dgm:pt>
    <dgm:pt modelId="{E27935E1-C9F6-48FC-8394-0EA07C220FF2}" type="pres">
      <dgm:prSet presAssocID="{E6BDA2F7-EC06-4EE7-98CE-3DEC320AC80C}" presName="imagNode" presStyleLbl="fgImgPlace1" presStyleIdx="0" presStyleCnt="4"/>
      <dgm:spPr>
        <a:blipFill rotWithShape="0">
          <a:blip xmlns:r="http://schemas.openxmlformats.org/officeDocument/2006/relationships" r:embed="rId1"/>
          <a:stretch>
            <a:fillRect/>
          </a:stretch>
        </a:blipFill>
      </dgm:spPr>
    </dgm:pt>
    <dgm:pt modelId="{74426A84-CB81-4694-9F77-937D8FE44736}" type="pres">
      <dgm:prSet presAssocID="{B3943999-D47F-47F0-A783-51E255DBC7AB}" presName="sibTrans" presStyleLbl="sibTrans2D1" presStyleIdx="0" presStyleCnt="0"/>
      <dgm:spPr/>
      <dgm:t>
        <a:bodyPr/>
        <a:lstStyle/>
        <a:p>
          <a:endParaRPr lang="en-US"/>
        </a:p>
      </dgm:t>
    </dgm:pt>
    <dgm:pt modelId="{2CCAFFA8-A04E-4C41-B6EC-0FB29FC5E201}" type="pres">
      <dgm:prSet presAssocID="{BC33BDA1-E07E-4C99-ADD0-497AC1D2013A}" presName="compNode" presStyleCnt="0"/>
      <dgm:spPr/>
    </dgm:pt>
    <dgm:pt modelId="{58429386-91F2-42D2-B10C-2D25D52FA14D}" type="pres">
      <dgm:prSet presAssocID="{BC33BDA1-E07E-4C99-ADD0-497AC1D2013A}" presName="bkgdShape" presStyleLbl="node1" presStyleIdx="1" presStyleCnt="4"/>
      <dgm:spPr/>
      <dgm:t>
        <a:bodyPr/>
        <a:lstStyle/>
        <a:p>
          <a:endParaRPr lang="en-US"/>
        </a:p>
      </dgm:t>
    </dgm:pt>
    <dgm:pt modelId="{CA8F6A67-43B4-4E8F-9754-5C50F7961298}" type="pres">
      <dgm:prSet presAssocID="{BC33BDA1-E07E-4C99-ADD0-497AC1D2013A}" presName="nodeTx" presStyleLbl="node1" presStyleIdx="1" presStyleCnt="4">
        <dgm:presLayoutVars>
          <dgm:bulletEnabled val="1"/>
        </dgm:presLayoutVars>
      </dgm:prSet>
      <dgm:spPr/>
      <dgm:t>
        <a:bodyPr/>
        <a:lstStyle/>
        <a:p>
          <a:endParaRPr lang="en-US"/>
        </a:p>
      </dgm:t>
    </dgm:pt>
    <dgm:pt modelId="{FDCA73B8-CAF7-4E05-AF33-14EAD9DA5BC7}" type="pres">
      <dgm:prSet presAssocID="{BC33BDA1-E07E-4C99-ADD0-497AC1D2013A}" presName="invisiNode" presStyleLbl="node1" presStyleIdx="1" presStyleCnt="4"/>
      <dgm:spPr/>
    </dgm:pt>
    <dgm:pt modelId="{D652A90D-197B-4939-B331-8E4A43042A72}" type="pres">
      <dgm:prSet presAssocID="{BC33BDA1-E07E-4C99-ADD0-497AC1D2013A}" presName="imagNode" presStyleLbl="fgImgPlace1" presStyleIdx="1" presStyleCnt="4"/>
      <dgm:spPr>
        <a:blipFill rotWithShape="0">
          <a:blip xmlns:r="http://schemas.openxmlformats.org/officeDocument/2006/relationships" r:embed="rId2"/>
          <a:stretch>
            <a:fillRect/>
          </a:stretch>
        </a:blipFill>
      </dgm:spPr>
    </dgm:pt>
    <dgm:pt modelId="{46C58F46-0BA0-4A53-9794-03FAEA2E4B0A}" type="pres">
      <dgm:prSet presAssocID="{98D7918C-DF03-431A-AAE6-2AB5175D5106}" presName="sibTrans" presStyleLbl="sibTrans2D1" presStyleIdx="0" presStyleCnt="0"/>
      <dgm:spPr/>
      <dgm:t>
        <a:bodyPr/>
        <a:lstStyle/>
        <a:p>
          <a:endParaRPr lang="en-US"/>
        </a:p>
      </dgm:t>
    </dgm:pt>
    <dgm:pt modelId="{CAC2E2D4-4CCD-44FC-927E-DE8EAE386ECC}" type="pres">
      <dgm:prSet presAssocID="{36CB58C9-B4F7-4DAB-A7BF-A32D95058F87}" presName="compNode" presStyleCnt="0"/>
      <dgm:spPr/>
    </dgm:pt>
    <dgm:pt modelId="{A70043DA-E998-4288-BD7C-9F170FB9CAA0}" type="pres">
      <dgm:prSet presAssocID="{36CB58C9-B4F7-4DAB-A7BF-A32D95058F87}" presName="bkgdShape" presStyleLbl="node1" presStyleIdx="2" presStyleCnt="4"/>
      <dgm:spPr/>
      <dgm:t>
        <a:bodyPr/>
        <a:lstStyle/>
        <a:p>
          <a:endParaRPr lang="en-US"/>
        </a:p>
      </dgm:t>
    </dgm:pt>
    <dgm:pt modelId="{8F99BDAF-0BEC-4B82-841F-75EF69F47944}" type="pres">
      <dgm:prSet presAssocID="{36CB58C9-B4F7-4DAB-A7BF-A32D95058F87}" presName="nodeTx" presStyleLbl="node1" presStyleIdx="2" presStyleCnt="4">
        <dgm:presLayoutVars>
          <dgm:bulletEnabled val="1"/>
        </dgm:presLayoutVars>
      </dgm:prSet>
      <dgm:spPr/>
      <dgm:t>
        <a:bodyPr/>
        <a:lstStyle/>
        <a:p>
          <a:endParaRPr lang="en-US"/>
        </a:p>
      </dgm:t>
    </dgm:pt>
    <dgm:pt modelId="{258B2126-F450-4F0A-B186-86B5A4EE0C4A}" type="pres">
      <dgm:prSet presAssocID="{36CB58C9-B4F7-4DAB-A7BF-A32D95058F87}" presName="invisiNode" presStyleLbl="node1" presStyleIdx="2" presStyleCnt="4"/>
      <dgm:spPr/>
    </dgm:pt>
    <dgm:pt modelId="{49E28614-D774-4D6F-9FB0-ED6AE38FF9C2}" type="pres">
      <dgm:prSet presAssocID="{36CB58C9-B4F7-4DAB-A7BF-A32D95058F87}" presName="imagNode" presStyleLbl="fgImgPlace1" presStyleIdx="2" presStyleCnt="4"/>
      <dgm:spPr>
        <a:blipFill rotWithShape="0">
          <a:blip xmlns:r="http://schemas.openxmlformats.org/officeDocument/2006/relationships" r:embed="rId3"/>
          <a:stretch>
            <a:fillRect/>
          </a:stretch>
        </a:blipFill>
      </dgm:spPr>
    </dgm:pt>
    <dgm:pt modelId="{BDC01053-BD51-4F2D-BEBF-0399D7064349}" type="pres">
      <dgm:prSet presAssocID="{E9ACEE82-D9EA-4E0F-AF30-486977B262F0}" presName="sibTrans" presStyleLbl="sibTrans2D1" presStyleIdx="0" presStyleCnt="0"/>
      <dgm:spPr/>
      <dgm:t>
        <a:bodyPr/>
        <a:lstStyle/>
        <a:p>
          <a:endParaRPr lang="en-US"/>
        </a:p>
      </dgm:t>
    </dgm:pt>
    <dgm:pt modelId="{0EB3326F-1C02-4AD9-BF12-FA2540EB062C}" type="pres">
      <dgm:prSet presAssocID="{D169CF3E-D54F-41D0-99EE-0FCB979BE06E}" presName="compNode" presStyleCnt="0"/>
      <dgm:spPr/>
    </dgm:pt>
    <dgm:pt modelId="{46B16E5E-DBCB-4599-99A0-D51B14B1B699}" type="pres">
      <dgm:prSet presAssocID="{D169CF3E-D54F-41D0-99EE-0FCB979BE06E}" presName="bkgdShape" presStyleLbl="node1" presStyleIdx="3" presStyleCnt="4"/>
      <dgm:spPr/>
      <dgm:t>
        <a:bodyPr/>
        <a:lstStyle/>
        <a:p>
          <a:endParaRPr lang="en-US"/>
        </a:p>
      </dgm:t>
    </dgm:pt>
    <dgm:pt modelId="{0C501EAD-5F53-4A06-8410-D20CF1ABAE4E}" type="pres">
      <dgm:prSet presAssocID="{D169CF3E-D54F-41D0-99EE-0FCB979BE06E}" presName="nodeTx" presStyleLbl="node1" presStyleIdx="3" presStyleCnt="4">
        <dgm:presLayoutVars>
          <dgm:bulletEnabled val="1"/>
        </dgm:presLayoutVars>
      </dgm:prSet>
      <dgm:spPr/>
      <dgm:t>
        <a:bodyPr/>
        <a:lstStyle/>
        <a:p>
          <a:endParaRPr lang="en-US"/>
        </a:p>
      </dgm:t>
    </dgm:pt>
    <dgm:pt modelId="{E69A09F0-18B6-47B1-8077-33B76CE4F0D9}" type="pres">
      <dgm:prSet presAssocID="{D169CF3E-D54F-41D0-99EE-0FCB979BE06E}" presName="invisiNode" presStyleLbl="node1" presStyleIdx="3" presStyleCnt="4"/>
      <dgm:spPr/>
    </dgm:pt>
    <dgm:pt modelId="{777C68B8-E16D-4887-82B1-57E57554B7C4}" type="pres">
      <dgm:prSet presAssocID="{D169CF3E-D54F-41D0-99EE-0FCB979BE06E}" presName="imagNode" presStyleLbl="fgImgPlace1" presStyleIdx="3" presStyleCnt="4"/>
      <dgm:spPr>
        <a:blipFill rotWithShape="0">
          <a:blip xmlns:r="http://schemas.openxmlformats.org/officeDocument/2006/relationships" r:embed="rId4"/>
          <a:stretch>
            <a:fillRect/>
          </a:stretch>
        </a:blipFill>
      </dgm:spPr>
    </dgm:pt>
  </dgm:ptLst>
  <dgm:cxnLst>
    <dgm:cxn modelId="{A6213B8B-319F-4C23-9F97-87A62683393B}" srcId="{0F66D774-13BD-4DC5-8F68-C5D5CBB93AE6}" destId="{BC33BDA1-E07E-4C99-ADD0-497AC1D2013A}" srcOrd="1" destOrd="0" parTransId="{F825E01A-4244-4FD0-A133-4C8FF9D90348}" sibTransId="{98D7918C-DF03-431A-AAE6-2AB5175D5106}"/>
    <dgm:cxn modelId="{E8D546CC-B891-4B45-A8B3-1A39D36B267D}" type="presOf" srcId="{98D7918C-DF03-431A-AAE6-2AB5175D5106}" destId="{46C58F46-0BA0-4A53-9794-03FAEA2E4B0A}" srcOrd="0" destOrd="0" presId="urn:microsoft.com/office/officeart/2005/8/layout/hList7"/>
    <dgm:cxn modelId="{8B982D82-D1FE-4032-8CD8-C8E3EA9F08CD}" type="presOf" srcId="{BC33BDA1-E07E-4C99-ADD0-497AC1D2013A}" destId="{58429386-91F2-42D2-B10C-2D25D52FA14D}" srcOrd="0" destOrd="0" presId="urn:microsoft.com/office/officeart/2005/8/layout/hList7"/>
    <dgm:cxn modelId="{51C06827-764B-4775-864F-08AF65A04C3F}" type="presOf" srcId="{E9ACEE82-D9EA-4E0F-AF30-486977B262F0}" destId="{BDC01053-BD51-4F2D-BEBF-0399D7064349}" srcOrd="0" destOrd="0" presId="urn:microsoft.com/office/officeart/2005/8/layout/hList7"/>
    <dgm:cxn modelId="{82D3FAF2-D8E5-4B8B-9C9D-2FD6A5F2F37F}" srcId="{0F66D774-13BD-4DC5-8F68-C5D5CBB93AE6}" destId="{E6BDA2F7-EC06-4EE7-98CE-3DEC320AC80C}" srcOrd="0" destOrd="0" parTransId="{B418DB10-A30B-46FA-94EE-9831BAE94A60}" sibTransId="{B3943999-D47F-47F0-A783-51E255DBC7AB}"/>
    <dgm:cxn modelId="{F759D42D-ACF8-4C5F-B153-07DED4869C29}" type="presOf" srcId="{36CB58C9-B4F7-4DAB-A7BF-A32D95058F87}" destId="{A70043DA-E998-4288-BD7C-9F170FB9CAA0}" srcOrd="0" destOrd="0" presId="urn:microsoft.com/office/officeart/2005/8/layout/hList7"/>
    <dgm:cxn modelId="{8E542179-B9B6-4FA4-B09F-9FF7B3F373FF}" srcId="{0F66D774-13BD-4DC5-8F68-C5D5CBB93AE6}" destId="{D169CF3E-D54F-41D0-99EE-0FCB979BE06E}" srcOrd="3" destOrd="0" parTransId="{F9563AE3-EF18-48DB-BAFE-021F30788FA4}" sibTransId="{C84EE6A2-C1BA-4C40-84A5-1C1C6083112F}"/>
    <dgm:cxn modelId="{1BB2E7E0-CD36-4595-A034-D503DD2325A1}" type="presOf" srcId="{D169CF3E-D54F-41D0-99EE-0FCB979BE06E}" destId="{0C501EAD-5F53-4A06-8410-D20CF1ABAE4E}" srcOrd="1" destOrd="0" presId="urn:microsoft.com/office/officeart/2005/8/layout/hList7"/>
    <dgm:cxn modelId="{259B15CA-94A7-4323-8EB7-0B0C6C17FFB9}" type="presOf" srcId="{E6BDA2F7-EC06-4EE7-98CE-3DEC320AC80C}" destId="{42EB436C-2A16-4C41-ADEF-EB3B77A84FDD}" srcOrd="0" destOrd="0" presId="urn:microsoft.com/office/officeart/2005/8/layout/hList7"/>
    <dgm:cxn modelId="{EE5C770D-E491-4310-B76E-7D081411287E}" type="presOf" srcId="{0F66D774-13BD-4DC5-8F68-C5D5CBB93AE6}" destId="{A95944CE-88C7-4616-8352-FE602AF8E3D1}" srcOrd="0" destOrd="0" presId="urn:microsoft.com/office/officeart/2005/8/layout/hList7"/>
    <dgm:cxn modelId="{7A537273-FDE8-449E-BC68-6FE246D54423}" type="presOf" srcId="{36CB58C9-B4F7-4DAB-A7BF-A32D95058F87}" destId="{8F99BDAF-0BEC-4B82-841F-75EF69F47944}" srcOrd="1" destOrd="0" presId="urn:microsoft.com/office/officeart/2005/8/layout/hList7"/>
    <dgm:cxn modelId="{0C1D9FE2-003E-411E-9FE7-7158ABDDD98C}" type="presOf" srcId="{BC33BDA1-E07E-4C99-ADD0-497AC1D2013A}" destId="{CA8F6A67-43B4-4E8F-9754-5C50F7961298}" srcOrd="1" destOrd="0" presId="urn:microsoft.com/office/officeart/2005/8/layout/hList7"/>
    <dgm:cxn modelId="{213572C5-CD35-430F-B58F-75DE953BED87}" type="presOf" srcId="{D169CF3E-D54F-41D0-99EE-0FCB979BE06E}" destId="{46B16E5E-DBCB-4599-99A0-D51B14B1B699}" srcOrd="0" destOrd="0" presId="urn:microsoft.com/office/officeart/2005/8/layout/hList7"/>
    <dgm:cxn modelId="{D1F7C146-A534-441A-8581-C844DA568312}" type="presOf" srcId="{B3943999-D47F-47F0-A783-51E255DBC7AB}" destId="{74426A84-CB81-4694-9F77-937D8FE44736}" srcOrd="0" destOrd="0" presId="urn:microsoft.com/office/officeart/2005/8/layout/hList7"/>
    <dgm:cxn modelId="{DF0A4AB4-6B0A-4CC5-B9EF-F04C6FBFFA22}" type="presOf" srcId="{E6BDA2F7-EC06-4EE7-98CE-3DEC320AC80C}" destId="{BB2DC624-58F5-4A4D-9811-83EF81BFD5B4}" srcOrd="1" destOrd="0" presId="urn:microsoft.com/office/officeart/2005/8/layout/hList7"/>
    <dgm:cxn modelId="{0AEA0FBB-B7B1-4832-9D16-9A0BDE54BA0F}" srcId="{0F66D774-13BD-4DC5-8F68-C5D5CBB93AE6}" destId="{36CB58C9-B4F7-4DAB-A7BF-A32D95058F87}" srcOrd="2" destOrd="0" parTransId="{A28A9BC2-84FE-45FB-8D27-30DBE61C4EE8}" sibTransId="{E9ACEE82-D9EA-4E0F-AF30-486977B262F0}"/>
    <dgm:cxn modelId="{8684E496-B804-4DFE-8A05-C0FEF29AABA7}" type="presParOf" srcId="{A95944CE-88C7-4616-8352-FE602AF8E3D1}" destId="{A02D6409-ACA7-420E-86D5-181DD974726E}" srcOrd="0" destOrd="0" presId="urn:microsoft.com/office/officeart/2005/8/layout/hList7"/>
    <dgm:cxn modelId="{C3C7D344-4DE6-46FB-A2B5-CA75620E940E}" type="presParOf" srcId="{A95944CE-88C7-4616-8352-FE602AF8E3D1}" destId="{B6CAFD55-BD46-41F7-97B1-7D1DB35D8BE1}" srcOrd="1" destOrd="0" presId="urn:microsoft.com/office/officeart/2005/8/layout/hList7"/>
    <dgm:cxn modelId="{291022B0-3950-4764-9B69-94CB942852C9}" type="presParOf" srcId="{B6CAFD55-BD46-41F7-97B1-7D1DB35D8BE1}" destId="{C23C7055-5E73-476E-82EB-1A8E06BC2DBD}" srcOrd="0" destOrd="0" presId="urn:microsoft.com/office/officeart/2005/8/layout/hList7"/>
    <dgm:cxn modelId="{88569F30-925F-43AC-BD5D-D9D347167454}" type="presParOf" srcId="{C23C7055-5E73-476E-82EB-1A8E06BC2DBD}" destId="{42EB436C-2A16-4C41-ADEF-EB3B77A84FDD}" srcOrd="0" destOrd="0" presId="urn:microsoft.com/office/officeart/2005/8/layout/hList7"/>
    <dgm:cxn modelId="{3438094D-3E8A-4C50-8AEC-EC25B72EC541}" type="presParOf" srcId="{C23C7055-5E73-476E-82EB-1A8E06BC2DBD}" destId="{BB2DC624-58F5-4A4D-9811-83EF81BFD5B4}" srcOrd="1" destOrd="0" presId="urn:microsoft.com/office/officeart/2005/8/layout/hList7"/>
    <dgm:cxn modelId="{BDA7A396-D943-4E94-80AD-7A59D51E9712}" type="presParOf" srcId="{C23C7055-5E73-476E-82EB-1A8E06BC2DBD}" destId="{FE9C35C4-8BBC-4E03-90CD-6564006CC685}" srcOrd="2" destOrd="0" presId="urn:microsoft.com/office/officeart/2005/8/layout/hList7"/>
    <dgm:cxn modelId="{7F365B93-996B-48BF-9EA1-651041198B00}" type="presParOf" srcId="{C23C7055-5E73-476E-82EB-1A8E06BC2DBD}" destId="{E27935E1-C9F6-48FC-8394-0EA07C220FF2}" srcOrd="3" destOrd="0" presId="urn:microsoft.com/office/officeart/2005/8/layout/hList7"/>
    <dgm:cxn modelId="{374090B6-29BC-4B0F-BC82-223BE5A1144E}" type="presParOf" srcId="{B6CAFD55-BD46-41F7-97B1-7D1DB35D8BE1}" destId="{74426A84-CB81-4694-9F77-937D8FE44736}" srcOrd="1" destOrd="0" presId="urn:microsoft.com/office/officeart/2005/8/layout/hList7"/>
    <dgm:cxn modelId="{50A88031-5DFA-47A4-A73E-60FA091F6E67}" type="presParOf" srcId="{B6CAFD55-BD46-41F7-97B1-7D1DB35D8BE1}" destId="{2CCAFFA8-A04E-4C41-B6EC-0FB29FC5E201}" srcOrd="2" destOrd="0" presId="urn:microsoft.com/office/officeart/2005/8/layout/hList7"/>
    <dgm:cxn modelId="{51D8E778-3DC5-4722-BC39-64F31B2F115C}" type="presParOf" srcId="{2CCAFFA8-A04E-4C41-B6EC-0FB29FC5E201}" destId="{58429386-91F2-42D2-B10C-2D25D52FA14D}" srcOrd="0" destOrd="0" presId="urn:microsoft.com/office/officeart/2005/8/layout/hList7"/>
    <dgm:cxn modelId="{6CE85069-BEE4-4E18-8661-55A0098D07EA}" type="presParOf" srcId="{2CCAFFA8-A04E-4C41-B6EC-0FB29FC5E201}" destId="{CA8F6A67-43B4-4E8F-9754-5C50F7961298}" srcOrd="1" destOrd="0" presId="urn:microsoft.com/office/officeart/2005/8/layout/hList7"/>
    <dgm:cxn modelId="{97BD144F-F37C-4D9D-9663-02F01E8E8DBF}" type="presParOf" srcId="{2CCAFFA8-A04E-4C41-B6EC-0FB29FC5E201}" destId="{FDCA73B8-CAF7-4E05-AF33-14EAD9DA5BC7}" srcOrd="2" destOrd="0" presId="urn:microsoft.com/office/officeart/2005/8/layout/hList7"/>
    <dgm:cxn modelId="{18D9EA76-D0C3-4439-A744-F0EED7891017}" type="presParOf" srcId="{2CCAFFA8-A04E-4C41-B6EC-0FB29FC5E201}" destId="{D652A90D-197B-4939-B331-8E4A43042A72}" srcOrd="3" destOrd="0" presId="urn:microsoft.com/office/officeart/2005/8/layout/hList7"/>
    <dgm:cxn modelId="{8DF594FD-B97E-4D81-9763-BAD4454AA609}" type="presParOf" srcId="{B6CAFD55-BD46-41F7-97B1-7D1DB35D8BE1}" destId="{46C58F46-0BA0-4A53-9794-03FAEA2E4B0A}" srcOrd="3" destOrd="0" presId="urn:microsoft.com/office/officeart/2005/8/layout/hList7"/>
    <dgm:cxn modelId="{6265948C-4F0D-43F8-9736-0560DFC1CB49}" type="presParOf" srcId="{B6CAFD55-BD46-41F7-97B1-7D1DB35D8BE1}" destId="{CAC2E2D4-4CCD-44FC-927E-DE8EAE386ECC}" srcOrd="4" destOrd="0" presId="urn:microsoft.com/office/officeart/2005/8/layout/hList7"/>
    <dgm:cxn modelId="{C6D9E568-E062-4CE7-9112-71CE81BC244D}" type="presParOf" srcId="{CAC2E2D4-4CCD-44FC-927E-DE8EAE386ECC}" destId="{A70043DA-E998-4288-BD7C-9F170FB9CAA0}" srcOrd="0" destOrd="0" presId="urn:microsoft.com/office/officeart/2005/8/layout/hList7"/>
    <dgm:cxn modelId="{F87C9CAF-418F-4699-B8A0-F6ACB90D8185}" type="presParOf" srcId="{CAC2E2D4-4CCD-44FC-927E-DE8EAE386ECC}" destId="{8F99BDAF-0BEC-4B82-841F-75EF69F47944}" srcOrd="1" destOrd="0" presId="urn:microsoft.com/office/officeart/2005/8/layout/hList7"/>
    <dgm:cxn modelId="{FD81F5DA-9D80-4C1D-A6AE-6FD67D50C3C9}" type="presParOf" srcId="{CAC2E2D4-4CCD-44FC-927E-DE8EAE386ECC}" destId="{258B2126-F450-4F0A-B186-86B5A4EE0C4A}" srcOrd="2" destOrd="0" presId="urn:microsoft.com/office/officeart/2005/8/layout/hList7"/>
    <dgm:cxn modelId="{4B6DD9B7-7FEE-4ECE-A9A3-B0477958571E}" type="presParOf" srcId="{CAC2E2D4-4CCD-44FC-927E-DE8EAE386ECC}" destId="{49E28614-D774-4D6F-9FB0-ED6AE38FF9C2}" srcOrd="3" destOrd="0" presId="urn:microsoft.com/office/officeart/2005/8/layout/hList7"/>
    <dgm:cxn modelId="{224BE3C7-B0C3-41F7-B65C-B2F05691318B}" type="presParOf" srcId="{B6CAFD55-BD46-41F7-97B1-7D1DB35D8BE1}" destId="{BDC01053-BD51-4F2D-BEBF-0399D7064349}" srcOrd="5" destOrd="0" presId="urn:microsoft.com/office/officeart/2005/8/layout/hList7"/>
    <dgm:cxn modelId="{C7C9F76F-84F0-438F-9313-CBF72EAEC8AC}" type="presParOf" srcId="{B6CAFD55-BD46-41F7-97B1-7D1DB35D8BE1}" destId="{0EB3326F-1C02-4AD9-BF12-FA2540EB062C}" srcOrd="6" destOrd="0" presId="urn:microsoft.com/office/officeart/2005/8/layout/hList7"/>
    <dgm:cxn modelId="{BD7A0362-3E3A-48E6-8E83-AD0D22174499}" type="presParOf" srcId="{0EB3326F-1C02-4AD9-BF12-FA2540EB062C}" destId="{46B16E5E-DBCB-4599-99A0-D51B14B1B699}" srcOrd="0" destOrd="0" presId="urn:microsoft.com/office/officeart/2005/8/layout/hList7"/>
    <dgm:cxn modelId="{FD86200D-8D89-4AFD-AB5A-BBFF52CA311F}" type="presParOf" srcId="{0EB3326F-1C02-4AD9-BF12-FA2540EB062C}" destId="{0C501EAD-5F53-4A06-8410-D20CF1ABAE4E}" srcOrd="1" destOrd="0" presId="urn:microsoft.com/office/officeart/2005/8/layout/hList7"/>
    <dgm:cxn modelId="{D45532A2-002E-4F69-AF9D-E871AB347EDA}" type="presParOf" srcId="{0EB3326F-1C02-4AD9-BF12-FA2540EB062C}" destId="{E69A09F0-18B6-47B1-8077-33B76CE4F0D9}" srcOrd="2" destOrd="0" presId="urn:microsoft.com/office/officeart/2005/8/layout/hList7"/>
    <dgm:cxn modelId="{98ACEC46-F185-4447-A096-0D3DF51B49B3}" type="presParOf" srcId="{0EB3326F-1C02-4AD9-BF12-FA2540EB062C}" destId="{777C68B8-E16D-4887-82B1-57E57554B7C4}"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D0E245D-2565-4A73-A68C-8B271DD8053E}" type="doc">
      <dgm:prSet loTypeId="urn:microsoft.com/office/officeart/2005/8/layout/chart3" loCatId="cycle" qsTypeId="urn:microsoft.com/office/officeart/2005/8/quickstyle/simple5" qsCatId="simple" csTypeId="urn:microsoft.com/office/officeart/2005/8/colors/colorful5" csCatId="colorful" phldr="1"/>
      <dgm:spPr/>
      <dgm:t>
        <a:bodyPr/>
        <a:lstStyle/>
        <a:p>
          <a:endParaRPr lang="en-US"/>
        </a:p>
      </dgm:t>
    </dgm:pt>
    <dgm:pt modelId="{256DDC12-02CB-4044-B02C-3A6994CDD6E7}">
      <dgm:prSet phldrT="[Text]">
        <dgm:style>
          <a:lnRef idx="1">
            <a:schemeClr val="accent2"/>
          </a:lnRef>
          <a:fillRef idx="2">
            <a:schemeClr val="accent2"/>
          </a:fillRef>
          <a:effectRef idx="1">
            <a:schemeClr val="accent2"/>
          </a:effectRef>
          <a:fontRef idx="minor">
            <a:schemeClr val="dk1"/>
          </a:fontRef>
        </dgm:style>
      </dgm:prSet>
      <dgm:spPr>
        <a:gradFill rotWithShape="0">
          <a:gsLst>
            <a:gs pos="93000">
              <a:srgbClr val="FF0000">
                <a:alpha val="84000"/>
              </a:srgbClr>
            </a:gs>
            <a:gs pos="35000">
              <a:schemeClr val="accent2">
                <a:tint val="37000"/>
                <a:satMod val="300000"/>
              </a:schemeClr>
            </a:gs>
            <a:gs pos="100000">
              <a:schemeClr val="accent2">
                <a:tint val="15000"/>
                <a:satMod val="350000"/>
              </a:schemeClr>
            </a:gs>
          </a:gsLst>
        </a:gradFill>
      </dgm:spPr>
      <dgm:t>
        <a:bodyPr/>
        <a:lstStyle/>
        <a:p>
          <a:r>
            <a:rPr lang="en-ID" b="1" dirty="0" smtClean="0"/>
            <a:t>Pemerintah</a:t>
          </a:r>
          <a:endParaRPr lang="en-US" b="1" dirty="0"/>
        </a:p>
      </dgm:t>
    </dgm:pt>
    <dgm:pt modelId="{9C8C2F3B-D3A2-4857-9447-46F6410C663F}" type="parTrans" cxnId="{D8D62DD9-A01D-4873-B440-367C0FE97EF2}">
      <dgm:prSet/>
      <dgm:spPr/>
      <dgm:t>
        <a:bodyPr/>
        <a:lstStyle/>
        <a:p>
          <a:endParaRPr lang="en-US"/>
        </a:p>
      </dgm:t>
    </dgm:pt>
    <dgm:pt modelId="{2E90D741-8999-46A7-A6A9-19A64C4C2CBD}" type="sibTrans" cxnId="{D8D62DD9-A01D-4873-B440-367C0FE97EF2}">
      <dgm:prSet/>
      <dgm:spPr/>
      <dgm:t>
        <a:bodyPr/>
        <a:lstStyle/>
        <a:p>
          <a:endParaRPr lang="en-US"/>
        </a:p>
      </dgm:t>
    </dgm:pt>
    <dgm:pt modelId="{E999593C-2698-42B2-A339-F2C64653F15D}">
      <dgm:prSet phldrT="[Text]"/>
      <dgm:spPr>
        <a:gradFill rotWithShape="0">
          <a:gsLst>
            <a:gs pos="18000">
              <a:srgbClr val="00B050"/>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gradFill>
      </dgm:spPr>
      <dgm:t>
        <a:bodyPr/>
        <a:lstStyle/>
        <a:p>
          <a:r>
            <a:rPr lang="en-ID" b="1" dirty="0" err="1" smtClean="0"/>
            <a:t>Masyarakat</a:t>
          </a:r>
          <a:endParaRPr lang="en-US" b="1" dirty="0"/>
        </a:p>
      </dgm:t>
    </dgm:pt>
    <dgm:pt modelId="{5EB312DC-3A17-4D60-8C6E-A09CB20CE5EF}" type="parTrans" cxnId="{ECE08D7F-58BD-4CE0-8599-4923F2D1236C}">
      <dgm:prSet/>
      <dgm:spPr/>
      <dgm:t>
        <a:bodyPr/>
        <a:lstStyle/>
        <a:p>
          <a:endParaRPr lang="en-US"/>
        </a:p>
      </dgm:t>
    </dgm:pt>
    <dgm:pt modelId="{09FB6F8E-C605-4521-8B8D-DE84B442A91F}" type="sibTrans" cxnId="{ECE08D7F-58BD-4CE0-8599-4923F2D1236C}">
      <dgm:prSet/>
      <dgm:spPr/>
      <dgm:t>
        <a:bodyPr/>
        <a:lstStyle/>
        <a:p>
          <a:endParaRPr lang="en-US"/>
        </a:p>
      </dgm:t>
    </dgm:pt>
    <dgm:pt modelId="{015C666D-7BAD-4723-A78B-5A975951BEB8}">
      <dgm:prSet phldrT="[Text]">
        <dgm:style>
          <a:lnRef idx="1">
            <a:schemeClr val="accent5"/>
          </a:lnRef>
          <a:fillRef idx="2">
            <a:schemeClr val="accent5"/>
          </a:fillRef>
          <a:effectRef idx="1">
            <a:schemeClr val="accent5"/>
          </a:effectRef>
          <a:fontRef idx="minor">
            <a:schemeClr val="dk1"/>
          </a:fontRef>
        </dgm:style>
      </dgm:prSet>
      <dgm:spPr>
        <a:gradFill flip="none" rotWithShape="1">
          <a:gsLst>
            <a:gs pos="35000">
              <a:srgbClr val="0070C0">
                <a:alpha val="82000"/>
              </a:srgbClr>
            </a:gs>
            <a:gs pos="35000">
              <a:schemeClr val="accent5">
                <a:tint val="37000"/>
                <a:satMod val="300000"/>
              </a:schemeClr>
            </a:gs>
            <a:gs pos="100000">
              <a:schemeClr val="accent5">
                <a:tint val="15000"/>
                <a:satMod val="350000"/>
              </a:schemeClr>
            </a:gs>
          </a:gsLst>
          <a:lin ang="2700000" scaled="1"/>
          <a:tileRect/>
        </a:gradFill>
      </dgm:spPr>
      <dgm:t>
        <a:bodyPr/>
        <a:lstStyle/>
        <a:p>
          <a:r>
            <a:rPr lang="en-ID" b="1" dirty="0" err="1" smtClean="0"/>
            <a:t>Swasta</a:t>
          </a:r>
          <a:endParaRPr lang="en-US" b="1" dirty="0"/>
        </a:p>
      </dgm:t>
    </dgm:pt>
    <dgm:pt modelId="{ABD300E5-6695-4627-9B4F-BEA6922852D6}" type="parTrans" cxnId="{D7DFCB0E-EA05-4714-AAA2-DE7A9317F356}">
      <dgm:prSet/>
      <dgm:spPr/>
      <dgm:t>
        <a:bodyPr/>
        <a:lstStyle/>
        <a:p>
          <a:endParaRPr lang="en-US"/>
        </a:p>
      </dgm:t>
    </dgm:pt>
    <dgm:pt modelId="{52309FF7-1330-49B7-845C-7A85B7635455}" type="sibTrans" cxnId="{D7DFCB0E-EA05-4714-AAA2-DE7A9317F356}">
      <dgm:prSet/>
      <dgm:spPr/>
      <dgm:t>
        <a:bodyPr/>
        <a:lstStyle/>
        <a:p>
          <a:endParaRPr lang="en-US"/>
        </a:p>
      </dgm:t>
    </dgm:pt>
    <dgm:pt modelId="{2A987F7A-9A64-458B-9AF6-CB1DA1EDEF73}" type="pres">
      <dgm:prSet presAssocID="{1D0E245D-2565-4A73-A68C-8B271DD8053E}" presName="compositeShape" presStyleCnt="0">
        <dgm:presLayoutVars>
          <dgm:chMax val="7"/>
          <dgm:dir/>
          <dgm:resizeHandles val="exact"/>
        </dgm:presLayoutVars>
      </dgm:prSet>
      <dgm:spPr/>
      <dgm:t>
        <a:bodyPr/>
        <a:lstStyle/>
        <a:p>
          <a:endParaRPr lang="en-US"/>
        </a:p>
      </dgm:t>
    </dgm:pt>
    <dgm:pt modelId="{D62E194D-F243-46A2-85F8-8105B04A9A74}" type="pres">
      <dgm:prSet presAssocID="{1D0E245D-2565-4A73-A68C-8B271DD8053E}" presName="wedge1" presStyleLbl="node1" presStyleIdx="0" presStyleCnt="3"/>
      <dgm:spPr/>
      <dgm:t>
        <a:bodyPr/>
        <a:lstStyle/>
        <a:p>
          <a:endParaRPr lang="en-US"/>
        </a:p>
      </dgm:t>
    </dgm:pt>
    <dgm:pt modelId="{11CBF7DC-A4FA-4D36-A4FF-115E85A22BA4}" type="pres">
      <dgm:prSet presAssocID="{1D0E245D-2565-4A73-A68C-8B271DD8053E}" presName="wedge1Tx" presStyleLbl="node1" presStyleIdx="0" presStyleCnt="3">
        <dgm:presLayoutVars>
          <dgm:chMax val="0"/>
          <dgm:chPref val="0"/>
          <dgm:bulletEnabled val="1"/>
        </dgm:presLayoutVars>
      </dgm:prSet>
      <dgm:spPr/>
      <dgm:t>
        <a:bodyPr/>
        <a:lstStyle/>
        <a:p>
          <a:endParaRPr lang="en-US"/>
        </a:p>
      </dgm:t>
    </dgm:pt>
    <dgm:pt modelId="{F78FD4F7-4AE2-4E5B-83F1-13452B796F1D}" type="pres">
      <dgm:prSet presAssocID="{1D0E245D-2565-4A73-A68C-8B271DD8053E}" presName="wedge2" presStyleLbl="node1" presStyleIdx="1" presStyleCnt="3"/>
      <dgm:spPr/>
      <dgm:t>
        <a:bodyPr/>
        <a:lstStyle/>
        <a:p>
          <a:endParaRPr lang="en-US"/>
        </a:p>
      </dgm:t>
    </dgm:pt>
    <dgm:pt modelId="{081189ED-CE58-45A2-89E6-73F7DFEE1946}" type="pres">
      <dgm:prSet presAssocID="{1D0E245D-2565-4A73-A68C-8B271DD8053E}" presName="wedge2Tx" presStyleLbl="node1" presStyleIdx="1" presStyleCnt="3">
        <dgm:presLayoutVars>
          <dgm:chMax val="0"/>
          <dgm:chPref val="0"/>
          <dgm:bulletEnabled val="1"/>
        </dgm:presLayoutVars>
      </dgm:prSet>
      <dgm:spPr/>
      <dgm:t>
        <a:bodyPr/>
        <a:lstStyle/>
        <a:p>
          <a:endParaRPr lang="en-US"/>
        </a:p>
      </dgm:t>
    </dgm:pt>
    <dgm:pt modelId="{DBF802F2-1765-4768-8C37-8334585BC8D5}" type="pres">
      <dgm:prSet presAssocID="{1D0E245D-2565-4A73-A68C-8B271DD8053E}" presName="wedge3" presStyleLbl="node1" presStyleIdx="2" presStyleCnt="3"/>
      <dgm:spPr/>
      <dgm:t>
        <a:bodyPr/>
        <a:lstStyle/>
        <a:p>
          <a:endParaRPr lang="en-US"/>
        </a:p>
      </dgm:t>
    </dgm:pt>
    <dgm:pt modelId="{DB0E3473-5D47-41B5-AF9E-0285261FDD72}" type="pres">
      <dgm:prSet presAssocID="{1D0E245D-2565-4A73-A68C-8B271DD8053E}" presName="wedge3Tx" presStyleLbl="node1" presStyleIdx="2" presStyleCnt="3">
        <dgm:presLayoutVars>
          <dgm:chMax val="0"/>
          <dgm:chPref val="0"/>
          <dgm:bulletEnabled val="1"/>
        </dgm:presLayoutVars>
      </dgm:prSet>
      <dgm:spPr/>
      <dgm:t>
        <a:bodyPr/>
        <a:lstStyle/>
        <a:p>
          <a:endParaRPr lang="en-US"/>
        </a:p>
      </dgm:t>
    </dgm:pt>
  </dgm:ptLst>
  <dgm:cxnLst>
    <dgm:cxn modelId="{3E55BA12-6B3A-4AA7-9AB7-5133C6DA9E96}" type="presOf" srcId="{015C666D-7BAD-4723-A78B-5A975951BEB8}" destId="{DB0E3473-5D47-41B5-AF9E-0285261FDD72}" srcOrd="1" destOrd="0" presId="urn:microsoft.com/office/officeart/2005/8/layout/chart3"/>
    <dgm:cxn modelId="{75C3C0AA-8B05-40B4-96AC-04A836D69603}" type="presOf" srcId="{256DDC12-02CB-4044-B02C-3A6994CDD6E7}" destId="{D62E194D-F243-46A2-85F8-8105B04A9A74}" srcOrd="0" destOrd="0" presId="urn:microsoft.com/office/officeart/2005/8/layout/chart3"/>
    <dgm:cxn modelId="{DF2D103C-9438-4AB5-8202-C4E008ABD3CE}" type="presOf" srcId="{256DDC12-02CB-4044-B02C-3A6994CDD6E7}" destId="{11CBF7DC-A4FA-4D36-A4FF-115E85A22BA4}" srcOrd="1" destOrd="0" presId="urn:microsoft.com/office/officeart/2005/8/layout/chart3"/>
    <dgm:cxn modelId="{F953D628-B4D7-4D97-BE76-FA388D5BADEE}" type="presOf" srcId="{E999593C-2698-42B2-A339-F2C64653F15D}" destId="{F78FD4F7-4AE2-4E5B-83F1-13452B796F1D}" srcOrd="0" destOrd="0" presId="urn:microsoft.com/office/officeart/2005/8/layout/chart3"/>
    <dgm:cxn modelId="{5133AD14-9C0A-42DF-822C-2AF3A212A380}" type="presOf" srcId="{1D0E245D-2565-4A73-A68C-8B271DD8053E}" destId="{2A987F7A-9A64-458B-9AF6-CB1DA1EDEF73}" srcOrd="0" destOrd="0" presId="urn:microsoft.com/office/officeart/2005/8/layout/chart3"/>
    <dgm:cxn modelId="{AE646B34-161C-48FC-9441-EF787BCD35D6}" type="presOf" srcId="{015C666D-7BAD-4723-A78B-5A975951BEB8}" destId="{DBF802F2-1765-4768-8C37-8334585BC8D5}" srcOrd="0" destOrd="0" presId="urn:microsoft.com/office/officeart/2005/8/layout/chart3"/>
    <dgm:cxn modelId="{D8D62DD9-A01D-4873-B440-367C0FE97EF2}" srcId="{1D0E245D-2565-4A73-A68C-8B271DD8053E}" destId="{256DDC12-02CB-4044-B02C-3A6994CDD6E7}" srcOrd="0" destOrd="0" parTransId="{9C8C2F3B-D3A2-4857-9447-46F6410C663F}" sibTransId="{2E90D741-8999-46A7-A6A9-19A64C4C2CBD}"/>
    <dgm:cxn modelId="{ECE08D7F-58BD-4CE0-8599-4923F2D1236C}" srcId="{1D0E245D-2565-4A73-A68C-8B271DD8053E}" destId="{E999593C-2698-42B2-A339-F2C64653F15D}" srcOrd="1" destOrd="0" parTransId="{5EB312DC-3A17-4D60-8C6E-A09CB20CE5EF}" sibTransId="{09FB6F8E-C605-4521-8B8D-DE84B442A91F}"/>
    <dgm:cxn modelId="{D7DFCB0E-EA05-4714-AAA2-DE7A9317F356}" srcId="{1D0E245D-2565-4A73-A68C-8B271DD8053E}" destId="{015C666D-7BAD-4723-A78B-5A975951BEB8}" srcOrd="2" destOrd="0" parTransId="{ABD300E5-6695-4627-9B4F-BEA6922852D6}" sibTransId="{52309FF7-1330-49B7-845C-7A85B7635455}"/>
    <dgm:cxn modelId="{C87F6957-BD15-4E93-A448-33512FBBB7D9}" type="presOf" srcId="{E999593C-2698-42B2-A339-F2C64653F15D}" destId="{081189ED-CE58-45A2-89E6-73F7DFEE1946}" srcOrd="1" destOrd="0" presId="urn:microsoft.com/office/officeart/2005/8/layout/chart3"/>
    <dgm:cxn modelId="{04CB83F9-4A67-4409-B239-88F292446906}" type="presParOf" srcId="{2A987F7A-9A64-458B-9AF6-CB1DA1EDEF73}" destId="{D62E194D-F243-46A2-85F8-8105B04A9A74}" srcOrd="0" destOrd="0" presId="urn:microsoft.com/office/officeart/2005/8/layout/chart3"/>
    <dgm:cxn modelId="{64C476B6-8D1F-4028-A409-D2C0FF846878}" type="presParOf" srcId="{2A987F7A-9A64-458B-9AF6-CB1DA1EDEF73}" destId="{11CBF7DC-A4FA-4D36-A4FF-115E85A22BA4}" srcOrd="1" destOrd="0" presId="urn:microsoft.com/office/officeart/2005/8/layout/chart3"/>
    <dgm:cxn modelId="{82117F39-301F-4D2B-9B6C-B147F82955CF}" type="presParOf" srcId="{2A987F7A-9A64-458B-9AF6-CB1DA1EDEF73}" destId="{F78FD4F7-4AE2-4E5B-83F1-13452B796F1D}" srcOrd="2" destOrd="0" presId="urn:microsoft.com/office/officeart/2005/8/layout/chart3"/>
    <dgm:cxn modelId="{A92A9CB0-DD3C-4AAA-9DE0-1B35473E8223}" type="presParOf" srcId="{2A987F7A-9A64-458B-9AF6-CB1DA1EDEF73}" destId="{081189ED-CE58-45A2-89E6-73F7DFEE1946}" srcOrd="3" destOrd="0" presId="urn:microsoft.com/office/officeart/2005/8/layout/chart3"/>
    <dgm:cxn modelId="{2672F364-C523-4EB1-AC5B-24B3A36243B4}" type="presParOf" srcId="{2A987F7A-9A64-458B-9AF6-CB1DA1EDEF73}" destId="{DBF802F2-1765-4768-8C37-8334585BC8D5}" srcOrd="4" destOrd="0" presId="urn:microsoft.com/office/officeart/2005/8/layout/chart3"/>
    <dgm:cxn modelId="{46B5B1B9-61A0-4510-A41D-26AB4B28F5D8}" type="presParOf" srcId="{2A987F7A-9A64-458B-9AF6-CB1DA1EDEF73}" destId="{DB0E3473-5D47-41B5-AF9E-0285261FDD72}" srcOrd="5"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1149D35-CAEB-402F-B606-D48655A25CB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FDF2237-2252-414F-963E-3DF321FDF09E}">
      <dgm:prSet phldrT="[Text]"/>
      <dgm:spPr/>
      <dgm:t>
        <a:bodyPr/>
        <a:lstStyle/>
        <a:p>
          <a:r>
            <a:rPr lang="en-US" dirty="0" smtClean="0">
              <a:solidFill>
                <a:schemeClr val="tx1"/>
              </a:solidFill>
            </a:rPr>
            <a:t>Mempertimbangkan potensi masyarakat</a:t>
          </a:r>
          <a:endParaRPr lang="en-US" dirty="0">
            <a:solidFill>
              <a:schemeClr val="tx1"/>
            </a:solidFill>
          </a:endParaRPr>
        </a:p>
      </dgm:t>
    </dgm:pt>
    <dgm:pt modelId="{22CA1BAE-22F9-4735-AA77-38194A80953D}" type="parTrans" cxnId="{F956F0DA-A783-44D9-8091-D3638F1B6603}">
      <dgm:prSet/>
      <dgm:spPr/>
      <dgm:t>
        <a:bodyPr/>
        <a:lstStyle/>
        <a:p>
          <a:endParaRPr lang="en-US"/>
        </a:p>
      </dgm:t>
    </dgm:pt>
    <dgm:pt modelId="{3AD40F18-6120-455F-B797-98F3386B62CE}" type="sibTrans" cxnId="{F956F0DA-A783-44D9-8091-D3638F1B6603}">
      <dgm:prSet/>
      <dgm:spPr/>
      <dgm:t>
        <a:bodyPr/>
        <a:lstStyle/>
        <a:p>
          <a:endParaRPr lang="en-US"/>
        </a:p>
      </dgm:t>
    </dgm:pt>
    <dgm:pt modelId="{E95DA9F2-E4C6-4E30-8747-65B3B662D5D4}">
      <dgm:prSet phldrT="[Text]"/>
      <dgm:spPr/>
      <dgm:t>
        <a:bodyPr/>
        <a:lstStyle/>
        <a:p>
          <a:r>
            <a:rPr lang="en-US" dirty="0" err="1" smtClean="0">
              <a:solidFill>
                <a:schemeClr val="tx1"/>
              </a:solidFill>
            </a:rPr>
            <a:t>Memberikan</a:t>
          </a:r>
          <a:r>
            <a:rPr lang="en-US" dirty="0" smtClean="0">
              <a:solidFill>
                <a:schemeClr val="tx1"/>
              </a:solidFill>
            </a:rPr>
            <a:t> </a:t>
          </a:r>
          <a:r>
            <a:rPr lang="en-US" dirty="0" err="1" smtClean="0">
              <a:solidFill>
                <a:schemeClr val="tx1"/>
              </a:solidFill>
            </a:rPr>
            <a:t>pendampingan</a:t>
          </a:r>
          <a:r>
            <a:rPr lang="en-US" dirty="0" smtClean="0">
              <a:solidFill>
                <a:schemeClr val="tx1"/>
              </a:solidFill>
            </a:rPr>
            <a:t> </a:t>
          </a:r>
          <a:r>
            <a:rPr lang="en-US" dirty="0" err="1" smtClean="0">
              <a:solidFill>
                <a:schemeClr val="tx1"/>
              </a:solidFill>
            </a:rPr>
            <a:t>secara</a:t>
          </a:r>
          <a:r>
            <a:rPr lang="en-US" dirty="0" smtClean="0">
              <a:solidFill>
                <a:schemeClr val="tx1"/>
              </a:solidFill>
            </a:rPr>
            <a:t> </a:t>
          </a:r>
          <a:r>
            <a:rPr lang="en-US" dirty="0" err="1" smtClean="0">
              <a:solidFill>
                <a:schemeClr val="tx1"/>
              </a:solidFill>
            </a:rPr>
            <a:t>berkelompok</a:t>
          </a:r>
          <a:endParaRPr lang="en-US" dirty="0">
            <a:solidFill>
              <a:schemeClr val="tx1"/>
            </a:solidFill>
          </a:endParaRPr>
        </a:p>
      </dgm:t>
    </dgm:pt>
    <dgm:pt modelId="{B559752F-EDAF-49A1-8F4F-E2FC0BFD27E6}" type="parTrans" cxnId="{9D65FD8E-7054-45D0-988B-BCDD7A5664EF}">
      <dgm:prSet/>
      <dgm:spPr/>
      <dgm:t>
        <a:bodyPr/>
        <a:lstStyle/>
        <a:p>
          <a:endParaRPr lang="en-US"/>
        </a:p>
      </dgm:t>
    </dgm:pt>
    <dgm:pt modelId="{55B470B4-E921-4600-BB65-84150550CF4C}" type="sibTrans" cxnId="{9D65FD8E-7054-45D0-988B-BCDD7A5664EF}">
      <dgm:prSet/>
      <dgm:spPr/>
      <dgm:t>
        <a:bodyPr/>
        <a:lstStyle/>
        <a:p>
          <a:endParaRPr lang="en-US"/>
        </a:p>
      </dgm:t>
    </dgm:pt>
    <dgm:pt modelId="{2DF0812A-1E8B-4E61-89CC-989C244FC63C}">
      <dgm:prSet phldrT="[Text]"/>
      <dgm:spPr/>
      <dgm:t>
        <a:bodyPr/>
        <a:lstStyle/>
        <a:p>
          <a:r>
            <a:rPr lang="en-US" dirty="0" err="1" smtClean="0">
              <a:solidFill>
                <a:schemeClr val="tx1"/>
              </a:solidFill>
            </a:rPr>
            <a:t>Memberikan</a:t>
          </a:r>
          <a:r>
            <a:rPr lang="en-US" dirty="0" smtClean="0">
              <a:solidFill>
                <a:schemeClr val="tx1"/>
              </a:solidFill>
            </a:rPr>
            <a:t> </a:t>
          </a:r>
          <a:r>
            <a:rPr lang="en-US" dirty="0" err="1" smtClean="0">
              <a:solidFill>
                <a:schemeClr val="tx1"/>
              </a:solidFill>
            </a:rPr>
            <a:t>pelatihan</a:t>
          </a:r>
          <a:r>
            <a:rPr lang="en-US" dirty="0" smtClean="0">
              <a:solidFill>
                <a:schemeClr val="tx1"/>
              </a:solidFill>
            </a:rPr>
            <a:t> </a:t>
          </a:r>
          <a:r>
            <a:rPr lang="en-US" dirty="0" err="1" smtClean="0">
              <a:solidFill>
                <a:schemeClr val="tx1"/>
              </a:solidFill>
            </a:rPr>
            <a:t>khusus</a:t>
          </a:r>
          <a:endParaRPr lang="en-US" dirty="0">
            <a:solidFill>
              <a:schemeClr val="tx1"/>
            </a:solidFill>
          </a:endParaRPr>
        </a:p>
      </dgm:t>
    </dgm:pt>
    <dgm:pt modelId="{A1D877B0-91B6-4F85-81B5-CFA1A564CB8D}" type="parTrans" cxnId="{3986B27A-99D0-40CB-B6A8-4667392EFEF0}">
      <dgm:prSet/>
      <dgm:spPr/>
      <dgm:t>
        <a:bodyPr/>
        <a:lstStyle/>
        <a:p>
          <a:endParaRPr lang="en-US"/>
        </a:p>
      </dgm:t>
    </dgm:pt>
    <dgm:pt modelId="{EC8190A9-4C6A-4D8C-B0C2-BEC68DEA1D12}" type="sibTrans" cxnId="{3986B27A-99D0-40CB-B6A8-4667392EFEF0}">
      <dgm:prSet/>
      <dgm:spPr/>
      <dgm:t>
        <a:bodyPr/>
        <a:lstStyle/>
        <a:p>
          <a:endParaRPr lang="en-US"/>
        </a:p>
      </dgm:t>
    </dgm:pt>
    <dgm:pt modelId="{C4E31B01-EB64-44BC-8359-4122532BD9E5}">
      <dgm:prSet phldrT="[Text]"/>
      <dgm:spPr/>
      <dgm:t>
        <a:bodyPr/>
        <a:lstStyle/>
        <a:p>
          <a:r>
            <a:rPr lang="en-US" dirty="0" err="1" smtClean="0">
              <a:solidFill>
                <a:schemeClr val="tx1"/>
              </a:solidFill>
            </a:rPr>
            <a:t>Mengangkat</a:t>
          </a:r>
          <a:r>
            <a:rPr lang="en-US" dirty="0" smtClean="0">
              <a:solidFill>
                <a:schemeClr val="tx1"/>
              </a:solidFill>
            </a:rPr>
            <a:t> </a:t>
          </a:r>
          <a:r>
            <a:rPr lang="en-US" dirty="0" err="1" smtClean="0">
              <a:solidFill>
                <a:schemeClr val="tx1"/>
              </a:solidFill>
            </a:rPr>
            <a:t>kearifan</a:t>
          </a:r>
          <a:r>
            <a:rPr lang="en-US" dirty="0" smtClean="0">
              <a:solidFill>
                <a:schemeClr val="tx1"/>
              </a:solidFill>
            </a:rPr>
            <a:t> </a:t>
          </a:r>
          <a:r>
            <a:rPr lang="en-US" dirty="0" err="1" smtClean="0">
              <a:solidFill>
                <a:schemeClr val="tx1"/>
              </a:solidFill>
            </a:rPr>
            <a:t>Lokal</a:t>
          </a:r>
          <a:endParaRPr lang="en-US" dirty="0">
            <a:solidFill>
              <a:schemeClr val="tx1"/>
            </a:solidFill>
          </a:endParaRPr>
        </a:p>
      </dgm:t>
    </dgm:pt>
    <dgm:pt modelId="{78E1E7E2-E074-42B1-84C2-DB8E0A9201BE}" type="parTrans" cxnId="{CABB98A8-B85D-4A2F-94FD-238EF0128D51}">
      <dgm:prSet/>
      <dgm:spPr/>
      <dgm:t>
        <a:bodyPr/>
        <a:lstStyle/>
        <a:p>
          <a:endParaRPr lang="en-US"/>
        </a:p>
      </dgm:t>
    </dgm:pt>
    <dgm:pt modelId="{05C58543-C3F3-43A5-99B0-E7ED9365FBBF}" type="sibTrans" cxnId="{CABB98A8-B85D-4A2F-94FD-238EF0128D51}">
      <dgm:prSet/>
      <dgm:spPr/>
      <dgm:t>
        <a:bodyPr/>
        <a:lstStyle/>
        <a:p>
          <a:endParaRPr lang="en-US"/>
        </a:p>
      </dgm:t>
    </dgm:pt>
    <dgm:pt modelId="{9F03F3AE-399E-4DDF-8AC4-8191AD1F8820}">
      <dgm:prSet phldrT="[Text]"/>
      <dgm:spPr/>
      <dgm:t>
        <a:bodyPr/>
        <a:lstStyle/>
        <a:p>
          <a:r>
            <a:rPr lang="en-US" dirty="0" err="1" smtClean="0">
              <a:solidFill>
                <a:schemeClr val="tx1"/>
              </a:solidFill>
            </a:rPr>
            <a:t>Memberikan</a:t>
          </a:r>
          <a:r>
            <a:rPr lang="en-US" dirty="0" smtClean="0">
              <a:solidFill>
                <a:schemeClr val="tx1"/>
              </a:solidFill>
            </a:rPr>
            <a:t> </a:t>
          </a:r>
          <a:r>
            <a:rPr lang="en-US" dirty="0" err="1" smtClean="0">
              <a:solidFill>
                <a:schemeClr val="tx1"/>
              </a:solidFill>
            </a:rPr>
            <a:t>bantuan</a:t>
          </a:r>
          <a:r>
            <a:rPr lang="en-US" dirty="0" smtClean="0">
              <a:solidFill>
                <a:schemeClr val="tx1"/>
              </a:solidFill>
            </a:rPr>
            <a:t> </a:t>
          </a:r>
          <a:r>
            <a:rPr lang="en-US" dirty="0" err="1" smtClean="0">
              <a:solidFill>
                <a:schemeClr val="tx1"/>
              </a:solidFill>
            </a:rPr>
            <a:t>sarana</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prasarana</a:t>
          </a:r>
          <a:endParaRPr lang="en-US" dirty="0">
            <a:solidFill>
              <a:schemeClr val="tx1"/>
            </a:solidFill>
          </a:endParaRPr>
        </a:p>
      </dgm:t>
    </dgm:pt>
    <dgm:pt modelId="{B7F617A5-FC87-4154-A1A9-42D9A37956ED}" type="parTrans" cxnId="{3634E5BD-32B5-4AB5-B323-FFE8793D2AF5}">
      <dgm:prSet/>
      <dgm:spPr/>
      <dgm:t>
        <a:bodyPr/>
        <a:lstStyle/>
        <a:p>
          <a:endParaRPr lang="en-US"/>
        </a:p>
      </dgm:t>
    </dgm:pt>
    <dgm:pt modelId="{E6FD2156-2337-403A-A1BE-4E1BCE6266D4}" type="sibTrans" cxnId="{3634E5BD-32B5-4AB5-B323-FFE8793D2AF5}">
      <dgm:prSet/>
      <dgm:spPr/>
      <dgm:t>
        <a:bodyPr/>
        <a:lstStyle/>
        <a:p>
          <a:endParaRPr lang="en-US"/>
        </a:p>
      </dgm:t>
    </dgm:pt>
    <dgm:pt modelId="{30495438-E0F4-441A-9524-D99A6C2FE1F5}">
      <dgm:prSet phldrT="[Text]"/>
      <dgm:spPr/>
      <dgm:t>
        <a:bodyPr/>
        <a:lstStyle/>
        <a:p>
          <a:r>
            <a:rPr lang="en-US" dirty="0" err="1" smtClean="0">
              <a:solidFill>
                <a:schemeClr val="tx1"/>
              </a:solidFill>
            </a:rPr>
            <a:t>Melaksanakan</a:t>
          </a:r>
          <a:r>
            <a:rPr lang="en-US" dirty="0" smtClean="0">
              <a:solidFill>
                <a:schemeClr val="tx1"/>
              </a:solidFill>
            </a:rPr>
            <a:t> </a:t>
          </a:r>
          <a:r>
            <a:rPr lang="en-US" dirty="0" err="1" smtClean="0">
              <a:solidFill>
                <a:schemeClr val="tx1"/>
              </a:solidFill>
            </a:rPr>
            <a:t>pemberdayaan</a:t>
          </a:r>
          <a:r>
            <a:rPr lang="en-US" dirty="0" smtClean="0">
              <a:solidFill>
                <a:schemeClr val="tx1"/>
              </a:solidFill>
            </a:rPr>
            <a:t> </a:t>
          </a:r>
          <a:r>
            <a:rPr lang="en-US" dirty="0" err="1" smtClean="0">
              <a:solidFill>
                <a:schemeClr val="tx1"/>
              </a:solidFill>
            </a:rPr>
            <a:t>secara</a:t>
          </a:r>
          <a:r>
            <a:rPr lang="en-US" dirty="0" smtClean="0">
              <a:solidFill>
                <a:schemeClr val="tx1"/>
              </a:solidFill>
            </a:rPr>
            <a:t> </a:t>
          </a:r>
          <a:r>
            <a:rPr lang="en-US" dirty="0" err="1" smtClean="0">
              <a:solidFill>
                <a:schemeClr val="tx1"/>
              </a:solidFill>
            </a:rPr>
            <a:t>bertahap</a:t>
          </a:r>
          <a:endParaRPr lang="en-US" dirty="0">
            <a:solidFill>
              <a:schemeClr val="tx1"/>
            </a:solidFill>
          </a:endParaRPr>
        </a:p>
      </dgm:t>
    </dgm:pt>
    <dgm:pt modelId="{F81BA57E-DD86-4113-88B7-1B3448E32399}" type="parTrans" cxnId="{87C75B81-E2E8-439D-94F7-621A78F8A1F3}">
      <dgm:prSet/>
      <dgm:spPr/>
      <dgm:t>
        <a:bodyPr/>
        <a:lstStyle/>
        <a:p>
          <a:endParaRPr lang="en-US"/>
        </a:p>
      </dgm:t>
    </dgm:pt>
    <dgm:pt modelId="{A8A3CAB0-003D-45B5-8B2F-AAB62A4A80EF}" type="sibTrans" cxnId="{87C75B81-E2E8-439D-94F7-621A78F8A1F3}">
      <dgm:prSet/>
      <dgm:spPr/>
      <dgm:t>
        <a:bodyPr/>
        <a:lstStyle/>
        <a:p>
          <a:endParaRPr lang="en-US"/>
        </a:p>
      </dgm:t>
    </dgm:pt>
    <dgm:pt modelId="{2B131AE4-29B1-4A9C-AE12-F3929340296C}" type="pres">
      <dgm:prSet presAssocID="{01149D35-CAEB-402F-B606-D48655A25CB7}" presName="linear" presStyleCnt="0">
        <dgm:presLayoutVars>
          <dgm:dir/>
          <dgm:animLvl val="lvl"/>
          <dgm:resizeHandles val="exact"/>
        </dgm:presLayoutVars>
      </dgm:prSet>
      <dgm:spPr/>
      <dgm:t>
        <a:bodyPr/>
        <a:lstStyle/>
        <a:p>
          <a:endParaRPr lang="en-US"/>
        </a:p>
      </dgm:t>
    </dgm:pt>
    <dgm:pt modelId="{F4C91762-9E84-463B-A406-6A2E6E675829}" type="pres">
      <dgm:prSet presAssocID="{3FDF2237-2252-414F-963E-3DF321FDF09E}" presName="parentLin" presStyleCnt="0"/>
      <dgm:spPr/>
    </dgm:pt>
    <dgm:pt modelId="{37AA3498-4947-4040-8EE1-DB6AAD6C5972}" type="pres">
      <dgm:prSet presAssocID="{3FDF2237-2252-414F-963E-3DF321FDF09E}" presName="parentLeftMargin" presStyleLbl="node1" presStyleIdx="0" presStyleCnt="6"/>
      <dgm:spPr/>
      <dgm:t>
        <a:bodyPr/>
        <a:lstStyle/>
        <a:p>
          <a:endParaRPr lang="en-US"/>
        </a:p>
      </dgm:t>
    </dgm:pt>
    <dgm:pt modelId="{AC1C9EB4-2171-4705-9C57-600664131D59}" type="pres">
      <dgm:prSet presAssocID="{3FDF2237-2252-414F-963E-3DF321FDF09E}" presName="parentText" presStyleLbl="node1" presStyleIdx="0" presStyleCnt="6">
        <dgm:presLayoutVars>
          <dgm:chMax val="0"/>
          <dgm:bulletEnabled val="1"/>
        </dgm:presLayoutVars>
      </dgm:prSet>
      <dgm:spPr/>
      <dgm:t>
        <a:bodyPr/>
        <a:lstStyle/>
        <a:p>
          <a:endParaRPr lang="en-US"/>
        </a:p>
      </dgm:t>
    </dgm:pt>
    <dgm:pt modelId="{AFAE3D6B-22C7-465C-890D-B8A6E516F918}" type="pres">
      <dgm:prSet presAssocID="{3FDF2237-2252-414F-963E-3DF321FDF09E}" presName="negativeSpace" presStyleCnt="0"/>
      <dgm:spPr/>
    </dgm:pt>
    <dgm:pt modelId="{E402E8B3-FC63-4367-A0D6-0C3E2D8B9898}" type="pres">
      <dgm:prSet presAssocID="{3FDF2237-2252-414F-963E-3DF321FDF09E}" presName="childText" presStyleLbl="conFgAcc1" presStyleIdx="0" presStyleCnt="6" custLinFactNeighborX="-399" custLinFactNeighborY="-44346">
        <dgm:presLayoutVars>
          <dgm:bulletEnabled val="1"/>
        </dgm:presLayoutVars>
      </dgm:prSet>
      <dgm:spPr/>
    </dgm:pt>
    <dgm:pt modelId="{CD39ABBC-6EDC-4313-89E8-D133463CF595}" type="pres">
      <dgm:prSet presAssocID="{3AD40F18-6120-455F-B797-98F3386B62CE}" presName="spaceBetweenRectangles" presStyleCnt="0"/>
      <dgm:spPr/>
    </dgm:pt>
    <dgm:pt modelId="{1C8F2D43-F0B6-4ADA-8586-4576770C8752}" type="pres">
      <dgm:prSet presAssocID="{E95DA9F2-E4C6-4E30-8747-65B3B662D5D4}" presName="parentLin" presStyleCnt="0"/>
      <dgm:spPr/>
    </dgm:pt>
    <dgm:pt modelId="{FC833AC2-CEC3-4B0B-A8A0-E38119AB61F9}" type="pres">
      <dgm:prSet presAssocID="{E95DA9F2-E4C6-4E30-8747-65B3B662D5D4}" presName="parentLeftMargin" presStyleLbl="node1" presStyleIdx="0" presStyleCnt="6"/>
      <dgm:spPr/>
      <dgm:t>
        <a:bodyPr/>
        <a:lstStyle/>
        <a:p>
          <a:endParaRPr lang="en-US"/>
        </a:p>
      </dgm:t>
    </dgm:pt>
    <dgm:pt modelId="{4E9EDBC2-7B09-43F1-819D-8D38A61B91DB}" type="pres">
      <dgm:prSet presAssocID="{E95DA9F2-E4C6-4E30-8747-65B3B662D5D4}" presName="parentText" presStyleLbl="node1" presStyleIdx="1" presStyleCnt="6">
        <dgm:presLayoutVars>
          <dgm:chMax val="0"/>
          <dgm:bulletEnabled val="1"/>
        </dgm:presLayoutVars>
      </dgm:prSet>
      <dgm:spPr/>
      <dgm:t>
        <a:bodyPr/>
        <a:lstStyle/>
        <a:p>
          <a:endParaRPr lang="en-US"/>
        </a:p>
      </dgm:t>
    </dgm:pt>
    <dgm:pt modelId="{94213CAF-4601-4617-8C1B-E3883CBD1651}" type="pres">
      <dgm:prSet presAssocID="{E95DA9F2-E4C6-4E30-8747-65B3B662D5D4}" presName="negativeSpace" presStyleCnt="0"/>
      <dgm:spPr/>
    </dgm:pt>
    <dgm:pt modelId="{282DCE45-5F2C-4C56-B415-06B26D178310}" type="pres">
      <dgm:prSet presAssocID="{E95DA9F2-E4C6-4E30-8747-65B3B662D5D4}" presName="childText" presStyleLbl="conFgAcc1" presStyleIdx="1" presStyleCnt="6">
        <dgm:presLayoutVars>
          <dgm:bulletEnabled val="1"/>
        </dgm:presLayoutVars>
      </dgm:prSet>
      <dgm:spPr/>
    </dgm:pt>
    <dgm:pt modelId="{3EC9DBE4-6EA6-4C26-AE1E-6A539FB7804B}" type="pres">
      <dgm:prSet presAssocID="{55B470B4-E921-4600-BB65-84150550CF4C}" presName="spaceBetweenRectangles" presStyleCnt="0"/>
      <dgm:spPr/>
    </dgm:pt>
    <dgm:pt modelId="{AA0A2312-0D5A-4DAA-A51F-4CAD959A89BE}" type="pres">
      <dgm:prSet presAssocID="{2DF0812A-1E8B-4E61-89CC-989C244FC63C}" presName="parentLin" presStyleCnt="0"/>
      <dgm:spPr/>
    </dgm:pt>
    <dgm:pt modelId="{5F68F87D-5954-4C60-9C8F-7F481EAD1E3E}" type="pres">
      <dgm:prSet presAssocID="{2DF0812A-1E8B-4E61-89CC-989C244FC63C}" presName="parentLeftMargin" presStyleLbl="node1" presStyleIdx="1" presStyleCnt="6"/>
      <dgm:spPr/>
      <dgm:t>
        <a:bodyPr/>
        <a:lstStyle/>
        <a:p>
          <a:endParaRPr lang="en-US"/>
        </a:p>
      </dgm:t>
    </dgm:pt>
    <dgm:pt modelId="{FD0CA427-49AA-4331-BC3D-947A343C11B6}" type="pres">
      <dgm:prSet presAssocID="{2DF0812A-1E8B-4E61-89CC-989C244FC63C}" presName="parentText" presStyleLbl="node1" presStyleIdx="2" presStyleCnt="6">
        <dgm:presLayoutVars>
          <dgm:chMax val="0"/>
          <dgm:bulletEnabled val="1"/>
        </dgm:presLayoutVars>
      </dgm:prSet>
      <dgm:spPr/>
      <dgm:t>
        <a:bodyPr/>
        <a:lstStyle/>
        <a:p>
          <a:endParaRPr lang="en-US"/>
        </a:p>
      </dgm:t>
    </dgm:pt>
    <dgm:pt modelId="{210C800A-B3FC-4483-BEAA-184133EBFEBE}" type="pres">
      <dgm:prSet presAssocID="{2DF0812A-1E8B-4E61-89CC-989C244FC63C}" presName="negativeSpace" presStyleCnt="0"/>
      <dgm:spPr/>
    </dgm:pt>
    <dgm:pt modelId="{B3C62618-8FA1-4F74-B0DB-DC4A28098CF8}" type="pres">
      <dgm:prSet presAssocID="{2DF0812A-1E8B-4E61-89CC-989C244FC63C}" presName="childText" presStyleLbl="conFgAcc1" presStyleIdx="2" presStyleCnt="6">
        <dgm:presLayoutVars>
          <dgm:bulletEnabled val="1"/>
        </dgm:presLayoutVars>
      </dgm:prSet>
      <dgm:spPr/>
    </dgm:pt>
    <dgm:pt modelId="{9E50B33E-0007-4AD4-9CE4-AA79562E8362}" type="pres">
      <dgm:prSet presAssocID="{EC8190A9-4C6A-4D8C-B0C2-BEC68DEA1D12}" presName="spaceBetweenRectangles" presStyleCnt="0"/>
      <dgm:spPr/>
    </dgm:pt>
    <dgm:pt modelId="{B276B9B2-0FCB-43B3-AEDE-669D0E0D2B85}" type="pres">
      <dgm:prSet presAssocID="{C4E31B01-EB64-44BC-8359-4122532BD9E5}" presName="parentLin" presStyleCnt="0"/>
      <dgm:spPr/>
    </dgm:pt>
    <dgm:pt modelId="{EE77B41D-1D55-431F-B8D4-5C2820B1CBB1}" type="pres">
      <dgm:prSet presAssocID="{C4E31B01-EB64-44BC-8359-4122532BD9E5}" presName="parentLeftMargin" presStyleLbl="node1" presStyleIdx="2" presStyleCnt="6"/>
      <dgm:spPr/>
      <dgm:t>
        <a:bodyPr/>
        <a:lstStyle/>
        <a:p>
          <a:endParaRPr lang="en-US"/>
        </a:p>
      </dgm:t>
    </dgm:pt>
    <dgm:pt modelId="{1982602C-7CC3-4BE8-A4DF-855737ECAECE}" type="pres">
      <dgm:prSet presAssocID="{C4E31B01-EB64-44BC-8359-4122532BD9E5}" presName="parentText" presStyleLbl="node1" presStyleIdx="3" presStyleCnt="6">
        <dgm:presLayoutVars>
          <dgm:chMax val="0"/>
          <dgm:bulletEnabled val="1"/>
        </dgm:presLayoutVars>
      </dgm:prSet>
      <dgm:spPr/>
      <dgm:t>
        <a:bodyPr/>
        <a:lstStyle/>
        <a:p>
          <a:endParaRPr lang="en-US"/>
        </a:p>
      </dgm:t>
    </dgm:pt>
    <dgm:pt modelId="{3E68879C-EAD3-473F-BF72-AB5860EBE6E7}" type="pres">
      <dgm:prSet presAssocID="{C4E31B01-EB64-44BC-8359-4122532BD9E5}" presName="negativeSpace" presStyleCnt="0"/>
      <dgm:spPr/>
    </dgm:pt>
    <dgm:pt modelId="{4CC029B1-CAFB-4EA2-840D-343D7ACF003F}" type="pres">
      <dgm:prSet presAssocID="{C4E31B01-EB64-44BC-8359-4122532BD9E5}" presName="childText" presStyleLbl="conFgAcc1" presStyleIdx="3" presStyleCnt="6">
        <dgm:presLayoutVars>
          <dgm:bulletEnabled val="1"/>
        </dgm:presLayoutVars>
      </dgm:prSet>
      <dgm:spPr/>
    </dgm:pt>
    <dgm:pt modelId="{3B85BC51-B0CC-495B-841D-C0EE946068A9}" type="pres">
      <dgm:prSet presAssocID="{05C58543-C3F3-43A5-99B0-E7ED9365FBBF}" presName="spaceBetweenRectangles" presStyleCnt="0"/>
      <dgm:spPr/>
    </dgm:pt>
    <dgm:pt modelId="{A49BFAE4-E60D-4044-AC3F-AFCE718F0684}" type="pres">
      <dgm:prSet presAssocID="{9F03F3AE-399E-4DDF-8AC4-8191AD1F8820}" presName="parentLin" presStyleCnt="0"/>
      <dgm:spPr/>
    </dgm:pt>
    <dgm:pt modelId="{E776859A-C54C-4CBB-9026-A757D4E4507D}" type="pres">
      <dgm:prSet presAssocID="{9F03F3AE-399E-4DDF-8AC4-8191AD1F8820}" presName="parentLeftMargin" presStyleLbl="node1" presStyleIdx="3" presStyleCnt="6"/>
      <dgm:spPr/>
      <dgm:t>
        <a:bodyPr/>
        <a:lstStyle/>
        <a:p>
          <a:endParaRPr lang="en-US"/>
        </a:p>
      </dgm:t>
    </dgm:pt>
    <dgm:pt modelId="{CB0D866F-DE4A-414E-A28E-3B8D6F8FE612}" type="pres">
      <dgm:prSet presAssocID="{9F03F3AE-399E-4DDF-8AC4-8191AD1F8820}" presName="parentText" presStyleLbl="node1" presStyleIdx="4" presStyleCnt="6">
        <dgm:presLayoutVars>
          <dgm:chMax val="0"/>
          <dgm:bulletEnabled val="1"/>
        </dgm:presLayoutVars>
      </dgm:prSet>
      <dgm:spPr/>
      <dgm:t>
        <a:bodyPr/>
        <a:lstStyle/>
        <a:p>
          <a:endParaRPr lang="en-US"/>
        </a:p>
      </dgm:t>
    </dgm:pt>
    <dgm:pt modelId="{8E099FF8-28F5-4658-9673-FA58F2B3CD3D}" type="pres">
      <dgm:prSet presAssocID="{9F03F3AE-399E-4DDF-8AC4-8191AD1F8820}" presName="negativeSpace" presStyleCnt="0"/>
      <dgm:spPr/>
    </dgm:pt>
    <dgm:pt modelId="{EEE4A93D-E5DB-49F4-A419-8FCD663744AE}" type="pres">
      <dgm:prSet presAssocID="{9F03F3AE-399E-4DDF-8AC4-8191AD1F8820}" presName="childText" presStyleLbl="conFgAcc1" presStyleIdx="4" presStyleCnt="6">
        <dgm:presLayoutVars>
          <dgm:bulletEnabled val="1"/>
        </dgm:presLayoutVars>
      </dgm:prSet>
      <dgm:spPr/>
    </dgm:pt>
    <dgm:pt modelId="{8DD39040-911A-47F3-BD33-ED627F3C7B1E}" type="pres">
      <dgm:prSet presAssocID="{E6FD2156-2337-403A-A1BE-4E1BCE6266D4}" presName="spaceBetweenRectangles" presStyleCnt="0"/>
      <dgm:spPr/>
    </dgm:pt>
    <dgm:pt modelId="{DEB74FBF-96FF-4372-84E4-6BBCF3D3EDB0}" type="pres">
      <dgm:prSet presAssocID="{30495438-E0F4-441A-9524-D99A6C2FE1F5}" presName="parentLin" presStyleCnt="0"/>
      <dgm:spPr/>
    </dgm:pt>
    <dgm:pt modelId="{712A17AE-3391-45B2-AABF-8D7CBB2E2471}" type="pres">
      <dgm:prSet presAssocID="{30495438-E0F4-441A-9524-D99A6C2FE1F5}" presName="parentLeftMargin" presStyleLbl="node1" presStyleIdx="4" presStyleCnt="6"/>
      <dgm:spPr/>
      <dgm:t>
        <a:bodyPr/>
        <a:lstStyle/>
        <a:p>
          <a:endParaRPr lang="en-US"/>
        </a:p>
      </dgm:t>
    </dgm:pt>
    <dgm:pt modelId="{0ECE0513-A57A-43E6-867C-1B476A8B1387}" type="pres">
      <dgm:prSet presAssocID="{30495438-E0F4-441A-9524-D99A6C2FE1F5}" presName="parentText" presStyleLbl="node1" presStyleIdx="5" presStyleCnt="6">
        <dgm:presLayoutVars>
          <dgm:chMax val="0"/>
          <dgm:bulletEnabled val="1"/>
        </dgm:presLayoutVars>
      </dgm:prSet>
      <dgm:spPr/>
      <dgm:t>
        <a:bodyPr/>
        <a:lstStyle/>
        <a:p>
          <a:endParaRPr lang="en-US"/>
        </a:p>
      </dgm:t>
    </dgm:pt>
    <dgm:pt modelId="{68672A77-5D79-4F66-8308-B140DE5B8052}" type="pres">
      <dgm:prSet presAssocID="{30495438-E0F4-441A-9524-D99A6C2FE1F5}" presName="negativeSpace" presStyleCnt="0"/>
      <dgm:spPr/>
    </dgm:pt>
    <dgm:pt modelId="{46C23D15-8EF6-4B96-BE15-D7C6537D2B10}" type="pres">
      <dgm:prSet presAssocID="{30495438-E0F4-441A-9524-D99A6C2FE1F5}" presName="childText" presStyleLbl="conFgAcc1" presStyleIdx="5" presStyleCnt="6">
        <dgm:presLayoutVars>
          <dgm:bulletEnabled val="1"/>
        </dgm:presLayoutVars>
      </dgm:prSet>
      <dgm:spPr/>
    </dgm:pt>
  </dgm:ptLst>
  <dgm:cxnLst>
    <dgm:cxn modelId="{CABB98A8-B85D-4A2F-94FD-238EF0128D51}" srcId="{01149D35-CAEB-402F-B606-D48655A25CB7}" destId="{C4E31B01-EB64-44BC-8359-4122532BD9E5}" srcOrd="3" destOrd="0" parTransId="{78E1E7E2-E074-42B1-84C2-DB8E0A9201BE}" sibTransId="{05C58543-C3F3-43A5-99B0-E7ED9365FBBF}"/>
    <dgm:cxn modelId="{DE34B16A-4FBE-4796-8E7E-9C12F8FFD610}" type="presOf" srcId="{30495438-E0F4-441A-9524-D99A6C2FE1F5}" destId="{712A17AE-3391-45B2-AABF-8D7CBB2E2471}" srcOrd="0" destOrd="0" presId="urn:microsoft.com/office/officeart/2005/8/layout/list1"/>
    <dgm:cxn modelId="{9D65FD8E-7054-45D0-988B-BCDD7A5664EF}" srcId="{01149D35-CAEB-402F-B606-D48655A25CB7}" destId="{E95DA9F2-E4C6-4E30-8747-65B3B662D5D4}" srcOrd="1" destOrd="0" parTransId="{B559752F-EDAF-49A1-8F4F-E2FC0BFD27E6}" sibTransId="{55B470B4-E921-4600-BB65-84150550CF4C}"/>
    <dgm:cxn modelId="{B6F1C8C9-56AC-431E-A7DB-21F93550CAF6}" type="presOf" srcId="{9F03F3AE-399E-4DDF-8AC4-8191AD1F8820}" destId="{CB0D866F-DE4A-414E-A28E-3B8D6F8FE612}" srcOrd="1" destOrd="0" presId="urn:microsoft.com/office/officeart/2005/8/layout/list1"/>
    <dgm:cxn modelId="{481FF5BB-2B3B-42AB-93B3-9C31E2A11561}" type="presOf" srcId="{C4E31B01-EB64-44BC-8359-4122532BD9E5}" destId="{1982602C-7CC3-4BE8-A4DF-855737ECAECE}" srcOrd="1" destOrd="0" presId="urn:microsoft.com/office/officeart/2005/8/layout/list1"/>
    <dgm:cxn modelId="{A115F79B-07A9-4BD2-A09F-7E3572440C1A}" type="presOf" srcId="{2DF0812A-1E8B-4E61-89CC-989C244FC63C}" destId="{FD0CA427-49AA-4331-BC3D-947A343C11B6}" srcOrd="1" destOrd="0" presId="urn:microsoft.com/office/officeart/2005/8/layout/list1"/>
    <dgm:cxn modelId="{1EDE7ED9-AEEE-40B3-B1B9-60E42C67F0DB}" type="presOf" srcId="{9F03F3AE-399E-4DDF-8AC4-8191AD1F8820}" destId="{E776859A-C54C-4CBB-9026-A757D4E4507D}" srcOrd="0" destOrd="0" presId="urn:microsoft.com/office/officeart/2005/8/layout/list1"/>
    <dgm:cxn modelId="{615EBD8C-A022-4D2F-B162-BEE140CB8CAD}" type="presOf" srcId="{01149D35-CAEB-402F-B606-D48655A25CB7}" destId="{2B131AE4-29B1-4A9C-AE12-F3929340296C}" srcOrd="0" destOrd="0" presId="urn:microsoft.com/office/officeart/2005/8/layout/list1"/>
    <dgm:cxn modelId="{87C75B81-E2E8-439D-94F7-621A78F8A1F3}" srcId="{01149D35-CAEB-402F-B606-D48655A25CB7}" destId="{30495438-E0F4-441A-9524-D99A6C2FE1F5}" srcOrd="5" destOrd="0" parTransId="{F81BA57E-DD86-4113-88B7-1B3448E32399}" sibTransId="{A8A3CAB0-003D-45B5-8B2F-AAB62A4A80EF}"/>
    <dgm:cxn modelId="{61D6D3C9-1D61-43A9-ACF9-66EB0961EC1D}" type="presOf" srcId="{C4E31B01-EB64-44BC-8359-4122532BD9E5}" destId="{EE77B41D-1D55-431F-B8D4-5C2820B1CBB1}" srcOrd="0" destOrd="0" presId="urn:microsoft.com/office/officeart/2005/8/layout/list1"/>
    <dgm:cxn modelId="{FB68ACB4-EF53-4DEA-AD91-E32EBAFE635A}" type="presOf" srcId="{30495438-E0F4-441A-9524-D99A6C2FE1F5}" destId="{0ECE0513-A57A-43E6-867C-1B476A8B1387}" srcOrd="1" destOrd="0" presId="urn:microsoft.com/office/officeart/2005/8/layout/list1"/>
    <dgm:cxn modelId="{3634E5BD-32B5-4AB5-B323-FFE8793D2AF5}" srcId="{01149D35-CAEB-402F-B606-D48655A25CB7}" destId="{9F03F3AE-399E-4DDF-8AC4-8191AD1F8820}" srcOrd="4" destOrd="0" parTransId="{B7F617A5-FC87-4154-A1A9-42D9A37956ED}" sibTransId="{E6FD2156-2337-403A-A1BE-4E1BCE6266D4}"/>
    <dgm:cxn modelId="{C2966E40-743C-42AC-BE2C-24095BB6625E}" type="presOf" srcId="{2DF0812A-1E8B-4E61-89CC-989C244FC63C}" destId="{5F68F87D-5954-4C60-9C8F-7F481EAD1E3E}" srcOrd="0" destOrd="0" presId="urn:microsoft.com/office/officeart/2005/8/layout/list1"/>
    <dgm:cxn modelId="{07C893D8-312A-4922-A9DE-EA77CC39CE9D}" type="presOf" srcId="{3FDF2237-2252-414F-963E-3DF321FDF09E}" destId="{AC1C9EB4-2171-4705-9C57-600664131D59}" srcOrd="1" destOrd="0" presId="urn:microsoft.com/office/officeart/2005/8/layout/list1"/>
    <dgm:cxn modelId="{5C9DF90F-FC8F-4660-93ED-F37F65CA0111}" type="presOf" srcId="{3FDF2237-2252-414F-963E-3DF321FDF09E}" destId="{37AA3498-4947-4040-8EE1-DB6AAD6C5972}" srcOrd="0" destOrd="0" presId="urn:microsoft.com/office/officeart/2005/8/layout/list1"/>
    <dgm:cxn modelId="{3986B27A-99D0-40CB-B6A8-4667392EFEF0}" srcId="{01149D35-CAEB-402F-B606-D48655A25CB7}" destId="{2DF0812A-1E8B-4E61-89CC-989C244FC63C}" srcOrd="2" destOrd="0" parTransId="{A1D877B0-91B6-4F85-81B5-CFA1A564CB8D}" sibTransId="{EC8190A9-4C6A-4D8C-B0C2-BEC68DEA1D12}"/>
    <dgm:cxn modelId="{F956F0DA-A783-44D9-8091-D3638F1B6603}" srcId="{01149D35-CAEB-402F-B606-D48655A25CB7}" destId="{3FDF2237-2252-414F-963E-3DF321FDF09E}" srcOrd="0" destOrd="0" parTransId="{22CA1BAE-22F9-4735-AA77-38194A80953D}" sibTransId="{3AD40F18-6120-455F-B797-98F3386B62CE}"/>
    <dgm:cxn modelId="{CF9469BC-D9C5-4025-939F-A2EC624AEFA7}" type="presOf" srcId="{E95DA9F2-E4C6-4E30-8747-65B3B662D5D4}" destId="{FC833AC2-CEC3-4B0B-A8A0-E38119AB61F9}" srcOrd="0" destOrd="0" presId="urn:microsoft.com/office/officeart/2005/8/layout/list1"/>
    <dgm:cxn modelId="{573F8808-07BD-4AC3-9646-39D5EED92A82}" type="presOf" srcId="{E95DA9F2-E4C6-4E30-8747-65B3B662D5D4}" destId="{4E9EDBC2-7B09-43F1-819D-8D38A61B91DB}" srcOrd="1" destOrd="0" presId="urn:microsoft.com/office/officeart/2005/8/layout/list1"/>
    <dgm:cxn modelId="{A364CFD2-197E-4AB3-8231-54634E3507C7}" type="presParOf" srcId="{2B131AE4-29B1-4A9C-AE12-F3929340296C}" destId="{F4C91762-9E84-463B-A406-6A2E6E675829}" srcOrd="0" destOrd="0" presId="urn:microsoft.com/office/officeart/2005/8/layout/list1"/>
    <dgm:cxn modelId="{A4E95CDA-A6D5-4808-B573-E118DB766508}" type="presParOf" srcId="{F4C91762-9E84-463B-A406-6A2E6E675829}" destId="{37AA3498-4947-4040-8EE1-DB6AAD6C5972}" srcOrd="0" destOrd="0" presId="urn:microsoft.com/office/officeart/2005/8/layout/list1"/>
    <dgm:cxn modelId="{332DE059-97FD-4133-8F71-506A41F720C2}" type="presParOf" srcId="{F4C91762-9E84-463B-A406-6A2E6E675829}" destId="{AC1C9EB4-2171-4705-9C57-600664131D59}" srcOrd="1" destOrd="0" presId="urn:microsoft.com/office/officeart/2005/8/layout/list1"/>
    <dgm:cxn modelId="{9DF059F3-D35F-436F-A62E-632D756B9C71}" type="presParOf" srcId="{2B131AE4-29B1-4A9C-AE12-F3929340296C}" destId="{AFAE3D6B-22C7-465C-890D-B8A6E516F918}" srcOrd="1" destOrd="0" presId="urn:microsoft.com/office/officeart/2005/8/layout/list1"/>
    <dgm:cxn modelId="{B2D1F6E0-4A7C-4697-846D-94D8FEB261B2}" type="presParOf" srcId="{2B131AE4-29B1-4A9C-AE12-F3929340296C}" destId="{E402E8B3-FC63-4367-A0D6-0C3E2D8B9898}" srcOrd="2" destOrd="0" presId="urn:microsoft.com/office/officeart/2005/8/layout/list1"/>
    <dgm:cxn modelId="{7A5811ED-F115-4B65-8532-6C99E1D640FB}" type="presParOf" srcId="{2B131AE4-29B1-4A9C-AE12-F3929340296C}" destId="{CD39ABBC-6EDC-4313-89E8-D133463CF595}" srcOrd="3" destOrd="0" presId="urn:microsoft.com/office/officeart/2005/8/layout/list1"/>
    <dgm:cxn modelId="{5968CEA2-5C0A-4DF6-B929-B6CB02544B96}" type="presParOf" srcId="{2B131AE4-29B1-4A9C-AE12-F3929340296C}" destId="{1C8F2D43-F0B6-4ADA-8586-4576770C8752}" srcOrd="4" destOrd="0" presId="urn:microsoft.com/office/officeart/2005/8/layout/list1"/>
    <dgm:cxn modelId="{DF784090-D6BD-4E71-B1B1-E370ECC142FF}" type="presParOf" srcId="{1C8F2D43-F0B6-4ADA-8586-4576770C8752}" destId="{FC833AC2-CEC3-4B0B-A8A0-E38119AB61F9}" srcOrd="0" destOrd="0" presId="urn:microsoft.com/office/officeart/2005/8/layout/list1"/>
    <dgm:cxn modelId="{0BE4A79B-2D45-4205-9438-2592B41127C6}" type="presParOf" srcId="{1C8F2D43-F0B6-4ADA-8586-4576770C8752}" destId="{4E9EDBC2-7B09-43F1-819D-8D38A61B91DB}" srcOrd="1" destOrd="0" presId="urn:microsoft.com/office/officeart/2005/8/layout/list1"/>
    <dgm:cxn modelId="{82B20A23-1F40-4756-9C18-6EEB71CEAAF1}" type="presParOf" srcId="{2B131AE4-29B1-4A9C-AE12-F3929340296C}" destId="{94213CAF-4601-4617-8C1B-E3883CBD1651}" srcOrd="5" destOrd="0" presId="urn:microsoft.com/office/officeart/2005/8/layout/list1"/>
    <dgm:cxn modelId="{81D3BD50-0238-4A1B-93FB-09EA3B17F4E6}" type="presParOf" srcId="{2B131AE4-29B1-4A9C-AE12-F3929340296C}" destId="{282DCE45-5F2C-4C56-B415-06B26D178310}" srcOrd="6" destOrd="0" presId="urn:microsoft.com/office/officeart/2005/8/layout/list1"/>
    <dgm:cxn modelId="{7F110606-190F-4A2D-9FDE-EA871C829856}" type="presParOf" srcId="{2B131AE4-29B1-4A9C-AE12-F3929340296C}" destId="{3EC9DBE4-6EA6-4C26-AE1E-6A539FB7804B}" srcOrd="7" destOrd="0" presId="urn:microsoft.com/office/officeart/2005/8/layout/list1"/>
    <dgm:cxn modelId="{6D26EBC8-2B82-4F8C-840E-0695F1AD5105}" type="presParOf" srcId="{2B131AE4-29B1-4A9C-AE12-F3929340296C}" destId="{AA0A2312-0D5A-4DAA-A51F-4CAD959A89BE}" srcOrd="8" destOrd="0" presId="urn:microsoft.com/office/officeart/2005/8/layout/list1"/>
    <dgm:cxn modelId="{35143868-F7BC-4D70-85F7-878E22DDC513}" type="presParOf" srcId="{AA0A2312-0D5A-4DAA-A51F-4CAD959A89BE}" destId="{5F68F87D-5954-4C60-9C8F-7F481EAD1E3E}" srcOrd="0" destOrd="0" presId="urn:microsoft.com/office/officeart/2005/8/layout/list1"/>
    <dgm:cxn modelId="{1D63BCDC-CD3B-4271-8136-795FF5595A5B}" type="presParOf" srcId="{AA0A2312-0D5A-4DAA-A51F-4CAD959A89BE}" destId="{FD0CA427-49AA-4331-BC3D-947A343C11B6}" srcOrd="1" destOrd="0" presId="urn:microsoft.com/office/officeart/2005/8/layout/list1"/>
    <dgm:cxn modelId="{7A7A6BD0-60A4-471F-95E3-A071A8180825}" type="presParOf" srcId="{2B131AE4-29B1-4A9C-AE12-F3929340296C}" destId="{210C800A-B3FC-4483-BEAA-184133EBFEBE}" srcOrd="9" destOrd="0" presId="urn:microsoft.com/office/officeart/2005/8/layout/list1"/>
    <dgm:cxn modelId="{29ADEDC2-C3AB-4360-A7EB-63048EC2AEAD}" type="presParOf" srcId="{2B131AE4-29B1-4A9C-AE12-F3929340296C}" destId="{B3C62618-8FA1-4F74-B0DB-DC4A28098CF8}" srcOrd="10" destOrd="0" presId="urn:microsoft.com/office/officeart/2005/8/layout/list1"/>
    <dgm:cxn modelId="{DFC03414-2BB8-431F-AF31-11E655F6E50C}" type="presParOf" srcId="{2B131AE4-29B1-4A9C-AE12-F3929340296C}" destId="{9E50B33E-0007-4AD4-9CE4-AA79562E8362}" srcOrd="11" destOrd="0" presId="urn:microsoft.com/office/officeart/2005/8/layout/list1"/>
    <dgm:cxn modelId="{A7A14495-2DDB-465C-BA22-BD24477D5656}" type="presParOf" srcId="{2B131AE4-29B1-4A9C-AE12-F3929340296C}" destId="{B276B9B2-0FCB-43B3-AEDE-669D0E0D2B85}" srcOrd="12" destOrd="0" presId="urn:microsoft.com/office/officeart/2005/8/layout/list1"/>
    <dgm:cxn modelId="{2FA42D50-E7AE-4F34-96C0-D945874A312C}" type="presParOf" srcId="{B276B9B2-0FCB-43B3-AEDE-669D0E0D2B85}" destId="{EE77B41D-1D55-431F-B8D4-5C2820B1CBB1}" srcOrd="0" destOrd="0" presId="urn:microsoft.com/office/officeart/2005/8/layout/list1"/>
    <dgm:cxn modelId="{DFD8678D-0CF6-4065-BE7A-5F28D4E9FCD0}" type="presParOf" srcId="{B276B9B2-0FCB-43B3-AEDE-669D0E0D2B85}" destId="{1982602C-7CC3-4BE8-A4DF-855737ECAECE}" srcOrd="1" destOrd="0" presId="urn:microsoft.com/office/officeart/2005/8/layout/list1"/>
    <dgm:cxn modelId="{48283936-D215-4E4C-B148-D513D713D150}" type="presParOf" srcId="{2B131AE4-29B1-4A9C-AE12-F3929340296C}" destId="{3E68879C-EAD3-473F-BF72-AB5860EBE6E7}" srcOrd="13" destOrd="0" presId="urn:microsoft.com/office/officeart/2005/8/layout/list1"/>
    <dgm:cxn modelId="{7FA18007-8D71-4205-B51E-6AA154F4411A}" type="presParOf" srcId="{2B131AE4-29B1-4A9C-AE12-F3929340296C}" destId="{4CC029B1-CAFB-4EA2-840D-343D7ACF003F}" srcOrd="14" destOrd="0" presId="urn:microsoft.com/office/officeart/2005/8/layout/list1"/>
    <dgm:cxn modelId="{F5B54E53-C64D-4CEB-835D-DBF426F40803}" type="presParOf" srcId="{2B131AE4-29B1-4A9C-AE12-F3929340296C}" destId="{3B85BC51-B0CC-495B-841D-C0EE946068A9}" srcOrd="15" destOrd="0" presId="urn:microsoft.com/office/officeart/2005/8/layout/list1"/>
    <dgm:cxn modelId="{F23A6045-CE3C-4888-97B4-B2F4761FB765}" type="presParOf" srcId="{2B131AE4-29B1-4A9C-AE12-F3929340296C}" destId="{A49BFAE4-E60D-4044-AC3F-AFCE718F0684}" srcOrd="16" destOrd="0" presId="urn:microsoft.com/office/officeart/2005/8/layout/list1"/>
    <dgm:cxn modelId="{4E39FDF1-A695-46CB-966B-589AA2A5DCE4}" type="presParOf" srcId="{A49BFAE4-E60D-4044-AC3F-AFCE718F0684}" destId="{E776859A-C54C-4CBB-9026-A757D4E4507D}" srcOrd="0" destOrd="0" presId="urn:microsoft.com/office/officeart/2005/8/layout/list1"/>
    <dgm:cxn modelId="{0A3AC0F5-372C-4D6E-99FC-93895B53102F}" type="presParOf" srcId="{A49BFAE4-E60D-4044-AC3F-AFCE718F0684}" destId="{CB0D866F-DE4A-414E-A28E-3B8D6F8FE612}" srcOrd="1" destOrd="0" presId="urn:microsoft.com/office/officeart/2005/8/layout/list1"/>
    <dgm:cxn modelId="{F3034CA4-D3E0-4EA1-BA63-6A8DBDF5712C}" type="presParOf" srcId="{2B131AE4-29B1-4A9C-AE12-F3929340296C}" destId="{8E099FF8-28F5-4658-9673-FA58F2B3CD3D}" srcOrd="17" destOrd="0" presId="urn:microsoft.com/office/officeart/2005/8/layout/list1"/>
    <dgm:cxn modelId="{275D52ED-6B06-4D2C-8ACE-4FD08D7B69C5}" type="presParOf" srcId="{2B131AE4-29B1-4A9C-AE12-F3929340296C}" destId="{EEE4A93D-E5DB-49F4-A419-8FCD663744AE}" srcOrd="18" destOrd="0" presId="urn:microsoft.com/office/officeart/2005/8/layout/list1"/>
    <dgm:cxn modelId="{56FB363F-4B15-4C6B-9C41-A7E86CD5E0C3}" type="presParOf" srcId="{2B131AE4-29B1-4A9C-AE12-F3929340296C}" destId="{8DD39040-911A-47F3-BD33-ED627F3C7B1E}" srcOrd="19" destOrd="0" presId="urn:microsoft.com/office/officeart/2005/8/layout/list1"/>
    <dgm:cxn modelId="{C02D885A-8C03-4036-BBF8-BC219AD77261}" type="presParOf" srcId="{2B131AE4-29B1-4A9C-AE12-F3929340296C}" destId="{DEB74FBF-96FF-4372-84E4-6BBCF3D3EDB0}" srcOrd="20" destOrd="0" presId="urn:microsoft.com/office/officeart/2005/8/layout/list1"/>
    <dgm:cxn modelId="{198E9A2A-969D-4926-BDB0-E7FE84A04F8A}" type="presParOf" srcId="{DEB74FBF-96FF-4372-84E4-6BBCF3D3EDB0}" destId="{712A17AE-3391-45B2-AABF-8D7CBB2E2471}" srcOrd="0" destOrd="0" presId="urn:microsoft.com/office/officeart/2005/8/layout/list1"/>
    <dgm:cxn modelId="{25C7FF5D-27BD-4F88-84C8-31BB2C87D488}" type="presParOf" srcId="{DEB74FBF-96FF-4372-84E4-6BBCF3D3EDB0}" destId="{0ECE0513-A57A-43E6-867C-1B476A8B1387}" srcOrd="1" destOrd="0" presId="urn:microsoft.com/office/officeart/2005/8/layout/list1"/>
    <dgm:cxn modelId="{AB1A55F9-280B-48CC-A423-523079A55826}" type="presParOf" srcId="{2B131AE4-29B1-4A9C-AE12-F3929340296C}" destId="{68672A77-5D79-4F66-8308-B140DE5B8052}" srcOrd="21" destOrd="0" presId="urn:microsoft.com/office/officeart/2005/8/layout/list1"/>
    <dgm:cxn modelId="{D8E2AE4E-BF08-4CF9-AB62-EC8C7B2B2CF8}" type="presParOf" srcId="{2B131AE4-29B1-4A9C-AE12-F3929340296C}" destId="{46C23D15-8EF6-4B96-BE15-D7C6537D2B10}"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D8EFE34-CD86-4ACB-8131-6E31379683C8}"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AE44867F-69F2-4DDD-81D0-CB15F40FC771}">
      <dgm:prSet phldrT="[Text]"/>
      <dgm:spPr/>
      <dgm:t>
        <a:bodyPr/>
        <a:lstStyle/>
        <a:p>
          <a:r>
            <a:rPr lang="en-US" b="1" dirty="0" err="1" smtClean="0"/>
            <a:t>Perencanaan</a:t>
          </a:r>
          <a:endParaRPr lang="en-US" b="1" dirty="0"/>
        </a:p>
      </dgm:t>
    </dgm:pt>
    <dgm:pt modelId="{0159CE2F-D45E-4A25-BF34-FCA701526805}" type="parTrans" cxnId="{583596CF-665F-4C1D-91CC-64449A22C890}">
      <dgm:prSet/>
      <dgm:spPr/>
      <dgm:t>
        <a:bodyPr/>
        <a:lstStyle/>
        <a:p>
          <a:endParaRPr lang="en-US"/>
        </a:p>
      </dgm:t>
    </dgm:pt>
    <dgm:pt modelId="{4A1E9013-58C7-4B06-BA4F-1F6CC9DAE6EB}" type="sibTrans" cxnId="{583596CF-665F-4C1D-91CC-64449A22C890}">
      <dgm:prSet/>
      <dgm:spPr/>
      <dgm:t>
        <a:bodyPr/>
        <a:lstStyle/>
        <a:p>
          <a:endParaRPr lang="en-US"/>
        </a:p>
      </dgm:t>
    </dgm:pt>
    <dgm:pt modelId="{A8A6489C-A5EA-4560-9E05-8D423938F435}">
      <dgm:prSet phldrT="[Text]"/>
      <dgm:spPr/>
      <dgm:t>
        <a:bodyPr/>
        <a:lstStyle/>
        <a:p>
          <a:r>
            <a:rPr lang="en-US" dirty="0" err="1" smtClean="0"/>
            <a:t>Sosialisasi</a:t>
          </a:r>
          <a:r>
            <a:rPr lang="en-US" dirty="0" smtClean="0"/>
            <a:t> </a:t>
          </a:r>
          <a:r>
            <a:rPr lang="en-US" dirty="0" err="1" smtClean="0"/>
            <a:t>awal</a:t>
          </a:r>
          <a:endParaRPr lang="en-US" dirty="0"/>
        </a:p>
      </dgm:t>
    </dgm:pt>
    <dgm:pt modelId="{747A2664-5D13-4FB8-8538-C25DB0766159}" type="parTrans" cxnId="{0014022A-8FA3-4C0F-8E7D-FDF7B6EADEB1}">
      <dgm:prSet/>
      <dgm:spPr/>
      <dgm:t>
        <a:bodyPr/>
        <a:lstStyle/>
        <a:p>
          <a:endParaRPr lang="en-US"/>
        </a:p>
      </dgm:t>
    </dgm:pt>
    <dgm:pt modelId="{DE09D396-D6E0-46A2-90C7-8E7927405FD3}" type="sibTrans" cxnId="{0014022A-8FA3-4C0F-8E7D-FDF7B6EADEB1}">
      <dgm:prSet/>
      <dgm:spPr/>
      <dgm:t>
        <a:bodyPr/>
        <a:lstStyle/>
        <a:p>
          <a:endParaRPr lang="en-US"/>
        </a:p>
      </dgm:t>
    </dgm:pt>
    <dgm:pt modelId="{BA2AFA3B-EBEB-4237-B86E-840337D2AEE8}">
      <dgm:prSet phldrT="[Text]"/>
      <dgm:spPr/>
      <dgm:t>
        <a:bodyPr/>
        <a:lstStyle/>
        <a:p>
          <a:r>
            <a:rPr lang="en-US" dirty="0" err="1" smtClean="0"/>
            <a:t>Mengenali</a:t>
          </a:r>
          <a:r>
            <a:rPr lang="en-US" dirty="0" smtClean="0"/>
            <a:t> </a:t>
          </a:r>
          <a:r>
            <a:rPr lang="en-US" dirty="0" err="1" smtClean="0"/>
            <a:t>masyarakat</a:t>
          </a:r>
          <a:endParaRPr lang="en-US" dirty="0"/>
        </a:p>
      </dgm:t>
    </dgm:pt>
    <dgm:pt modelId="{F3F29384-C4D3-40FD-B075-C65FBA18AD99}" type="parTrans" cxnId="{1666DF85-1D38-4978-A5EC-6BB498D85859}">
      <dgm:prSet/>
      <dgm:spPr/>
      <dgm:t>
        <a:bodyPr/>
        <a:lstStyle/>
        <a:p>
          <a:endParaRPr lang="en-US"/>
        </a:p>
      </dgm:t>
    </dgm:pt>
    <dgm:pt modelId="{8E30F34C-8E20-42FC-8C46-4B4B3C666475}" type="sibTrans" cxnId="{1666DF85-1D38-4978-A5EC-6BB498D85859}">
      <dgm:prSet/>
      <dgm:spPr/>
      <dgm:t>
        <a:bodyPr/>
        <a:lstStyle/>
        <a:p>
          <a:endParaRPr lang="en-US"/>
        </a:p>
      </dgm:t>
    </dgm:pt>
    <dgm:pt modelId="{8C1ACBD7-51E4-4CBE-A080-F6A8B79B1F77}">
      <dgm:prSet phldrT="[Text]"/>
      <dgm:spPr/>
      <dgm:t>
        <a:bodyPr/>
        <a:lstStyle/>
        <a:p>
          <a:r>
            <a:rPr lang="en-US" b="1" dirty="0" err="1" smtClean="0"/>
            <a:t>Pelaksanaan</a:t>
          </a:r>
          <a:endParaRPr lang="en-US" b="1" dirty="0"/>
        </a:p>
      </dgm:t>
    </dgm:pt>
    <dgm:pt modelId="{29339623-0995-4EA0-B197-8520388727BB}" type="parTrans" cxnId="{1EE2DCED-7ECE-4EF2-83F8-C4CDB629251F}">
      <dgm:prSet/>
      <dgm:spPr/>
      <dgm:t>
        <a:bodyPr/>
        <a:lstStyle/>
        <a:p>
          <a:endParaRPr lang="en-US"/>
        </a:p>
      </dgm:t>
    </dgm:pt>
    <dgm:pt modelId="{8DC7C160-35B4-4866-BD90-F72D24F4B3F2}" type="sibTrans" cxnId="{1EE2DCED-7ECE-4EF2-83F8-C4CDB629251F}">
      <dgm:prSet/>
      <dgm:spPr/>
      <dgm:t>
        <a:bodyPr/>
        <a:lstStyle/>
        <a:p>
          <a:endParaRPr lang="en-US"/>
        </a:p>
      </dgm:t>
    </dgm:pt>
    <dgm:pt modelId="{F79D43AE-2E71-469E-9BD5-E1A657F63B23}">
      <dgm:prSet phldrT="[Text]"/>
      <dgm:spPr/>
      <dgm:t>
        <a:bodyPr/>
        <a:lstStyle/>
        <a:p>
          <a:r>
            <a:rPr lang="en-US" dirty="0" err="1" smtClean="0"/>
            <a:t>Pengorganisasian</a:t>
          </a:r>
          <a:r>
            <a:rPr lang="en-US" dirty="0" smtClean="0"/>
            <a:t> </a:t>
          </a:r>
          <a:r>
            <a:rPr lang="en-US" dirty="0" err="1" smtClean="0"/>
            <a:t>masyarakat</a:t>
          </a:r>
          <a:endParaRPr lang="en-US" dirty="0"/>
        </a:p>
      </dgm:t>
    </dgm:pt>
    <dgm:pt modelId="{B5745279-E78F-40E6-8993-B3C9C9B272AF}" type="parTrans" cxnId="{7F681BFB-F604-4130-87ED-4FD67343401D}">
      <dgm:prSet/>
      <dgm:spPr/>
      <dgm:t>
        <a:bodyPr/>
        <a:lstStyle/>
        <a:p>
          <a:endParaRPr lang="en-US"/>
        </a:p>
      </dgm:t>
    </dgm:pt>
    <dgm:pt modelId="{C6338242-D755-4364-AA0E-D5A1161FD485}" type="sibTrans" cxnId="{7F681BFB-F604-4130-87ED-4FD67343401D}">
      <dgm:prSet/>
      <dgm:spPr/>
      <dgm:t>
        <a:bodyPr/>
        <a:lstStyle/>
        <a:p>
          <a:endParaRPr lang="en-US"/>
        </a:p>
      </dgm:t>
    </dgm:pt>
    <dgm:pt modelId="{C62DF151-4E62-4D28-A3AF-20A9E4574767}">
      <dgm:prSet phldrT="[Text]"/>
      <dgm:spPr/>
      <dgm:t>
        <a:bodyPr/>
        <a:lstStyle/>
        <a:p>
          <a:r>
            <a:rPr lang="en-US" dirty="0" err="1" smtClean="0"/>
            <a:t>Pelaksanaan</a:t>
          </a:r>
          <a:r>
            <a:rPr lang="en-US" dirty="0" smtClean="0"/>
            <a:t> </a:t>
          </a:r>
          <a:r>
            <a:rPr lang="en-US" dirty="0" err="1" smtClean="0"/>
            <a:t>kegiatan</a:t>
          </a:r>
          <a:endParaRPr lang="en-US" dirty="0"/>
        </a:p>
      </dgm:t>
    </dgm:pt>
    <dgm:pt modelId="{F45F13EA-EFF7-4FEE-940D-7F51492CC484}" type="parTrans" cxnId="{0C4D5F7F-2258-4CFA-B741-56C0F152DB9A}">
      <dgm:prSet/>
      <dgm:spPr/>
      <dgm:t>
        <a:bodyPr/>
        <a:lstStyle/>
        <a:p>
          <a:endParaRPr lang="en-US"/>
        </a:p>
      </dgm:t>
    </dgm:pt>
    <dgm:pt modelId="{11BBA245-A377-449D-8DFD-C2E6059084CC}" type="sibTrans" cxnId="{0C4D5F7F-2258-4CFA-B741-56C0F152DB9A}">
      <dgm:prSet/>
      <dgm:spPr/>
      <dgm:t>
        <a:bodyPr/>
        <a:lstStyle/>
        <a:p>
          <a:endParaRPr lang="en-US"/>
        </a:p>
      </dgm:t>
    </dgm:pt>
    <dgm:pt modelId="{1DF414D2-CC38-46C4-BE8F-15C435115160}">
      <dgm:prSet phldrT="[Text]"/>
      <dgm:spPr/>
      <dgm:t>
        <a:bodyPr/>
        <a:lstStyle/>
        <a:p>
          <a:r>
            <a:rPr lang="en-US" b="1" dirty="0" err="1" smtClean="0"/>
            <a:t>Evaluasi</a:t>
          </a:r>
          <a:endParaRPr lang="en-US" b="1" dirty="0"/>
        </a:p>
      </dgm:t>
    </dgm:pt>
    <dgm:pt modelId="{060DF1A7-5E1B-4680-829A-8102D82C4A69}" type="parTrans" cxnId="{A7A04EA3-D97E-4773-A161-7073F6F468D6}">
      <dgm:prSet/>
      <dgm:spPr/>
      <dgm:t>
        <a:bodyPr/>
        <a:lstStyle/>
        <a:p>
          <a:endParaRPr lang="en-US"/>
        </a:p>
      </dgm:t>
    </dgm:pt>
    <dgm:pt modelId="{2B0E5A2A-6626-413B-AAEE-6E68458B0FCE}" type="sibTrans" cxnId="{A7A04EA3-D97E-4773-A161-7073F6F468D6}">
      <dgm:prSet/>
      <dgm:spPr/>
      <dgm:t>
        <a:bodyPr/>
        <a:lstStyle/>
        <a:p>
          <a:endParaRPr lang="en-US"/>
        </a:p>
      </dgm:t>
    </dgm:pt>
    <dgm:pt modelId="{70B05143-7822-47E9-80BE-20A04AFBE62E}">
      <dgm:prSet phldrT="[Text]"/>
      <dgm:spPr/>
      <dgm:t>
        <a:bodyPr/>
        <a:lstStyle/>
        <a:p>
          <a:r>
            <a:rPr lang="en-US" dirty="0" err="1" smtClean="0"/>
            <a:t>Evaluasi</a:t>
          </a:r>
          <a:r>
            <a:rPr lang="en-US" dirty="0" smtClean="0"/>
            <a:t> program</a:t>
          </a:r>
          <a:endParaRPr lang="en-US" dirty="0"/>
        </a:p>
      </dgm:t>
    </dgm:pt>
    <dgm:pt modelId="{BC905179-4E8B-4297-ABB2-4EFFD2201DAE}" type="parTrans" cxnId="{E662C5E0-BFC9-4B94-B0AA-4253FE272A85}">
      <dgm:prSet/>
      <dgm:spPr/>
      <dgm:t>
        <a:bodyPr/>
        <a:lstStyle/>
        <a:p>
          <a:endParaRPr lang="en-US"/>
        </a:p>
      </dgm:t>
    </dgm:pt>
    <dgm:pt modelId="{CAEBD20F-EB95-467C-A86A-0A30DDBD5DFD}" type="sibTrans" cxnId="{E662C5E0-BFC9-4B94-B0AA-4253FE272A85}">
      <dgm:prSet/>
      <dgm:spPr/>
      <dgm:t>
        <a:bodyPr/>
        <a:lstStyle/>
        <a:p>
          <a:endParaRPr lang="en-US"/>
        </a:p>
      </dgm:t>
    </dgm:pt>
    <dgm:pt modelId="{E48D1E91-7E83-4B93-86BD-2B81C45293B3}">
      <dgm:prSet phldrT="[Text]"/>
      <dgm:spPr/>
      <dgm:t>
        <a:bodyPr/>
        <a:lstStyle/>
        <a:p>
          <a:r>
            <a:rPr lang="en-US" dirty="0" err="1" smtClean="0"/>
            <a:t>Terminasi</a:t>
          </a:r>
          <a:endParaRPr lang="en-US" dirty="0"/>
        </a:p>
      </dgm:t>
    </dgm:pt>
    <dgm:pt modelId="{9591C071-629A-453F-B36D-9B4D07EDABB0}" type="parTrans" cxnId="{79F95622-D4DE-4917-8145-793F7E712147}">
      <dgm:prSet/>
      <dgm:spPr/>
      <dgm:t>
        <a:bodyPr/>
        <a:lstStyle/>
        <a:p>
          <a:endParaRPr lang="en-US"/>
        </a:p>
      </dgm:t>
    </dgm:pt>
    <dgm:pt modelId="{BBE88AB8-B88E-4312-88B9-48E72635ADA1}" type="sibTrans" cxnId="{79F95622-D4DE-4917-8145-793F7E712147}">
      <dgm:prSet/>
      <dgm:spPr/>
      <dgm:t>
        <a:bodyPr/>
        <a:lstStyle/>
        <a:p>
          <a:endParaRPr lang="en-US"/>
        </a:p>
      </dgm:t>
    </dgm:pt>
    <dgm:pt modelId="{E1EBF281-D85A-4976-99BD-A8C31B1CF8EA}">
      <dgm:prSet phldrT="[Text]"/>
      <dgm:spPr/>
      <dgm:t>
        <a:bodyPr/>
        <a:lstStyle/>
        <a:p>
          <a:r>
            <a:rPr lang="en-US" dirty="0" err="1" smtClean="0"/>
            <a:t>Pemetaan</a:t>
          </a:r>
          <a:r>
            <a:rPr lang="en-US" dirty="0" smtClean="0"/>
            <a:t> </a:t>
          </a:r>
          <a:r>
            <a:rPr lang="en-US" dirty="0" err="1" smtClean="0"/>
            <a:t>swadaya</a:t>
          </a:r>
          <a:endParaRPr lang="en-US" dirty="0"/>
        </a:p>
      </dgm:t>
    </dgm:pt>
    <dgm:pt modelId="{6976F5C1-2F2E-48D6-AAD5-9B3218EE2373}" type="parTrans" cxnId="{AFA28BFC-636D-4796-B61D-FCE6649280A9}">
      <dgm:prSet/>
      <dgm:spPr/>
    </dgm:pt>
    <dgm:pt modelId="{E6DE58C9-E81A-4B29-BECA-D5DC127B13E8}" type="sibTrans" cxnId="{AFA28BFC-636D-4796-B61D-FCE6649280A9}">
      <dgm:prSet/>
      <dgm:spPr/>
    </dgm:pt>
    <dgm:pt modelId="{9D62FF45-E134-4157-A478-95AF8674623E}">
      <dgm:prSet phldrT="[Text]"/>
      <dgm:spPr/>
      <dgm:t>
        <a:bodyPr/>
        <a:lstStyle/>
        <a:p>
          <a:r>
            <a:rPr lang="en-US" dirty="0" err="1" smtClean="0"/>
            <a:t>Penyusunan</a:t>
          </a:r>
          <a:r>
            <a:rPr lang="en-US" dirty="0" smtClean="0"/>
            <a:t> </a:t>
          </a:r>
          <a:r>
            <a:rPr lang="en-US" dirty="0" err="1" smtClean="0"/>
            <a:t>perencanaan</a:t>
          </a:r>
          <a:endParaRPr lang="en-US" dirty="0"/>
        </a:p>
      </dgm:t>
    </dgm:pt>
    <dgm:pt modelId="{F65C4E05-646A-4E8A-808B-F591DB270809}" type="parTrans" cxnId="{59C542FD-0020-40EF-B26C-C616E0017D0C}">
      <dgm:prSet/>
      <dgm:spPr/>
    </dgm:pt>
    <dgm:pt modelId="{6A73D285-7E2D-41E0-8565-E1A372831312}" type="sibTrans" cxnId="{59C542FD-0020-40EF-B26C-C616E0017D0C}">
      <dgm:prSet/>
      <dgm:spPr/>
    </dgm:pt>
    <dgm:pt modelId="{439865DA-0527-4187-A739-9A0E9F209873}">
      <dgm:prSet phldrT="[Text]"/>
      <dgm:spPr/>
      <dgm:t>
        <a:bodyPr/>
        <a:lstStyle/>
        <a:p>
          <a:r>
            <a:rPr lang="en-US" dirty="0" smtClean="0"/>
            <a:t>Pemanfaatan dan pemeliharaan</a:t>
          </a:r>
          <a:endParaRPr lang="en-US" dirty="0"/>
        </a:p>
      </dgm:t>
    </dgm:pt>
    <dgm:pt modelId="{223F2BA6-AD77-4B47-8C23-9F0BEE2C8321}" type="parTrans" cxnId="{C327FE3B-5B8C-4CC4-90D0-81428A0B7ECB}">
      <dgm:prSet/>
      <dgm:spPr/>
    </dgm:pt>
    <dgm:pt modelId="{96BC08CD-1E6C-4D54-B9C7-87FD1A38B506}" type="sibTrans" cxnId="{C327FE3B-5B8C-4CC4-90D0-81428A0B7ECB}">
      <dgm:prSet/>
      <dgm:spPr/>
    </dgm:pt>
    <dgm:pt modelId="{820062EC-D96C-4E21-A518-4D690C87CA74}" type="pres">
      <dgm:prSet presAssocID="{6D8EFE34-CD86-4ACB-8131-6E31379683C8}" presName="Name0" presStyleCnt="0">
        <dgm:presLayoutVars>
          <dgm:dir/>
          <dgm:animLvl val="lvl"/>
          <dgm:resizeHandles val="exact"/>
        </dgm:presLayoutVars>
      </dgm:prSet>
      <dgm:spPr/>
      <dgm:t>
        <a:bodyPr/>
        <a:lstStyle/>
        <a:p>
          <a:endParaRPr lang="en-US"/>
        </a:p>
      </dgm:t>
    </dgm:pt>
    <dgm:pt modelId="{F54C71D5-A20F-4E12-9DB1-9DCA3243BA04}" type="pres">
      <dgm:prSet presAssocID="{AE44867F-69F2-4DDD-81D0-CB15F40FC771}" presName="composite" presStyleCnt="0"/>
      <dgm:spPr/>
    </dgm:pt>
    <dgm:pt modelId="{0E380C6C-C047-4620-B796-5B91A9E53370}" type="pres">
      <dgm:prSet presAssocID="{AE44867F-69F2-4DDD-81D0-CB15F40FC771}" presName="parTx" presStyleLbl="alignNode1" presStyleIdx="0" presStyleCnt="3">
        <dgm:presLayoutVars>
          <dgm:chMax val="0"/>
          <dgm:chPref val="0"/>
          <dgm:bulletEnabled val="1"/>
        </dgm:presLayoutVars>
      </dgm:prSet>
      <dgm:spPr/>
      <dgm:t>
        <a:bodyPr/>
        <a:lstStyle/>
        <a:p>
          <a:endParaRPr lang="en-US"/>
        </a:p>
      </dgm:t>
    </dgm:pt>
    <dgm:pt modelId="{6D81EC7D-632D-4DDC-845E-0E30DD764D64}" type="pres">
      <dgm:prSet presAssocID="{AE44867F-69F2-4DDD-81D0-CB15F40FC771}" presName="desTx" presStyleLbl="alignAccFollowNode1" presStyleIdx="0" presStyleCnt="3">
        <dgm:presLayoutVars>
          <dgm:bulletEnabled val="1"/>
        </dgm:presLayoutVars>
      </dgm:prSet>
      <dgm:spPr/>
      <dgm:t>
        <a:bodyPr/>
        <a:lstStyle/>
        <a:p>
          <a:endParaRPr lang="en-US"/>
        </a:p>
      </dgm:t>
    </dgm:pt>
    <dgm:pt modelId="{3791F69D-A3EA-4EA9-854F-1B2F15D6614E}" type="pres">
      <dgm:prSet presAssocID="{4A1E9013-58C7-4B06-BA4F-1F6CC9DAE6EB}" presName="space" presStyleCnt="0"/>
      <dgm:spPr/>
    </dgm:pt>
    <dgm:pt modelId="{2338A267-FF1E-4945-A381-9E521495128F}" type="pres">
      <dgm:prSet presAssocID="{8C1ACBD7-51E4-4CBE-A080-F6A8B79B1F77}" presName="composite" presStyleCnt="0"/>
      <dgm:spPr/>
    </dgm:pt>
    <dgm:pt modelId="{4FCFAE7F-6F90-4652-88F6-F2A76682290A}" type="pres">
      <dgm:prSet presAssocID="{8C1ACBD7-51E4-4CBE-A080-F6A8B79B1F77}" presName="parTx" presStyleLbl="alignNode1" presStyleIdx="1" presStyleCnt="3">
        <dgm:presLayoutVars>
          <dgm:chMax val="0"/>
          <dgm:chPref val="0"/>
          <dgm:bulletEnabled val="1"/>
        </dgm:presLayoutVars>
      </dgm:prSet>
      <dgm:spPr/>
      <dgm:t>
        <a:bodyPr/>
        <a:lstStyle/>
        <a:p>
          <a:endParaRPr lang="en-US"/>
        </a:p>
      </dgm:t>
    </dgm:pt>
    <dgm:pt modelId="{132C34FC-BFC0-4B4E-85F4-FCF79FB5B275}" type="pres">
      <dgm:prSet presAssocID="{8C1ACBD7-51E4-4CBE-A080-F6A8B79B1F77}" presName="desTx" presStyleLbl="alignAccFollowNode1" presStyleIdx="1" presStyleCnt="3">
        <dgm:presLayoutVars>
          <dgm:bulletEnabled val="1"/>
        </dgm:presLayoutVars>
      </dgm:prSet>
      <dgm:spPr/>
      <dgm:t>
        <a:bodyPr/>
        <a:lstStyle/>
        <a:p>
          <a:endParaRPr lang="en-US"/>
        </a:p>
      </dgm:t>
    </dgm:pt>
    <dgm:pt modelId="{39229D03-70C8-4CCB-83D8-61C9A9B9CB12}" type="pres">
      <dgm:prSet presAssocID="{8DC7C160-35B4-4866-BD90-F72D24F4B3F2}" presName="space" presStyleCnt="0"/>
      <dgm:spPr/>
    </dgm:pt>
    <dgm:pt modelId="{5730347F-AA90-497A-AEF4-E0EAADF87AA2}" type="pres">
      <dgm:prSet presAssocID="{1DF414D2-CC38-46C4-BE8F-15C435115160}" presName="composite" presStyleCnt="0"/>
      <dgm:spPr/>
    </dgm:pt>
    <dgm:pt modelId="{FA815C28-DDBA-42CB-8AD2-407C73FE9289}" type="pres">
      <dgm:prSet presAssocID="{1DF414D2-CC38-46C4-BE8F-15C435115160}" presName="parTx" presStyleLbl="alignNode1" presStyleIdx="2" presStyleCnt="3">
        <dgm:presLayoutVars>
          <dgm:chMax val="0"/>
          <dgm:chPref val="0"/>
          <dgm:bulletEnabled val="1"/>
        </dgm:presLayoutVars>
      </dgm:prSet>
      <dgm:spPr/>
      <dgm:t>
        <a:bodyPr/>
        <a:lstStyle/>
        <a:p>
          <a:endParaRPr lang="en-US"/>
        </a:p>
      </dgm:t>
    </dgm:pt>
    <dgm:pt modelId="{5DAE8E75-7529-466B-8E70-1E10F95E66EE}" type="pres">
      <dgm:prSet presAssocID="{1DF414D2-CC38-46C4-BE8F-15C435115160}" presName="desTx" presStyleLbl="alignAccFollowNode1" presStyleIdx="2" presStyleCnt="3">
        <dgm:presLayoutVars>
          <dgm:bulletEnabled val="1"/>
        </dgm:presLayoutVars>
      </dgm:prSet>
      <dgm:spPr/>
      <dgm:t>
        <a:bodyPr/>
        <a:lstStyle/>
        <a:p>
          <a:endParaRPr lang="en-US"/>
        </a:p>
      </dgm:t>
    </dgm:pt>
  </dgm:ptLst>
  <dgm:cxnLst>
    <dgm:cxn modelId="{1666DF85-1D38-4978-A5EC-6BB498D85859}" srcId="{AE44867F-69F2-4DDD-81D0-CB15F40FC771}" destId="{BA2AFA3B-EBEB-4237-B86E-840337D2AEE8}" srcOrd="1" destOrd="0" parTransId="{F3F29384-C4D3-40FD-B075-C65FBA18AD99}" sibTransId="{8E30F34C-8E20-42FC-8C46-4B4B3C666475}"/>
    <dgm:cxn modelId="{30994A03-CB7A-4D79-9685-79229C869FFD}" type="presOf" srcId="{A8A6489C-A5EA-4560-9E05-8D423938F435}" destId="{6D81EC7D-632D-4DDC-845E-0E30DD764D64}" srcOrd="0" destOrd="0" presId="urn:microsoft.com/office/officeart/2005/8/layout/hList1"/>
    <dgm:cxn modelId="{6A8E3E0A-A991-4A5F-A6CA-A1CFAC336018}" type="presOf" srcId="{70B05143-7822-47E9-80BE-20A04AFBE62E}" destId="{5DAE8E75-7529-466B-8E70-1E10F95E66EE}" srcOrd="0" destOrd="0" presId="urn:microsoft.com/office/officeart/2005/8/layout/hList1"/>
    <dgm:cxn modelId="{7D46B631-C072-429F-851D-8F6B1152031E}" type="presOf" srcId="{1DF414D2-CC38-46C4-BE8F-15C435115160}" destId="{FA815C28-DDBA-42CB-8AD2-407C73FE9289}" srcOrd="0" destOrd="0" presId="urn:microsoft.com/office/officeart/2005/8/layout/hList1"/>
    <dgm:cxn modelId="{583596CF-665F-4C1D-91CC-64449A22C890}" srcId="{6D8EFE34-CD86-4ACB-8131-6E31379683C8}" destId="{AE44867F-69F2-4DDD-81D0-CB15F40FC771}" srcOrd="0" destOrd="0" parTransId="{0159CE2F-D45E-4A25-BF34-FCA701526805}" sibTransId="{4A1E9013-58C7-4B06-BA4F-1F6CC9DAE6EB}"/>
    <dgm:cxn modelId="{50AE470E-18E5-4FEB-A8AE-831B12E4289B}" type="presOf" srcId="{F79D43AE-2E71-469E-9BD5-E1A657F63B23}" destId="{132C34FC-BFC0-4B4E-85F4-FCF79FB5B275}" srcOrd="0" destOrd="0" presId="urn:microsoft.com/office/officeart/2005/8/layout/hList1"/>
    <dgm:cxn modelId="{E662C5E0-BFC9-4B94-B0AA-4253FE272A85}" srcId="{1DF414D2-CC38-46C4-BE8F-15C435115160}" destId="{70B05143-7822-47E9-80BE-20A04AFBE62E}" srcOrd="0" destOrd="0" parTransId="{BC905179-4E8B-4297-ABB2-4EFFD2201DAE}" sibTransId="{CAEBD20F-EB95-467C-A86A-0A30DDBD5DFD}"/>
    <dgm:cxn modelId="{0014022A-8FA3-4C0F-8E7D-FDF7B6EADEB1}" srcId="{AE44867F-69F2-4DDD-81D0-CB15F40FC771}" destId="{A8A6489C-A5EA-4560-9E05-8D423938F435}" srcOrd="0" destOrd="0" parTransId="{747A2664-5D13-4FB8-8538-C25DB0766159}" sibTransId="{DE09D396-D6E0-46A2-90C7-8E7927405FD3}"/>
    <dgm:cxn modelId="{882AB544-D7C1-41B8-A01E-A6EEF206689B}" type="presOf" srcId="{9D62FF45-E134-4157-A478-95AF8674623E}" destId="{132C34FC-BFC0-4B4E-85F4-FCF79FB5B275}" srcOrd="0" destOrd="1" presId="urn:microsoft.com/office/officeart/2005/8/layout/hList1"/>
    <dgm:cxn modelId="{79F95622-D4DE-4917-8145-793F7E712147}" srcId="{1DF414D2-CC38-46C4-BE8F-15C435115160}" destId="{E48D1E91-7E83-4B93-86BD-2B81C45293B3}" srcOrd="1" destOrd="0" parTransId="{9591C071-629A-453F-B36D-9B4D07EDABB0}" sibTransId="{BBE88AB8-B88E-4312-88B9-48E72635ADA1}"/>
    <dgm:cxn modelId="{1EE2DCED-7ECE-4EF2-83F8-C4CDB629251F}" srcId="{6D8EFE34-CD86-4ACB-8131-6E31379683C8}" destId="{8C1ACBD7-51E4-4CBE-A080-F6A8B79B1F77}" srcOrd="1" destOrd="0" parTransId="{29339623-0995-4EA0-B197-8520388727BB}" sibTransId="{8DC7C160-35B4-4866-BD90-F72D24F4B3F2}"/>
    <dgm:cxn modelId="{45931D23-85A6-4085-904F-9629176825D0}" type="presOf" srcId="{439865DA-0527-4187-A739-9A0E9F209873}" destId="{132C34FC-BFC0-4B4E-85F4-FCF79FB5B275}" srcOrd="0" destOrd="3" presId="urn:microsoft.com/office/officeart/2005/8/layout/hList1"/>
    <dgm:cxn modelId="{A7A04EA3-D97E-4773-A161-7073F6F468D6}" srcId="{6D8EFE34-CD86-4ACB-8131-6E31379683C8}" destId="{1DF414D2-CC38-46C4-BE8F-15C435115160}" srcOrd="2" destOrd="0" parTransId="{060DF1A7-5E1B-4680-829A-8102D82C4A69}" sibTransId="{2B0E5A2A-6626-413B-AAEE-6E68458B0FCE}"/>
    <dgm:cxn modelId="{7AD075F5-4BAC-4D4B-A061-E11C67EB149F}" type="presOf" srcId="{E1EBF281-D85A-4976-99BD-A8C31B1CF8EA}" destId="{6D81EC7D-632D-4DDC-845E-0E30DD764D64}" srcOrd="0" destOrd="2" presId="urn:microsoft.com/office/officeart/2005/8/layout/hList1"/>
    <dgm:cxn modelId="{A2409C2D-E4D0-47F9-9348-6DF8DDD95B17}" type="presOf" srcId="{AE44867F-69F2-4DDD-81D0-CB15F40FC771}" destId="{0E380C6C-C047-4620-B796-5B91A9E53370}" srcOrd="0" destOrd="0" presId="urn:microsoft.com/office/officeart/2005/8/layout/hList1"/>
    <dgm:cxn modelId="{AFA28BFC-636D-4796-B61D-FCE6649280A9}" srcId="{AE44867F-69F2-4DDD-81D0-CB15F40FC771}" destId="{E1EBF281-D85A-4976-99BD-A8C31B1CF8EA}" srcOrd="2" destOrd="0" parTransId="{6976F5C1-2F2E-48D6-AAD5-9B3218EE2373}" sibTransId="{E6DE58C9-E81A-4B29-BECA-D5DC127B13E8}"/>
    <dgm:cxn modelId="{59C542FD-0020-40EF-B26C-C616E0017D0C}" srcId="{8C1ACBD7-51E4-4CBE-A080-F6A8B79B1F77}" destId="{9D62FF45-E134-4157-A478-95AF8674623E}" srcOrd="1" destOrd="0" parTransId="{F65C4E05-646A-4E8A-808B-F591DB270809}" sibTransId="{6A73D285-7E2D-41E0-8565-E1A372831312}"/>
    <dgm:cxn modelId="{3A9AE53D-7875-4018-99FB-4718ACE85C99}" type="presOf" srcId="{E48D1E91-7E83-4B93-86BD-2B81C45293B3}" destId="{5DAE8E75-7529-466B-8E70-1E10F95E66EE}" srcOrd="0" destOrd="1" presId="urn:microsoft.com/office/officeart/2005/8/layout/hList1"/>
    <dgm:cxn modelId="{C327FE3B-5B8C-4CC4-90D0-81428A0B7ECB}" srcId="{8C1ACBD7-51E4-4CBE-A080-F6A8B79B1F77}" destId="{439865DA-0527-4187-A739-9A0E9F209873}" srcOrd="3" destOrd="0" parTransId="{223F2BA6-AD77-4B47-8C23-9F0BEE2C8321}" sibTransId="{96BC08CD-1E6C-4D54-B9C7-87FD1A38B506}"/>
    <dgm:cxn modelId="{0C4D5F7F-2258-4CFA-B741-56C0F152DB9A}" srcId="{8C1ACBD7-51E4-4CBE-A080-F6A8B79B1F77}" destId="{C62DF151-4E62-4D28-A3AF-20A9E4574767}" srcOrd="2" destOrd="0" parTransId="{F45F13EA-EFF7-4FEE-940D-7F51492CC484}" sibTransId="{11BBA245-A377-449D-8DFD-C2E6059084CC}"/>
    <dgm:cxn modelId="{D14720D6-DF98-4FCD-969B-483E6FB68143}" type="presOf" srcId="{BA2AFA3B-EBEB-4237-B86E-840337D2AEE8}" destId="{6D81EC7D-632D-4DDC-845E-0E30DD764D64}" srcOrd="0" destOrd="1" presId="urn:microsoft.com/office/officeart/2005/8/layout/hList1"/>
    <dgm:cxn modelId="{1C3F4FA2-9DD8-46A8-AC5C-1EA5AC87DDA9}" type="presOf" srcId="{8C1ACBD7-51E4-4CBE-A080-F6A8B79B1F77}" destId="{4FCFAE7F-6F90-4652-88F6-F2A76682290A}" srcOrd="0" destOrd="0" presId="urn:microsoft.com/office/officeart/2005/8/layout/hList1"/>
    <dgm:cxn modelId="{7F681BFB-F604-4130-87ED-4FD67343401D}" srcId="{8C1ACBD7-51E4-4CBE-A080-F6A8B79B1F77}" destId="{F79D43AE-2E71-469E-9BD5-E1A657F63B23}" srcOrd="0" destOrd="0" parTransId="{B5745279-E78F-40E6-8993-B3C9C9B272AF}" sibTransId="{C6338242-D755-4364-AA0E-D5A1161FD485}"/>
    <dgm:cxn modelId="{D5E4D30B-54C4-4967-82EB-7E4ECECEBF67}" type="presOf" srcId="{6D8EFE34-CD86-4ACB-8131-6E31379683C8}" destId="{820062EC-D96C-4E21-A518-4D690C87CA74}" srcOrd="0" destOrd="0" presId="urn:microsoft.com/office/officeart/2005/8/layout/hList1"/>
    <dgm:cxn modelId="{0B57F7D7-5015-4AD4-9074-65CDC6F8D5E1}" type="presOf" srcId="{C62DF151-4E62-4D28-A3AF-20A9E4574767}" destId="{132C34FC-BFC0-4B4E-85F4-FCF79FB5B275}" srcOrd="0" destOrd="2" presId="urn:microsoft.com/office/officeart/2005/8/layout/hList1"/>
    <dgm:cxn modelId="{B602DC72-EFFB-4E9C-B5DF-F9100E8EA9F6}" type="presParOf" srcId="{820062EC-D96C-4E21-A518-4D690C87CA74}" destId="{F54C71D5-A20F-4E12-9DB1-9DCA3243BA04}" srcOrd="0" destOrd="0" presId="urn:microsoft.com/office/officeart/2005/8/layout/hList1"/>
    <dgm:cxn modelId="{61149A51-D0C7-408F-B22B-35475E4E6349}" type="presParOf" srcId="{F54C71D5-A20F-4E12-9DB1-9DCA3243BA04}" destId="{0E380C6C-C047-4620-B796-5B91A9E53370}" srcOrd="0" destOrd="0" presId="urn:microsoft.com/office/officeart/2005/8/layout/hList1"/>
    <dgm:cxn modelId="{6AD6500D-5872-4536-B9CA-854845EBEC3A}" type="presParOf" srcId="{F54C71D5-A20F-4E12-9DB1-9DCA3243BA04}" destId="{6D81EC7D-632D-4DDC-845E-0E30DD764D64}" srcOrd="1" destOrd="0" presId="urn:microsoft.com/office/officeart/2005/8/layout/hList1"/>
    <dgm:cxn modelId="{19233D59-45C8-4732-B3E2-C8CBE80EB2E1}" type="presParOf" srcId="{820062EC-D96C-4E21-A518-4D690C87CA74}" destId="{3791F69D-A3EA-4EA9-854F-1B2F15D6614E}" srcOrd="1" destOrd="0" presId="urn:microsoft.com/office/officeart/2005/8/layout/hList1"/>
    <dgm:cxn modelId="{0DD2597C-FE6F-4C53-8538-CA60B6FBAA80}" type="presParOf" srcId="{820062EC-D96C-4E21-A518-4D690C87CA74}" destId="{2338A267-FF1E-4945-A381-9E521495128F}" srcOrd="2" destOrd="0" presId="urn:microsoft.com/office/officeart/2005/8/layout/hList1"/>
    <dgm:cxn modelId="{61759EE8-B039-43D6-AF06-9AD3147722E7}" type="presParOf" srcId="{2338A267-FF1E-4945-A381-9E521495128F}" destId="{4FCFAE7F-6F90-4652-88F6-F2A76682290A}" srcOrd="0" destOrd="0" presId="urn:microsoft.com/office/officeart/2005/8/layout/hList1"/>
    <dgm:cxn modelId="{9C9B61B9-BDF4-4797-B96F-48AAEA6C1EC4}" type="presParOf" srcId="{2338A267-FF1E-4945-A381-9E521495128F}" destId="{132C34FC-BFC0-4B4E-85F4-FCF79FB5B275}" srcOrd="1" destOrd="0" presId="urn:microsoft.com/office/officeart/2005/8/layout/hList1"/>
    <dgm:cxn modelId="{6B514F1C-0ED8-43BF-890C-CAD7556B81F6}" type="presParOf" srcId="{820062EC-D96C-4E21-A518-4D690C87CA74}" destId="{39229D03-70C8-4CCB-83D8-61C9A9B9CB12}" srcOrd="3" destOrd="0" presId="urn:microsoft.com/office/officeart/2005/8/layout/hList1"/>
    <dgm:cxn modelId="{F3CE93E7-36BE-491F-9C0C-557F1ECD521D}" type="presParOf" srcId="{820062EC-D96C-4E21-A518-4D690C87CA74}" destId="{5730347F-AA90-497A-AEF4-E0EAADF87AA2}" srcOrd="4" destOrd="0" presId="urn:microsoft.com/office/officeart/2005/8/layout/hList1"/>
    <dgm:cxn modelId="{C8A39F45-1939-42FB-AC88-D1B418577414}" type="presParOf" srcId="{5730347F-AA90-497A-AEF4-E0EAADF87AA2}" destId="{FA815C28-DDBA-42CB-8AD2-407C73FE9289}" srcOrd="0" destOrd="0" presId="urn:microsoft.com/office/officeart/2005/8/layout/hList1"/>
    <dgm:cxn modelId="{9397CA43-66B5-479B-9BD3-5B73263A72D9}" type="presParOf" srcId="{5730347F-AA90-497A-AEF4-E0EAADF87AA2}" destId="{5DAE8E75-7529-466B-8E70-1E10F95E66E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2C286A6-127F-4505-A240-E1E93C833F06}"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DB586584-20A7-4F12-B503-C4EAA4039939}">
      <dgm:prSet phldrT="[Text]"/>
      <dgm:spPr/>
      <dgm:t>
        <a:bodyPr/>
        <a:lstStyle/>
        <a:p>
          <a:r>
            <a:rPr lang="en-ID" dirty="0" smtClean="0"/>
            <a:t>Ilmu Berbagi </a:t>
          </a:r>
          <a:r>
            <a:rPr lang="en-ID" i="1" dirty="0" smtClean="0"/>
            <a:t>Foundation</a:t>
          </a:r>
          <a:endParaRPr lang="en-US" i="1" dirty="0"/>
        </a:p>
      </dgm:t>
    </dgm:pt>
    <dgm:pt modelId="{20AFDB29-728B-4741-8495-91ED1AA1A77B}" type="parTrans" cxnId="{55EBC9DE-A5A1-4842-AA14-932051123896}">
      <dgm:prSet/>
      <dgm:spPr/>
      <dgm:t>
        <a:bodyPr/>
        <a:lstStyle/>
        <a:p>
          <a:endParaRPr lang="en-US"/>
        </a:p>
      </dgm:t>
    </dgm:pt>
    <dgm:pt modelId="{B4DAC5D6-9354-466A-A50C-0AFC380EF187}" type="sibTrans" cxnId="{55EBC9DE-A5A1-4842-AA14-932051123896}">
      <dgm:prSet/>
      <dgm:spPr/>
      <dgm:t>
        <a:bodyPr/>
        <a:lstStyle/>
        <a:p>
          <a:endParaRPr lang="en-US"/>
        </a:p>
      </dgm:t>
    </dgm:pt>
    <dgm:pt modelId="{78F94203-4D1E-46E1-AA67-E2AD46C84361}">
      <dgm:prSet phldrT="[Text]"/>
      <dgm:spPr/>
      <dgm:t>
        <a:bodyPr/>
        <a:lstStyle/>
        <a:p>
          <a:r>
            <a:rPr lang="en-ID" dirty="0" smtClean="0">
              <a:solidFill>
                <a:schemeClr val="tx1">
                  <a:lumMod val="75000"/>
                  <a:lumOff val="25000"/>
                </a:schemeClr>
              </a:solidFill>
            </a:rPr>
            <a:t>Rumah Mimpi</a:t>
          </a:r>
          <a:endParaRPr lang="en-US" dirty="0">
            <a:solidFill>
              <a:schemeClr val="tx1">
                <a:lumMod val="75000"/>
                <a:lumOff val="25000"/>
              </a:schemeClr>
            </a:solidFill>
          </a:endParaRPr>
        </a:p>
      </dgm:t>
    </dgm:pt>
    <dgm:pt modelId="{9C438731-D314-4256-BC33-579D03F33C00}" type="parTrans" cxnId="{5770C753-32E2-437E-963E-D2D14C54D4C8}">
      <dgm:prSet/>
      <dgm:spPr/>
      <dgm:t>
        <a:bodyPr/>
        <a:lstStyle/>
        <a:p>
          <a:endParaRPr lang="en-US"/>
        </a:p>
      </dgm:t>
    </dgm:pt>
    <dgm:pt modelId="{1F0896B2-4880-494F-8F62-2D6D9D5557E4}" type="sibTrans" cxnId="{5770C753-32E2-437E-963E-D2D14C54D4C8}">
      <dgm:prSet/>
      <dgm:spPr/>
      <dgm:t>
        <a:bodyPr/>
        <a:lstStyle/>
        <a:p>
          <a:endParaRPr lang="en-US"/>
        </a:p>
      </dgm:t>
    </dgm:pt>
    <dgm:pt modelId="{995F8463-B0E8-4E64-9D27-F9BF6A37BAEF}">
      <dgm:prSet phldrT="[Text]"/>
      <dgm:spPr/>
      <dgm:t>
        <a:bodyPr/>
        <a:lstStyle/>
        <a:p>
          <a:r>
            <a:rPr lang="en-ID" dirty="0" smtClean="0">
              <a:solidFill>
                <a:schemeClr val="tx1">
                  <a:lumMod val="75000"/>
                  <a:lumOff val="25000"/>
                </a:schemeClr>
              </a:solidFill>
            </a:rPr>
            <a:t>Indonesia Berkebun</a:t>
          </a:r>
          <a:endParaRPr lang="en-US" dirty="0">
            <a:solidFill>
              <a:schemeClr val="tx1">
                <a:lumMod val="75000"/>
                <a:lumOff val="25000"/>
              </a:schemeClr>
            </a:solidFill>
          </a:endParaRPr>
        </a:p>
      </dgm:t>
    </dgm:pt>
    <dgm:pt modelId="{448B9A84-41E4-474C-8A55-5EFC9D0C354A}" type="parTrans" cxnId="{C730FDE4-1BAA-4A79-983E-E1B120094425}">
      <dgm:prSet/>
      <dgm:spPr/>
      <dgm:t>
        <a:bodyPr/>
        <a:lstStyle/>
        <a:p>
          <a:endParaRPr lang="en-US"/>
        </a:p>
      </dgm:t>
    </dgm:pt>
    <dgm:pt modelId="{2873D180-67B6-4676-B40B-D7A3DDF76695}" type="sibTrans" cxnId="{C730FDE4-1BAA-4A79-983E-E1B120094425}">
      <dgm:prSet/>
      <dgm:spPr/>
      <dgm:t>
        <a:bodyPr/>
        <a:lstStyle/>
        <a:p>
          <a:endParaRPr lang="en-US"/>
        </a:p>
      </dgm:t>
    </dgm:pt>
    <dgm:pt modelId="{402371DD-3CBA-4057-A621-5BFE047F048A}">
      <dgm:prSet phldrT="[Text]"/>
      <dgm:spPr/>
      <dgm:t>
        <a:bodyPr/>
        <a:lstStyle/>
        <a:p>
          <a:r>
            <a:rPr lang="en-ID" i="1" dirty="0" smtClean="0">
              <a:solidFill>
                <a:schemeClr val="tx1">
                  <a:lumMod val="75000"/>
                  <a:lumOff val="25000"/>
                </a:schemeClr>
              </a:solidFill>
            </a:rPr>
            <a:t>Save Street Child</a:t>
          </a:r>
          <a:endParaRPr lang="en-US" i="1" dirty="0">
            <a:solidFill>
              <a:schemeClr val="tx1">
                <a:lumMod val="75000"/>
                <a:lumOff val="25000"/>
              </a:schemeClr>
            </a:solidFill>
          </a:endParaRPr>
        </a:p>
      </dgm:t>
    </dgm:pt>
    <dgm:pt modelId="{B539D876-062C-4957-9421-B0A05843B995}" type="parTrans" cxnId="{4FC51113-1C74-4F9C-AB9F-09EB7FF490A0}">
      <dgm:prSet/>
      <dgm:spPr/>
      <dgm:t>
        <a:bodyPr/>
        <a:lstStyle/>
        <a:p>
          <a:endParaRPr lang="en-US"/>
        </a:p>
      </dgm:t>
    </dgm:pt>
    <dgm:pt modelId="{CFE45709-80BE-45CC-BD3C-99B9731B77BA}" type="sibTrans" cxnId="{4FC51113-1C74-4F9C-AB9F-09EB7FF490A0}">
      <dgm:prSet/>
      <dgm:spPr/>
      <dgm:t>
        <a:bodyPr/>
        <a:lstStyle/>
        <a:p>
          <a:endParaRPr lang="en-US"/>
        </a:p>
      </dgm:t>
    </dgm:pt>
    <dgm:pt modelId="{5D19211F-AF72-41EC-B635-5E0410214E14}">
      <dgm:prSet phldrT="[Text]"/>
      <dgm:spPr/>
      <dgm:t>
        <a:bodyPr/>
        <a:lstStyle/>
        <a:p>
          <a:r>
            <a:rPr lang="en-ID" dirty="0" smtClean="0"/>
            <a:t>Braille’iant</a:t>
          </a:r>
          <a:endParaRPr lang="en-US" i="1" dirty="0"/>
        </a:p>
      </dgm:t>
    </dgm:pt>
    <dgm:pt modelId="{CB7B510F-CE31-4F2D-A1AF-41F8B0B1C6BF}" type="parTrans" cxnId="{47D29606-DB3A-4DDB-AAE3-32A973E234E5}">
      <dgm:prSet/>
      <dgm:spPr/>
      <dgm:t>
        <a:bodyPr/>
        <a:lstStyle/>
        <a:p>
          <a:endParaRPr lang="en-US"/>
        </a:p>
      </dgm:t>
    </dgm:pt>
    <dgm:pt modelId="{9A6614C9-5809-4A49-B458-DD4D630250E9}" type="sibTrans" cxnId="{47D29606-DB3A-4DDB-AAE3-32A973E234E5}">
      <dgm:prSet/>
      <dgm:spPr/>
      <dgm:t>
        <a:bodyPr/>
        <a:lstStyle/>
        <a:p>
          <a:endParaRPr lang="en-US"/>
        </a:p>
      </dgm:t>
    </dgm:pt>
    <dgm:pt modelId="{E7E24444-F2FA-4CA8-B047-A941CBF42286}" type="pres">
      <dgm:prSet presAssocID="{D2C286A6-127F-4505-A240-E1E93C833F06}" presName="cycle" presStyleCnt="0">
        <dgm:presLayoutVars>
          <dgm:dir/>
          <dgm:resizeHandles val="exact"/>
        </dgm:presLayoutVars>
      </dgm:prSet>
      <dgm:spPr/>
      <dgm:t>
        <a:bodyPr/>
        <a:lstStyle/>
        <a:p>
          <a:endParaRPr lang="en-US"/>
        </a:p>
      </dgm:t>
    </dgm:pt>
    <dgm:pt modelId="{13D38344-EEE7-44E0-81DE-E6A19A068A9B}" type="pres">
      <dgm:prSet presAssocID="{DB586584-20A7-4F12-B503-C4EAA4039939}" presName="node" presStyleLbl="node1" presStyleIdx="0" presStyleCnt="5">
        <dgm:presLayoutVars>
          <dgm:bulletEnabled val="1"/>
        </dgm:presLayoutVars>
      </dgm:prSet>
      <dgm:spPr/>
      <dgm:t>
        <a:bodyPr/>
        <a:lstStyle/>
        <a:p>
          <a:endParaRPr lang="en-US"/>
        </a:p>
      </dgm:t>
    </dgm:pt>
    <dgm:pt modelId="{3C4FD083-5E96-40C1-B65A-42E505A41013}" type="pres">
      <dgm:prSet presAssocID="{DB586584-20A7-4F12-B503-C4EAA4039939}" presName="spNode" presStyleCnt="0"/>
      <dgm:spPr/>
    </dgm:pt>
    <dgm:pt modelId="{10A79273-52EA-44EC-9B17-5E10CF0679F9}" type="pres">
      <dgm:prSet presAssocID="{B4DAC5D6-9354-466A-A50C-0AFC380EF187}" presName="sibTrans" presStyleLbl="sibTrans1D1" presStyleIdx="0" presStyleCnt="5"/>
      <dgm:spPr/>
      <dgm:t>
        <a:bodyPr/>
        <a:lstStyle/>
        <a:p>
          <a:endParaRPr lang="en-US"/>
        </a:p>
      </dgm:t>
    </dgm:pt>
    <dgm:pt modelId="{68AD4F1B-17A4-4514-A603-DE0D94F0CCB4}" type="pres">
      <dgm:prSet presAssocID="{78F94203-4D1E-46E1-AA67-E2AD46C84361}" presName="node" presStyleLbl="node1" presStyleIdx="1" presStyleCnt="5">
        <dgm:presLayoutVars>
          <dgm:bulletEnabled val="1"/>
        </dgm:presLayoutVars>
      </dgm:prSet>
      <dgm:spPr/>
      <dgm:t>
        <a:bodyPr/>
        <a:lstStyle/>
        <a:p>
          <a:endParaRPr lang="en-US"/>
        </a:p>
      </dgm:t>
    </dgm:pt>
    <dgm:pt modelId="{4E45447C-E784-413A-8565-6C01761B6B6C}" type="pres">
      <dgm:prSet presAssocID="{78F94203-4D1E-46E1-AA67-E2AD46C84361}" presName="spNode" presStyleCnt="0"/>
      <dgm:spPr/>
    </dgm:pt>
    <dgm:pt modelId="{D30CF31E-9D9D-42DE-AE93-7DEA5413DC90}" type="pres">
      <dgm:prSet presAssocID="{1F0896B2-4880-494F-8F62-2D6D9D5557E4}" presName="sibTrans" presStyleLbl="sibTrans1D1" presStyleIdx="1" presStyleCnt="5"/>
      <dgm:spPr/>
      <dgm:t>
        <a:bodyPr/>
        <a:lstStyle/>
        <a:p>
          <a:endParaRPr lang="en-US"/>
        </a:p>
      </dgm:t>
    </dgm:pt>
    <dgm:pt modelId="{3D2D74A8-4C62-4CD9-858A-9CD293BA8C53}" type="pres">
      <dgm:prSet presAssocID="{995F8463-B0E8-4E64-9D27-F9BF6A37BAEF}" presName="node" presStyleLbl="node1" presStyleIdx="2" presStyleCnt="5">
        <dgm:presLayoutVars>
          <dgm:bulletEnabled val="1"/>
        </dgm:presLayoutVars>
      </dgm:prSet>
      <dgm:spPr/>
      <dgm:t>
        <a:bodyPr/>
        <a:lstStyle/>
        <a:p>
          <a:endParaRPr lang="en-US"/>
        </a:p>
      </dgm:t>
    </dgm:pt>
    <dgm:pt modelId="{FEEDF0B4-DB4F-4164-96D1-28F22CDC1E35}" type="pres">
      <dgm:prSet presAssocID="{995F8463-B0E8-4E64-9D27-F9BF6A37BAEF}" presName="spNode" presStyleCnt="0"/>
      <dgm:spPr/>
    </dgm:pt>
    <dgm:pt modelId="{67B13425-8D3A-446B-BD17-210574CFBC16}" type="pres">
      <dgm:prSet presAssocID="{2873D180-67B6-4676-B40B-D7A3DDF76695}" presName="sibTrans" presStyleLbl="sibTrans1D1" presStyleIdx="2" presStyleCnt="5"/>
      <dgm:spPr/>
      <dgm:t>
        <a:bodyPr/>
        <a:lstStyle/>
        <a:p>
          <a:endParaRPr lang="en-US"/>
        </a:p>
      </dgm:t>
    </dgm:pt>
    <dgm:pt modelId="{2D008696-9701-4E2E-8E03-B9F0BD0394FD}" type="pres">
      <dgm:prSet presAssocID="{402371DD-3CBA-4057-A621-5BFE047F048A}" presName="node" presStyleLbl="node1" presStyleIdx="3" presStyleCnt="5">
        <dgm:presLayoutVars>
          <dgm:bulletEnabled val="1"/>
        </dgm:presLayoutVars>
      </dgm:prSet>
      <dgm:spPr/>
      <dgm:t>
        <a:bodyPr/>
        <a:lstStyle/>
        <a:p>
          <a:endParaRPr lang="en-US"/>
        </a:p>
      </dgm:t>
    </dgm:pt>
    <dgm:pt modelId="{5181FFC0-BE79-4C4C-BE6B-C0DE1599CF6E}" type="pres">
      <dgm:prSet presAssocID="{402371DD-3CBA-4057-A621-5BFE047F048A}" presName="spNode" presStyleCnt="0"/>
      <dgm:spPr/>
    </dgm:pt>
    <dgm:pt modelId="{CF5359D2-64B7-4A90-A8CB-4C57CAED8739}" type="pres">
      <dgm:prSet presAssocID="{CFE45709-80BE-45CC-BD3C-99B9731B77BA}" presName="sibTrans" presStyleLbl="sibTrans1D1" presStyleIdx="3" presStyleCnt="5"/>
      <dgm:spPr/>
      <dgm:t>
        <a:bodyPr/>
        <a:lstStyle/>
        <a:p>
          <a:endParaRPr lang="en-US"/>
        </a:p>
      </dgm:t>
    </dgm:pt>
    <dgm:pt modelId="{846FE227-F290-4642-8315-0D4555E64268}" type="pres">
      <dgm:prSet presAssocID="{5D19211F-AF72-41EC-B635-5E0410214E14}" presName="node" presStyleLbl="node1" presStyleIdx="4" presStyleCnt="5">
        <dgm:presLayoutVars>
          <dgm:bulletEnabled val="1"/>
        </dgm:presLayoutVars>
      </dgm:prSet>
      <dgm:spPr/>
      <dgm:t>
        <a:bodyPr/>
        <a:lstStyle/>
        <a:p>
          <a:endParaRPr lang="en-US"/>
        </a:p>
      </dgm:t>
    </dgm:pt>
    <dgm:pt modelId="{E56ABA41-1C87-4928-A1EF-1302927C9C58}" type="pres">
      <dgm:prSet presAssocID="{5D19211F-AF72-41EC-B635-5E0410214E14}" presName="spNode" presStyleCnt="0"/>
      <dgm:spPr/>
    </dgm:pt>
    <dgm:pt modelId="{5BA7977D-63DE-4C64-B0C2-E57E05735514}" type="pres">
      <dgm:prSet presAssocID="{9A6614C9-5809-4A49-B458-DD4D630250E9}" presName="sibTrans" presStyleLbl="sibTrans1D1" presStyleIdx="4" presStyleCnt="5"/>
      <dgm:spPr/>
      <dgm:t>
        <a:bodyPr/>
        <a:lstStyle/>
        <a:p>
          <a:endParaRPr lang="en-US"/>
        </a:p>
      </dgm:t>
    </dgm:pt>
  </dgm:ptLst>
  <dgm:cxnLst>
    <dgm:cxn modelId="{C730FDE4-1BAA-4A79-983E-E1B120094425}" srcId="{D2C286A6-127F-4505-A240-E1E93C833F06}" destId="{995F8463-B0E8-4E64-9D27-F9BF6A37BAEF}" srcOrd="2" destOrd="0" parTransId="{448B9A84-41E4-474C-8A55-5EFC9D0C354A}" sibTransId="{2873D180-67B6-4676-B40B-D7A3DDF76695}"/>
    <dgm:cxn modelId="{D0009E37-BE12-405B-A2F9-0C6A247B095E}" type="presOf" srcId="{5D19211F-AF72-41EC-B635-5E0410214E14}" destId="{846FE227-F290-4642-8315-0D4555E64268}" srcOrd="0" destOrd="0" presId="urn:microsoft.com/office/officeart/2005/8/layout/cycle6"/>
    <dgm:cxn modelId="{62D53E3A-E817-45BF-AEE4-7BA74893E688}" type="presOf" srcId="{995F8463-B0E8-4E64-9D27-F9BF6A37BAEF}" destId="{3D2D74A8-4C62-4CD9-858A-9CD293BA8C53}" srcOrd="0" destOrd="0" presId="urn:microsoft.com/office/officeart/2005/8/layout/cycle6"/>
    <dgm:cxn modelId="{16CB5362-55F7-42AE-A2B5-7884C8DD637E}" type="presOf" srcId="{DB586584-20A7-4F12-B503-C4EAA4039939}" destId="{13D38344-EEE7-44E0-81DE-E6A19A068A9B}" srcOrd="0" destOrd="0" presId="urn:microsoft.com/office/officeart/2005/8/layout/cycle6"/>
    <dgm:cxn modelId="{FCAD7591-E29C-4D81-8DD0-F3CB6B1894B1}" type="presOf" srcId="{D2C286A6-127F-4505-A240-E1E93C833F06}" destId="{E7E24444-F2FA-4CA8-B047-A941CBF42286}" srcOrd="0" destOrd="0" presId="urn:microsoft.com/office/officeart/2005/8/layout/cycle6"/>
    <dgm:cxn modelId="{CB216345-06D6-423F-84E6-A306216DAF35}" type="presOf" srcId="{CFE45709-80BE-45CC-BD3C-99B9731B77BA}" destId="{CF5359D2-64B7-4A90-A8CB-4C57CAED8739}" srcOrd="0" destOrd="0" presId="urn:microsoft.com/office/officeart/2005/8/layout/cycle6"/>
    <dgm:cxn modelId="{963873DD-20AF-41C0-AC7E-83A1C9FF1781}" type="presOf" srcId="{78F94203-4D1E-46E1-AA67-E2AD46C84361}" destId="{68AD4F1B-17A4-4514-A603-DE0D94F0CCB4}" srcOrd="0" destOrd="0" presId="urn:microsoft.com/office/officeart/2005/8/layout/cycle6"/>
    <dgm:cxn modelId="{47D29606-DB3A-4DDB-AAE3-32A973E234E5}" srcId="{D2C286A6-127F-4505-A240-E1E93C833F06}" destId="{5D19211F-AF72-41EC-B635-5E0410214E14}" srcOrd="4" destOrd="0" parTransId="{CB7B510F-CE31-4F2D-A1AF-41F8B0B1C6BF}" sibTransId="{9A6614C9-5809-4A49-B458-DD4D630250E9}"/>
    <dgm:cxn modelId="{086CF018-F5F6-4812-B4E3-EA1ED164C361}" type="presOf" srcId="{2873D180-67B6-4676-B40B-D7A3DDF76695}" destId="{67B13425-8D3A-446B-BD17-210574CFBC16}" srcOrd="0" destOrd="0" presId="urn:microsoft.com/office/officeart/2005/8/layout/cycle6"/>
    <dgm:cxn modelId="{5770C753-32E2-437E-963E-D2D14C54D4C8}" srcId="{D2C286A6-127F-4505-A240-E1E93C833F06}" destId="{78F94203-4D1E-46E1-AA67-E2AD46C84361}" srcOrd="1" destOrd="0" parTransId="{9C438731-D314-4256-BC33-579D03F33C00}" sibTransId="{1F0896B2-4880-494F-8F62-2D6D9D5557E4}"/>
    <dgm:cxn modelId="{40C60B05-3E0E-46DE-AC34-A948DDF7C3E3}" type="presOf" srcId="{1F0896B2-4880-494F-8F62-2D6D9D5557E4}" destId="{D30CF31E-9D9D-42DE-AE93-7DEA5413DC90}" srcOrd="0" destOrd="0" presId="urn:microsoft.com/office/officeart/2005/8/layout/cycle6"/>
    <dgm:cxn modelId="{D3B15D7D-4E28-4699-83EE-AA7B58D95312}" type="presOf" srcId="{B4DAC5D6-9354-466A-A50C-0AFC380EF187}" destId="{10A79273-52EA-44EC-9B17-5E10CF0679F9}" srcOrd="0" destOrd="0" presId="urn:microsoft.com/office/officeart/2005/8/layout/cycle6"/>
    <dgm:cxn modelId="{55EBC9DE-A5A1-4842-AA14-932051123896}" srcId="{D2C286A6-127F-4505-A240-E1E93C833F06}" destId="{DB586584-20A7-4F12-B503-C4EAA4039939}" srcOrd="0" destOrd="0" parTransId="{20AFDB29-728B-4741-8495-91ED1AA1A77B}" sibTransId="{B4DAC5D6-9354-466A-A50C-0AFC380EF187}"/>
    <dgm:cxn modelId="{32C1CD42-3E44-490E-B03B-9261CD7E84F5}" type="presOf" srcId="{402371DD-3CBA-4057-A621-5BFE047F048A}" destId="{2D008696-9701-4E2E-8E03-B9F0BD0394FD}" srcOrd="0" destOrd="0" presId="urn:microsoft.com/office/officeart/2005/8/layout/cycle6"/>
    <dgm:cxn modelId="{91E6C654-12A4-40F9-B8A6-B361A2DED8A5}" type="presOf" srcId="{9A6614C9-5809-4A49-B458-DD4D630250E9}" destId="{5BA7977D-63DE-4C64-B0C2-E57E05735514}" srcOrd="0" destOrd="0" presId="urn:microsoft.com/office/officeart/2005/8/layout/cycle6"/>
    <dgm:cxn modelId="{4FC51113-1C74-4F9C-AB9F-09EB7FF490A0}" srcId="{D2C286A6-127F-4505-A240-E1E93C833F06}" destId="{402371DD-3CBA-4057-A621-5BFE047F048A}" srcOrd="3" destOrd="0" parTransId="{B539D876-062C-4957-9421-B0A05843B995}" sibTransId="{CFE45709-80BE-45CC-BD3C-99B9731B77BA}"/>
    <dgm:cxn modelId="{CC509386-0506-4EA5-99AB-E8C865C9324E}" type="presParOf" srcId="{E7E24444-F2FA-4CA8-B047-A941CBF42286}" destId="{13D38344-EEE7-44E0-81DE-E6A19A068A9B}" srcOrd="0" destOrd="0" presId="urn:microsoft.com/office/officeart/2005/8/layout/cycle6"/>
    <dgm:cxn modelId="{47545753-7DA0-4BE1-8412-A724F892383B}" type="presParOf" srcId="{E7E24444-F2FA-4CA8-B047-A941CBF42286}" destId="{3C4FD083-5E96-40C1-B65A-42E505A41013}" srcOrd="1" destOrd="0" presId="urn:microsoft.com/office/officeart/2005/8/layout/cycle6"/>
    <dgm:cxn modelId="{505AB247-062A-4E02-8533-5A919FF7D032}" type="presParOf" srcId="{E7E24444-F2FA-4CA8-B047-A941CBF42286}" destId="{10A79273-52EA-44EC-9B17-5E10CF0679F9}" srcOrd="2" destOrd="0" presId="urn:microsoft.com/office/officeart/2005/8/layout/cycle6"/>
    <dgm:cxn modelId="{97832529-093B-4C89-BC30-57D151F53A6B}" type="presParOf" srcId="{E7E24444-F2FA-4CA8-B047-A941CBF42286}" destId="{68AD4F1B-17A4-4514-A603-DE0D94F0CCB4}" srcOrd="3" destOrd="0" presId="urn:microsoft.com/office/officeart/2005/8/layout/cycle6"/>
    <dgm:cxn modelId="{3B706ACF-82C7-4081-80EA-75B1DCBB3CBF}" type="presParOf" srcId="{E7E24444-F2FA-4CA8-B047-A941CBF42286}" destId="{4E45447C-E784-413A-8565-6C01761B6B6C}" srcOrd="4" destOrd="0" presId="urn:microsoft.com/office/officeart/2005/8/layout/cycle6"/>
    <dgm:cxn modelId="{81E067FC-05CE-481F-8882-84A47197DC2F}" type="presParOf" srcId="{E7E24444-F2FA-4CA8-B047-A941CBF42286}" destId="{D30CF31E-9D9D-42DE-AE93-7DEA5413DC90}" srcOrd="5" destOrd="0" presId="urn:microsoft.com/office/officeart/2005/8/layout/cycle6"/>
    <dgm:cxn modelId="{A6C14DC2-CD2A-4D48-993F-E436F7F54DD2}" type="presParOf" srcId="{E7E24444-F2FA-4CA8-B047-A941CBF42286}" destId="{3D2D74A8-4C62-4CD9-858A-9CD293BA8C53}" srcOrd="6" destOrd="0" presId="urn:microsoft.com/office/officeart/2005/8/layout/cycle6"/>
    <dgm:cxn modelId="{6FD546B5-F5DF-41F6-9FE6-0BEE4FB54828}" type="presParOf" srcId="{E7E24444-F2FA-4CA8-B047-A941CBF42286}" destId="{FEEDF0B4-DB4F-4164-96D1-28F22CDC1E35}" srcOrd="7" destOrd="0" presId="urn:microsoft.com/office/officeart/2005/8/layout/cycle6"/>
    <dgm:cxn modelId="{A4EE11DF-BFA3-4087-8B00-2E0121DFD92B}" type="presParOf" srcId="{E7E24444-F2FA-4CA8-B047-A941CBF42286}" destId="{67B13425-8D3A-446B-BD17-210574CFBC16}" srcOrd="8" destOrd="0" presId="urn:microsoft.com/office/officeart/2005/8/layout/cycle6"/>
    <dgm:cxn modelId="{7023648C-EF1C-4379-A5F7-5BF67116E54F}" type="presParOf" srcId="{E7E24444-F2FA-4CA8-B047-A941CBF42286}" destId="{2D008696-9701-4E2E-8E03-B9F0BD0394FD}" srcOrd="9" destOrd="0" presId="urn:microsoft.com/office/officeart/2005/8/layout/cycle6"/>
    <dgm:cxn modelId="{D414213B-D747-4D76-B6F7-2BAA7817F727}" type="presParOf" srcId="{E7E24444-F2FA-4CA8-B047-A941CBF42286}" destId="{5181FFC0-BE79-4C4C-BE6B-C0DE1599CF6E}" srcOrd="10" destOrd="0" presId="urn:microsoft.com/office/officeart/2005/8/layout/cycle6"/>
    <dgm:cxn modelId="{44AFB19A-BDB1-4B02-BA31-022AB670553A}" type="presParOf" srcId="{E7E24444-F2FA-4CA8-B047-A941CBF42286}" destId="{CF5359D2-64B7-4A90-A8CB-4C57CAED8739}" srcOrd="11" destOrd="0" presId="urn:microsoft.com/office/officeart/2005/8/layout/cycle6"/>
    <dgm:cxn modelId="{A5495FD0-8373-42AC-A4D5-4C795B58E023}" type="presParOf" srcId="{E7E24444-F2FA-4CA8-B047-A941CBF42286}" destId="{846FE227-F290-4642-8315-0D4555E64268}" srcOrd="12" destOrd="0" presId="urn:microsoft.com/office/officeart/2005/8/layout/cycle6"/>
    <dgm:cxn modelId="{95C81657-82AD-4DBA-AF8D-8840907FAE7F}" type="presParOf" srcId="{E7E24444-F2FA-4CA8-B047-A941CBF42286}" destId="{E56ABA41-1C87-4928-A1EF-1302927C9C58}" srcOrd="13" destOrd="0" presId="urn:microsoft.com/office/officeart/2005/8/layout/cycle6"/>
    <dgm:cxn modelId="{D0BF54C4-A2F8-4845-B3B1-13B1BF1C0328}" type="presParOf" srcId="{E7E24444-F2FA-4CA8-B047-A941CBF42286}" destId="{5BA7977D-63DE-4C64-B0C2-E57E05735514}" srcOrd="14"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5FD9298-31A8-473F-87ED-593D264E9E91}" type="doc">
      <dgm:prSet loTypeId="urn:microsoft.com/office/officeart/2005/8/layout/target3" loCatId="list" qsTypeId="urn:microsoft.com/office/officeart/2005/8/quickstyle/3d1" qsCatId="3D" csTypeId="urn:microsoft.com/office/officeart/2005/8/colors/colorful3" csCatId="colorful" phldr="1"/>
      <dgm:spPr/>
      <dgm:t>
        <a:bodyPr/>
        <a:lstStyle/>
        <a:p>
          <a:endParaRPr lang="en-US"/>
        </a:p>
      </dgm:t>
    </dgm:pt>
    <dgm:pt modelId="{A670135B-EA84-406B-89F4-438097FA9517}">
      <dgm:prSet phldrT="[Text]"/>
      <dgm:spPr/>
      <dgm:t>
        <a:bodyPr/>
        <a:lstStyle/>
        <a:p>
          <a:pPr marL="360363" indent="-360363" algn="l"/>
          <a:r>
            <a:rPr lang="en-ID" b="1" dirty="0" smtClean="0">
              <a:latin typeface="Arial" pitchFamily="34" charset="0"/>
              <a:cs typeface="Arial" pitchFamily="34" charset="0"/>
              <a:hlinkClick xmlns:r="http://schemas.openxmlformats.org/officeDocument/2006/relationships" r:id="rId1" action="ppaction://hlinksldjump"/>
            </a:rPr>
            <a:t>A.  Evaluasi Pemberdayaan Komunitas</a:t>
          </a:r>
          <a:endParaRPr lang="en-US" dirty="0"/>
        </a:p>
      </dgm:t>
    </dgm:pt>
    <dgm:pt modelId="{9C528076-867E-4E1E-BAAE-C90F6502F03B}" type="parTrans" cxnId="{D80164BB-42A6-45DE-A0C1-C552E3017365}">
      <dgm:prSet/>
      <dgm:spPr/>
      <dgm:t>
        <a:bodyPr/>
        <a:lstStyle/>
        <a:p>
          <a:endParaRPr lang="en-US"/>
        </a:p>
      </dgm:t>
    </dgm:pt>
    <dgm:pt modelId="{4C6AE852-90F9-4837-8A73-8ECBD4E7E155}" type="sibTrans" cxnId="{D80164BB-42A6-45DE-A0C1-C552E3017365}">
      <dgm:prSet/>
      <dgm:spPr/>
      <dgm:t>
        <a:bodyPr/>
        <a:lstStyle/>
        <a:p>
          <a:endParaRPr lang="en-US"/>
        </a:p>
      </dgm:t>
    </dgm:pt>
    <dgm:pt modelId="{4C804910-D173-4BD4-9922-69665C0746F1}">
      <dgm:prSet phldrT="[Text]"/>
      <dgm:spPr/>
      <dgm:t>
        <a:bodyPr/>
        <a:lstStyle/>
        <a:p>
          <a:pPr marL="360363" indent="-360363" algn="l"/>
          <a:r>
            <a:rPr lang="en-ID" b="1" dirty="0" smtClean="0">
              <a:latin typeface="Arial" pitchFamily="34" charset="0"/>
              <a:cs typeface="Arial" pitchFamily="34" charset="0"/>
              <a:hlinkClick xmlns:r="http://schemas.openxmlformats.org/officeDocument/2006/relationships" r:id="rId2" action="ppaction://hlinksldjump"/>
            </a:rPr>
            <a:t>B.  Pelaksanaan Evaluasi Pemberdayaan Komunitas</a:t>
          </a:r>
          <a:endParaRPr lang="en-US" dirty="0"/>
        </a:p>
      </dgm:t>
    </dgm:pt>
    <dgm:pt modelId="{948A7F39-0D8D-44AD-B178-4838EC9F4519}" type="parTrans" cxnId="{6067FD40-7F95-4B05-ADE0-09BFF77E7B1C}">
      <dgm:prSet/>
      <dgm:spPr/>
      <dgm:t>
        <a:bodyPr/>
        <a:lstStyle/>
        <a:p>
          <a:endParaRPr lang="en-US"/>
        </a:p>
      </dgm:t>
    </dgm:pt>
    <dgm:pt modelId="{B1F9A213-17F5-4A47-B04E-BF909440F454}" type="sibTrans" cxnId="{6067FD40-7F95-4B05-ADE0-09BFF77E7B1C}">
      <dgm:prSet/>
      <dgm:spPr/>
      <dgm:t>
        <a:bodyPr/>
        <a:lstStyle/>
        <a:p>
          <a:endParaRPr lang="en-US"/>
        </a:p>
      </dgm:t>
    </dgm:pt>
    <dgm:pt modelId="{E92C81C0-4426-46B4-A1CC-E89B4D763A48}">
      <dgm:prSet phldrT="[Text]"/>
      <dgm:spPr/>
      <dgm:t>
        <a:bodyPr/>
        <a:lstStyle/>
        <a:p>
          <a:pPr marL="360363" indent="-360363" algn="l"/>
          <a:r>
            <a:rPr lang="en-ID" b="1" dirty="0" smtClean="0">
              <a:latin typeface="Arial" pitchFamily="34" charset="0"/>
              <a:cs typeface="Arial" pitchFamily="34" charset="0"/>
              <a:hlinkClick xmlns:r="http://schemas.openxmlformats.org/officeDocument/2006/relationships" r:id="rId3" action="ppaction://hlinksldjump"/>
            </a:rPr>
            <a:t>C.  Penyusunan Laporan Hasil Evaluasi Pemberdayaan Komunitas</a:t>
          </a:r>
          <a:endParaRPr lang="en-US" dirty="0"/>
        </a:p>
      </dgm:t>
    </dgm:pt>
    <dgm:pt modelId="{3D2D0DAE-45EF-4A28-9DBC-3D60D0CC16FA}" type="parTrans" cxnId="{89766C52-A13E-4EB0-BC21-9B18247038D9}">
      <dgm:prSet/>
      <dgm:spPr/>
      <dgm:t>
        <a:bodyPr/>
        <a:lstStyle/>
        <a:p>
          <a:endParaRPr lang="en-US"/>
        </a:p>
      </dgm:t>
    </dgm:pt>
    <dgm:pt modelId="{995C1BF4-D877-4171-B4C1-BD0E24F6F014}" type="sibTrans" cxnId="{89766C52-A13E-4EB0-BC21-9B18247038D9}">
      <dgm:prSet/>
      <dgm:spPr/>
      <dgm:t>
        <a:bodyPr/>
        <a:lstStyle/>
        <a:p>
          <a:endParaRPr lang="en-US"/>
        </a:p>
      </dgm:t>
    </dgm:pt>
    <dgm:pt modelId="{A9FFF6D5-8630-489E-A786-FB7D06D4EAC6}" type="pres">
      <dgm:prSet presAssocID="{E5FD9298-31A8-473F-87ED-593D264E9E91}" presName="Name0" presStyleCnt="0">
        <dgm:presLayoutVars>
          <dgm:chMax val="7"/>
          <dgm:dir/>
          <dgm:animLvl val="lvl"/>
          <dgm:resizeHandles val="exact"/>
        </dgm:presLayoutVars>
      </dgm:prSet>
      <dgm:spPr/>
      <dgm:t>
        <a:bodyPr/>
        <a:lstStyle/>
        <a:p>
          <a:endParaRPr lang="en-US"/>
        </a:p>
      </dgm:t>
    </dgm:pt>
    <dgm:pt modelId="{097CC044-5376-4654-83E2-8211813DCC07}" type="pres">
      <dgm:prSet presAssocID="{A670135B-EA84-406B-89F4-438097FA9517}" presName="circle1" presStyleLbl="node1" presStyleIdx="0" presStyleCnt="3"/>
      <dgm:spPr/>
      <dgm:t>
        <a:bodyPr/>
        <a:lstStyle/>
        <a:p>
          <a:endParaRPr lang="en-US"/>
        </a:p>
      </dgm:t>
    </dgm:pt>
    <dgm:pt modelId="{151CE53C-61B3-4B48-88BF-6D1DDEB3BEDD}" type="pres">
      <dgm:prSet presAssocID="{A670135B-EA84-406B-89F4-438097FA9517}" presName="space" presStyleCnt="0"/>
      <dgm:spPr/>
      <dgm:t>
        <a:bodyPr/>
        <a:lstStyle/>
        <a:p>
          <a:endParaRPr lang="en-US"/>
        </a:p>
      </dgm:t>
    </dgm:pt>
    <dgm:pt modelId="{C38C4564-8CC8-4843-9909-5FF1C60B8635}" type="pres">
      <dgm:prSet presAssocID="{A670135B-EA84-406B-89F4-438097FA9517}" presName="rect1" presStyleLbl="alignAcc1" presStyleIdx="0" presStyleCnt="3"/>
      <dgm:spPr/>
      <dgm:t>
        <a:bodyPr/>
        <a:lstStyle/>
        <a:p>
          <a:endParaRPr lang="en-US"/>
        </a:p>
      </dgm:t>
    </dgm:pt>
    <dgm:pt modelId="{8FEC26E2-AD22-4C44-8FD5-DE1368EC6F74}" type="pres">
      <dgm:prSet presAssocID="{4C804910-D173-4BD4-9922-69665C0746F1}" presName="vertSpace2" presStyleLbl="node1" presStyleIdx="0" presStyleCnt="3"/>
      <dgm:spPr/>
      <dgm:t>
        <a:bodyPr/>
        <a:lstStyle/>
        <a:p>
          <a:endParaRPr lang="en-US"/>
        </a:p>
      </dgm:t>
    </dgm:pt>
    <dgm:pt modelId="{35F862EA-68D3-442D-AEC0-C5F6DB52369B}" type="pres">
      <dgm:prSet presAssocID="{4C804910-D173-4BD4-9922-69665C0746F1}" presName="circle2" presStyleLbl="node1" presStyleIdx="1" presStyleCnt="3"/>
      <dgm:spPr/>
      <dgm:t>
        <a:bodyPr/>
        <a:lstStyle/>
        <a:p>
          <a:endParaRPr lang="en-US"/>
        </a:p>
      </dgm:t>
    </dgm:pt>
    <dgm:pt modelId="{08DF06C1-8BAD-48C7-8BC0-32688C720E47}" type="pres">
      <dgm:prSet presAssocID="{4C804910-D173-4BD4-9922-69665C0746F1}" presName="rect2" presStyleLbl="alignAcc1" presStyleIdx="1" presStyleCnt="3"/>
      <dgm:spPr/>
      <dgm:t>
        <a:bodyPr/>
        <a:lstStyle/>
        <a:p>
          <a:endParaRPr lang="en-US"/>
        </a:p>
      </dgm:t>
    </dgm:pt>
    <dgm:pt modelId="{C48CB59C-27F9-45E0-AFB0-B22E583C6FD1}" type="pres">
      <dgm:prSet presAssocID="{E92C81C0-4426-46B4-A1CC-E89B4D763A48}" presName="vertSpace3" presStyleLbl="node1" presStyleIdx="1" presStyleCnt="3"/>
      <dgm:spPr/>
      <dgm:t>
        <a:bodyPr/>
        <a:lstStyle/>
        <a:p>
          <a:endParaRPr lang="en-US"/>
        </a:p>
      </dgm:t>
    </dgm:pt>
    <dgm:pt modelId="{874BFFCE-AFB3-4DD5-87E6-2452BE6B15CC}" type="pres">
      <dgm:prSet presAssocID="{E92C81C0-4426-46B4-A1CC-E89B4D763A48}" presName="circle3" presStyleLbl="node1" presStyleIdx="2" presStyleCnt="3"/>
      <dgm:spPr/>
      <dgm:t>
        <a:bodyPr/>
        <a:lstStyle/>
        <a:p>
          <a:endParaRPr lang="en-US"/>
        </a:p>
      </dgm:t>
    </dgm:pt>
    <dgm:pt modelId="{C6CC2688-5BF5-45F1-B3D7-CDB8AC205885}" type="pres">
      <dgm:prSet presAssocID="{E92C81C0-4426-46B4-A1CC-E89B4D763A48}" presName="rect3" presStyleLbl="alignAcc1" presStyleIdx="2" presStyleCnt="3"/>
      <dgm:spPr/>
      <dgm:t>
        <a:bodyPr/>
        <a:lstStyle/>
        <a:p>
          <a:endParaRPr lang="en-US"/>
        </a:p>
      </dgm:t>
    </dgm:pt>
    <dgm:pt modelId="{5F7FDE6D-338E-468D-937C-A631CBBBBA1C}" type="pres">
      <dgm:prSet presAssocID="{A670135B-EA84-406B-89F4-438097FA9517}" presName="rect1ParTxNoCh" presStyleLbl="alignAcc1" presStyleIdx="2" presStyleCnt="3">
        <dgm:presLayoutVars>
          <dgm:chMax val="1"/>
          <dgm:bulletEnabled val="1"/>
        </dgm:presLayoutVars>
      </dgm:prSet>
      <dgm:spPr/>
      <dgm:t>
        <a:bodyPr/>
        <a:lstStyle/>
        <a:p>
          <a:endParaRPr lang="en-US"/>
        </a:p>
      </dgm:t>
    </dgm:pt>
    <dgm:pt modelId="{FB44A44A-5CC1-4E88-A379-7AA87229161C}" type="pres">
      <dgm:prSet presAssocID="{4C804910-D173-4BD4-9922-69665C0746F1}" presName="rect2ParTxNoCh" presStyleLbl="alignAcc1" presStyleIdx="2" presStyleCnt="3">
        <dgm:presLayoutVars>
          <dgm:chMax val="1"/>
          <dgm:bulletEnabled val="1"/>
        </dgm:presLayoutVars>
      </dgm:prSet>
      <dgm:spPr/>
      <dgm:t>
        <a:bodyPr/>
        <a:lstStyle/>
        <a:p>
          <a:endParaRPr lang="en-US"/>
        </a:p>
      </dgm:t>
    </dgm:pt>
    <dgm:pt modelId="{8D487F52-9F53-4D29-988C-32B5FA31E786}" type="pres">
      <dgm:prSet presAssocID="{E92C81C0-4426-46B4-A1CC-E89B4D763A48}" presName="rect3ParTxNoCh" presStyleLbl="alignAcc1" presStyleIdx="2" presStyleCnt="3">
        <dgm:presLayoutVars>
          <dgm:chMax val="1"/>
          <dgm:bulletEnabled val="1"/>
        </dgm:presLayoutVars>
      </dgm:prSet>
      <dgm:spPr/>
      <dgm:t>
        <a:bodyPr/>
        <a:lstStyle/>
        <a:p>
          <a:endParaRPr lang="en-US"/>
        </a:p>
      </dgm:t>
    </dgm:pt>
  </dgm:ptLst>
  <dgm:cxnLst>
    <dgm:cxn modelId="{D80164BB-42A6-45DE-A0C1-C552E3017365}" srcId="{E5FD9298-31A8-473F-87ED-593D264E9E91}" destId="{A670135B-EA84-406B-89F4-438097FA9517}" srcOrd="0" destOrd="0" parTransId="{9C528076-867E-4E1E-BAAE-C90F6502F03B}" sibTransId="{4C6AE852-90F9-4837-8A73-8ECBD4E7E155}"/>
    <dgm:cxn modelId="{786F5D02-A387-41BD-840D-D38A035284C8}" type="presOf" srcId="{E92C81C0-4426-46B4-A1CC-E89B4D763A48}" destId="{C6CC2688-5BF5-45F1-B3D7-CDB8AC205885}" srcOrd="0" destOrd="0" presId="urn:microsoft.com/office/officeart/2005/8/layout/target3"/>
    <dgm:cxn modelId="{831242A5-EF72-41D9-B3F5-E0D69E7CCB09}" type="presOf" srcId="{4C804910-D173-4BD4-9922-69665C0746F1}" destId="{FB44A44A-5CC1-4E88-A379-7AA87229161C}" srcOrd="1" destOrd="0" presId="urn:microsoft.com/office/officeart/2005/8/layout/target3"/>
    <dgm:cxn modelId="{8DCD0B66-FE32-42A2-8E84-41BCC3A6B049}" type="presOf" srcId="{E92C81C0-4426-46B4-A1CC-E89B4D763A48}" destId="{8D487F52-9F53-4D29-988C-32B5FA31E786}" srcOrd="1" destOrd="0" presId="urn:microsoft.com/office/officeart/2005/8/layout/target3"/>
    <dgm:cxn modelId="{E915718E-80D5-4094-BDC2-D8F6C34DCED1}" type="presOf" srcId="{A670135B-EA84-406B-89F4-438097FA9517}" destId="{C38C4564-8CC8-4843-9909-5FF1C60B8635}" srcOrd="0" destOrd="0" presId="urn:microsoft.com/office/officeart/2005/8/layout/target3"/>
    <dgm:cxn modelId="{89766C52-A13E-4EB0-BC21-9B18247038D9}" srcId="{E5FD9298-31A8-473F-87ED-593D264E9E91}" destId="{E92C81C0-4426-46B4-A1CC-E89B4D763A48}" srcOrd="2" destOrd="0" parTransId="{3D2D0DAE-45EF-4A28-9DBC-3D60D0CC16FA}" sibTransId="{995C1BF4-D877-4171-B4C1-BD0E24F6F014}"/>
    <dgm:cxn modelId="{6067FD40-7F95-4B05-ADE0-09BFF77E7B1C}" srcId="{E5FD9298-31A8-473F-87ED-593D264E9E91}" destId="{4C804910-D173-4BD4-9922-69665C0746F1}" srcOrd="1" destOrd="0" parTransId="{948A7F39-0D8D-44AD-B178-4838EC9F4519}" sibTransId="{B1F9A213-17F5-4A47-B04E-BF909440F454}"/>
    <dgm:cxn modelId="{E22F9FF2-08E0-4D35-9493-71DC97607E65}" type="presOf" srcId="{E5FD9298-31A8-473F-87ED-593D264E9E91}" destId="{A9FFF6D5-8630-489E-A786-FB7D06D4EAC6}" srcOrd="0" destOrd="0" presId="urn:microsoft.com/office/officeart/2005/8/layout/target3"/>
    <dgm:cxn modelId="{23A05338-B021-4DBC-8B35-120F583C477D}" type="presOf" srcId="{A670135B-EA84-406B-89F4-438097FA9517}" destId="{5F7FDE6D-338E-468D-937C-A631CBBBBA1C}" srcOrd="1" destOrd="0" presId="urn:microsoft.com/office/officeart/2005/8/layout/target3"/>
    <dgm:cxn modelId="{06A3119F-26D6-45A8-B758-8F0C4414735A}" type="presOf" srcId="{4C804910-D173-4BD4-9922-69665C0746F1}" destId="{08DF06C1-8BAD-48C7-8BC0-32688C720E47}" srcOrd="0" destOrd="0" presId="urn:microsoft.com/office/officeart/2005/8/layout/target3"/>
    <dgm:cxn modelId="{85AAE802-3922-434D-B903-B6CAD474CA1C}" type="presParOf" srcId="{A9FFF6D5-8630-489E-A786-FB7D06D4EAC6}" destId="{097CC044-5376-4654-83E2-8211813DCC07}" srcOrd="0" destOrd="0" presId="urn:microsoft.com/office/officeart/2005/8/layout/target3"/>
    <dgm:cxn modelId="{D53656FB-082E-4DE4-A6AF-6178472DFDCC}" type="presParOf" srcId="{A9FFF6D5-8630-489E-A786-FB7D06D4EAC6}" destId="{151CE53C-61B3-4B48-88BF-6D1DDEB3BEDD}" srcOrd="1" destOrd="0" presId="urn:microsoft.com/office/officeart/2005/8/layout/target3"/>
    <dgm:cxn modelId="{BB32842C-8708-4B9D-9B78-F137FDE8771F}" type="presParOf" srcId="{A9FFF6D5-8630-489E-A786-FB7D06D4EAC6}" destId="{C38C4564-8CC8-4843-9909-5FF1C60B8635}" srcOrd="2" destOrd="0" presId="urn:microsoft.com/office/officeart/2005/8/layout/target3"/>
    <dgm:cxn modelId="{0CC60E3E-E3FC-4FB0-8A8F-7517D683A50B}" type="presParOf" srcId="{A9FFF6D5-8630-489E-A786-FB7D06D4EAC6}" destId="{8FEC26E2-AD22-4C44-8FD5-DE1368EC6F74}" srcOrd="3" destOrd="0" presId="urn:microsoft.com/office/officeart/2005/8/layout/target3"/>
    <dgm:cxn modelId="{50AFF27B-481C-47FE-9A17-3237CE354463}" type="presParOf" srcId="{A9FFF6D5-8630-489E-A786-FB7D06D4EAC6}" destId="{35F862EA-68D3-442D-AEC0-C5F6DB52369B}" srcOrd="4" destOrd="0" presId="urn:microsoft.com/office/officeart/2005/8/layout/target3"/>
    <dgm:cxn modelId="{9EAE4D65-586B-47E2-9295-3371CF2E047B}" type="presParOf" srcId="{A9FFF6D5-8630-489E-A786-FB7D06D4EAC6}" destId="{08DF06C1-8BAD-48C7-8BC0-32688C720E47}" srcOrd="5" destOrd="0" presId="urn:microsoft.com/office/officeart/2005/8/layout/target3"/>
    <dgm:cxn modelId="{18F40BA5-ACBE-41E5-80C7-5EBB48CD2433}" type="presParOf" srcId="{A9FFF6D5-8630-489E-A786-FB7D06D4EAC6}" destId="{C48CB59C-27F9-45E0-AFB0-B22E583C6FD1}" srcOrd="6" destOrd="0" presId="urn:microsoft.com/office/officeart/2005/8/layout/target3"/>
    <dgm:cxn modelId="{0A988CAB-C72A-43D4-81CD-69390A8516C5}" type="presParOf" srcId="{A9FFF6D5-8630-489E-A786-FB7D06D4EAC6}" destId="{874BFFCE-AFB3-4DD5-87E6-2452BE6B15CC}" srcOrd="7" destOrd="0" presId="urn:microsoft.com/office/officeart/2005/8/layout/target3"/>
    <dgm:cxn modelId="{B6F7E129-ED8E-463A-8CF4-D4D8FA7B1CE8}" type="presParOf" srcId="{A9FFF6D5-8630-489E-A786-FB7D06D4EAC6}" destId="{C6CC2688-5BF5-45F1-B3D7-CDB8AC205885}" srcOrd="8" destOrd="0" presId="urn:microsoft.com/office/officeart/2005/8/layout/target3"/>
    <dgm:cxn modelId="{04F4625D-AF3C-44BB-814C-3494B1EC6BA6}" type="presParOf" srcId="{A9FFF6D5-8630-489E-A786-FB7D06D4EAC6}" destId="{5F7FDE6D-338E-468D-937C-A631CBBBBA1C}" srcOrd="9" destOrd="0" presId="urn:microsoft.com/office/officeart/2005/8/layout/target3"/>
    <dgm:cxn modelId="{DF5982E5-A8C1-42A6-986C-11E0B9C8CC17}" type="presParOf" srcId="{A9FFF6D5-8630-489E-A786-FB7D06D4EAC6}" destId="{FB44A44A-5CC1-4E88-A379-7AA87229161C}" srcOrd="10" destOrd="0" presId="urn:microsoft.com/office/officeart/2005/8/layout/target3"/>
    <dgm:cxn modelId="{6784D223-6E6F-4710-B4BD-482EB274E17E}" type="presParOf" srcId="{A9FFF6D5-8630-489E-A786-FB7D06D4EAC6}" destId="{8D487F52-9F53-4D29-988C-32B5FA31E786}"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38DC9E2-D2B4-416D-8507-628C40750C81}" type="doc">
      <dgm:prSet loTypeId="urn:microsoft.com/office/officeart/2005/8/layout/process4" loCatId="process" qsTypeId="urn:microsoft.com/office/officeart/2005/8/quickstyle/3d1" qsCatId="3D" csTypeId="urn:microsoft.com/office/officeart/2005/8/colors/colorful1" csCatId="colorful" phldr="1"/>
      <dgm:spPr/>
      <dgm:t>
        <a:bodyPr/>
        <a:lstStyle/>
        <a:p>
          <a:endParaRPr lang="en-US"/>
        </a:p>
      </dgm:t>
    </dgm:pt>
    <dgm:pt modelId="{9E94D113-4450-489A-A357-A9DCD3CE82FD}">
      <dgm:prSet phldrT="[Text]"/>
      <dgm:spPr>
        <a:solidFill>
          <a:srgbClr val="FFCC00"/>
        </a:solidFill>
      </dgm:spPr>
      <dgm:t>
        <a:bodyPr/>
        <a:lstStyle/>
        <a:p>
          <a:r>
            <a:rPr lang="en-ID" b="1" smtClean="0">
              <a:solidFill>
                <a:schemeClr val="tx1">
                  <a:lumMod val="75000"/>
                  <a:lumOff val="25000"/>
                </a:schemeClr>
              </a:solidFill>
              <a:latin typeface="Arial" pitchFamily="34" charset="0"/>
              <a:cs typeface="Arial" pitchFamily="34" charset="0"/>
            </a:rPr>
            <a:t>Evaluasi</a:t>
          </a:r>
          <a:endParaRPr lang="en-US" b="1" dirty="0">
            <a:solidFill>
              <a:schemeClr val="tx1">
                <a:lumMod val="75000"/>
                <a:lumOff val="25000"/>
              </a:schemeClr>
            </a:solidFill>
            <a:latin typeface="Arial" pitchFamily="34" charset="0"/>
            <a:cs typeface="Arial" pitchFamily="34" charset="0"/>
          </a:endParaRPr>
        </a:p>
      </dgm:t>
    </dgm:pt>
    <dgm:pt modelId="{813E3E1D-3980-48BF-B91E-2218E34264E6}" type="parTrans" cxnId="{0B5DE49A-B945-49BD-82F4-93C3D5E581CF}">
      <dgm:prSet/>
      <dgm:spPr/>
      <dgm:t>
        <a:bodyPr/>
        <a:lstStyle/>
        <a:p>
          <a:endParaRPr lang="en-US"/>
        </a:p>
      </dgm:t>
    </dgm:pt>
    <dgm:pt modelId="{CD8764DA-FF3B-42EC-80AA-9CF97713468D}" type="sibTrans" cxnId="{0B5DE49A-B945-49BD-82F4-93C3D5E581CF}">
      <dgm:prSet/>
      <dgm:spPr/>
      <dgm:t>
        <a:bodyPr/>
        <a:lstStyle/>
        <a:p>
          <a:endParaRPr lang="en-US"/>
        </a:p>
      </dgm:t>
    </dgm:pt>
    <dgm:pt modelId="{E42577D1-3C96-4090-9AF4-155B5C881EE7}">
      <dgm:prSet phldrT="[Text]"/>
      <dgm:spPr/>
      <dgm:t>
        <a:bodyPr/>
        <a:lstStyle/>
        <a:p>
          <a:r>
            <a:rPr lang="en-ID" dirty="0" smtClean="0">
              <a:latin typeface="Arial" pitchFamily="34" charset="0"/>
              <a:cs typeface="Arial" pitchFamily="34" charset="0"/>
            </a:rPr>
            <a:t>Upaya menemukan kesesuaian pelaksanaan dengan perencanaan.</a:t>
          </a:r>
          <a:endParaRPr lang="en-US" dirty="0">
            <a:latin typeface="Arial" pitchFamily="34" charset="0"/>
            <a:cs typeface="Arial" pitchFamily="34" charset="0"/>
          </a:endParaRPr>
        </a:p>
      </dgm:t>
    </dgm:pt>
    <dgm:pt modelId="{EAA95443-130C-4FBF-8379-292ECC43925F}" type="parTrans" cxnId="{05FC7410-4AF2-45CE-8E3C-EFBC33667C04}">
      <dgm:prSet/>
      <dgm:spPr/>
      <dgm:t>
        <a:bodyPr/>
        <a:lstStyle/>
        <a:p>
          <a:endParaRPr lang="en-US"/>
        </a:p>
      </dgm:t>
    </dgm:pt>
    <dgm:pt modelId="{39B4B45C-9757-45FD-87DB-9308DFE12589}" type="sibTrans" cxnId="{05FC7410-4AF2-45CE-8E3C-EFBC33667C04}">
      <dgm:prSet/>
      <dgm:spPr/>
      <dgm:t>
        <a:bodyPr/>
        <a:lstStyle/>
        <a:p>
          <a:endParaRPr lang="en-US"/>
        </a:p>
      </dgm:t>
    </dgm:pt>
    <dgm:pt modelId="{469E7F6A-FF95-4BB0-8733-C5FACEFC1407}">
      <dgm:prSet phldrT="[Text]"/>
      <dgm:spPr>
        <a:solidFill>
          <a:srgbClr val="0070C0"/>
        </a:solidFill>
      </dgm:spPr>
      <dgm:t>
        <a:bodyPr/>
        <a:lstStyle/>
        <a:p>
          <a:r>
            <a:rPr lang="en-ID" b="1" dirty="0" smtClean="0">
              <a:latin typeface="Arial" pitchFamily="34" charset="0"/>
              <a:cs typeface="Arial" pitchFamily="34" charset="0"/>
            </a:rPr>
            <a:t>Evaluasi Pemberdayaan Komunitas</a:t>
          </a:r>
          <a:endParaRPr lang="en-US" b="1" dirty="0">
            <a:latin typeface="Arial" pitchFamily="34" charset="0"/>
            <a:cs typeface="Arial" pitchFamily="34" charset="0"/>
          </a:endParaRPr>
        </a:p>
      </dgm:t>
    </dgm:pt>
    <dgm:pt modelId="{F8A727F8-720F-43DC-AA2B-D3D6D56A2068}" type="parTrans" cxnId="{262E8C63-771D-4A4E-9B5D-6F3B3C317CE1}">
      <dgm:prSet/>
      <dgm:spPr/>
      <dgm:t>
        <a:bodyPr/>
        <a:lstStyle/>
        <a:p>
          <a:endParaRPr lang="en-US"/>
        </a:p>
      </dgm:t>
    </dgm:pt>
    <dgm:pt modelId="{F502CF19-988C-4332-82D9-C4BD343B9508}" type="sibTrans" cxnId="{262E8C63-771D-4A4E-9B5D-6F3B3C317CE1}">
      <dgm:prSet/>
      <dgm:spPr/>
      <dgm:t>
        <a:bodyPr/>
        <a:lstStyle/>
        <a:p>
          <a:endParaRPr lang="en-US"/>
        </a:p>
      </dgm:t>
    </dgm:pt>
    <dgm:pt modelId="{954B6D32-9A96-4CC9-812D-9A39EDE99FAE}">
      <dgm:prSet phldrT="[Text]"/>
      <dgm:spPr/>
      <dgm:t>
        <a:bodyPr/>
        <a:lstStyle/>
        <a:p>
          <a:r>
            <a:rPr lang="en-ID" dirty="0" smtClean="0">
              <a:latin typeface="Arial" pitchFamily="34" charset="0"/>
              <a:cs typeface="Arial" pitchFamily="34" charset="0"/>
            </a:rPr>
            <a:t>Pendekatan evaluasi demi tercapainya keberhasilan program.</a:t>
          </a:r>
          <a:endParaRPr lang="en-US" dirty="0">
            <a:latin typeface="Arial" pitchFamily="34" charset="0"/>
            <a:cs typeface="Arial" pitchFamily="34" charset="0"/>
          </a:endParaRPr>
        </a:p>
      </dgm:t>
    </dgm:pt>
    <dgm:pt modelId="{7A83AB3F-4EAB-4F1B-B91A-3FA5296710E6}" type="parTrans" cxnId="{5CAF888D-854F-4CAB-96B2-18013305D7CC}">
      <dgm:prSet/>
      <dgm:spPr/>
      <dgm:t>
        <a:bodyPr/>
        <a:lstStyle/>
        <a:p>
          <a:endParaRPr lang="en-US"/>
        </a:p>
      </dgm:t>
    </dgm:pt>
    <dgm:pt modelId="{6F773331-A8E7-4D30-A39A-544D44F9DC05}" type="sibTrans" cxnId="{5CAF888D-854F-4CAB-96B2-18013305D7CC}">
      <dgm:prSet/>
      <dgm:spPr/>
      <dgm:t>
        <a:bodyPr/>
        <a:lstStyle/>
        <a:p>
          <a:endParaRPr lang="en-US"/>
        </a:p>
      </dgm:t>
    </dgm:pt>
    <dgm:pt modelId="{B9D6FC42-5A5E-40F4-A056-0B01820F737B}" type="pres">
      <dgm:prSet presAssocID="{038DC9E2-D2B4-416D-8507-628C40750C81}" presName="Name0" presStyleCnt="0">
        <dgm:presLayoutVars>
          <dgm:dir/>
          <dgm:animLvl val="lvl"/>
          <dgm:resizeHandles val="exact"/>
        </dgm:presLayoutVars>
      </dgm:prSet>
      <dgm:spPr/>
      <dgm:t>
        <a:bodyPr/>
        <a:lstStyle/>
        <a:p>
          <a:endParaRPr lang="en-US"/>
        </a:p>
      </dgm:t>
    </dgm:pt>
    <dgm:pt modelId="{AD84877A-3FC0-4DCF-B7CB-5B9B908BB19C}" type="pres">
      <dgm:prSet presAssocID="{469E7F6A-FF95-4BB0-8733-C5FACEFC1407}" presName="boxAndChildren" presStyleCnt="0"/>
      <dgm:spPr/>
      <dgm:t>
        <a:bodyPr/>
        <a:lstStyle/>
        <a:p>
          <a:endParaRPr lang="en-US"/>
        </a:p>
      </dgm:t>
    </dgm:pt>
    <dgm:pt modelId="{68296375-EEF3-428E-A10D-0423DD87B2F4}" type="pres">
      <dgm:prSet presAssocID="{469E7F6A-FF95-4BB0-8733-C5FACEFC1407}" presName="parentTextBox" presStyleLbl="node1" presStyleIdx="0" presStyleCnt="2"/>
      <dgm:spPr/>
      <dgm:t>
        <a:bodyPr/>
        <a:lstStyle/>
        <a:p>
          <a:endParaRPr lang="en-US"/>
        </a:p>
      </dgm:t>
    </dgm:pt>
    <dgm:pt modelId="{2F6070D6-C4F3-493F-9049-B13F74D6661A}" type="pres">
      <dgm:prSet presAssocID="{469E7F6A-FF95-4BB0-8733-C5FACEFC1407}" presName="entireBox" presStyleLbl="node1" presStyleIdx="0" presStyleCnt="2"/>
      <dgm:spPr/>
      <dgm:t>
        <a:bodyPr/>
        <a:lstStyle/>
        <a:p>
          <a:endParaRPr lang="en-US"/>
        </a:p>
      </dgm:t>
    </dgm:pt>
    <dgm:pt modelId="{CED010F7-0F95-4859-B7C8-B4D54EDE6D8B}" type="pres">
      <dgm:prSet presAssocID="{469E7F6A-FF95-4BB0-8733-C5FACEFC1407}" presName="descendantBox" presStyleCnt="0"/>
      <dgm:spPr/>
      <dgm:t>
        <a:bodyPr/>
        <a:lstStyle/>
        <a:p>
          <a:endParaRPr lang="en-US"/>
        </a:p>
      </dgm:t>
    </dgm:pt>
    <dgm:pt modelId="{DBA6A22B-F45B-4DF5-9222-7A3A943400BB}" type="pres">
      <dgm:prSet presAssocID="{954B6D32-9A96-4CC9-812D-9A39EDE99FAE}" presName="childTextBox" presStyleLbl="fgAccFollowNode1" presStyleIdx="0" presStyleCnt="2">
        <dgm:presLayoutVars>
          <dgm:bulletEnabled val="1"/>
        </dgm:presLayoutVars>
      </dgm:prSet>
      <dgm:spPr/>
      <dgm:t>
        <a:bodyPr/>
        <a:lstStyle/>
        <a:p>
          <a:endParaRPr lang="en-US"/>
        </a:p>
      </dgm:t>
    </dgm:pt>
    <dgm:pt modelId="{35867BF0-C024-4A91-8E2C-494E035B1D0B}" type="pres">
      <dgm:prSet presAssocID="{CD8764DA-FF3B-42EC-80AA-9CF97713468D}" presName="sp" presStyleCnt="0"/>
      <dgm:spPr/>
      <dgm:t>
        <a:bodyPr/>
        <a:lstStyle/>
        <a:p>
          <a:endParaRPr lang="en-US"/>
        </a:p>
      </dgm:t>
    </dgm:pt>
    <dgm:pt modelId="{B7B58E73-F0A1-45F7-9F5C-7AE6428D5FA2}" type="pres">
      <dgm:prSet presAssocID="{9E94D113-4450-489A-A357-A9DCD3CE82FD}" presName="arrowAndChildren" presStyleCnt="0"/>
      <dgm:spPr/>
      <dgm:t>
        <a:bodyPr/>
        <a:lstStyle/>
        <a:p>
          <a:endParaRPr lang="en-US"/>
        </a:p>
      </dgm:t>
    </dgm:pt>
    <dgm:pt modelId="{2DE53409-F218-4489-BBE3-78C67507FFB0}" type="pres">
      <dgm:prSet presAssocID="{9E94D113-4450-489A-A357-A9DCD3CE82FD}" presName="parentTextArrow" presStyleLbl="node1" presStyleIdx="0" presStyleCnt="2"/>
      <dgm:spPr/>
      <dgm:t>
        <a:bodyPr/>
        <a:lstStyle/>
        <a:p>
          <a:endParaRPr lang="en-US"/>
        </a:p>
      </dgm:t>
    </dgm:pt>
    <dgm:pt modelId="{1168D976-1C58-463D-8914-4DF44AEDB588}" type="pres">
      <dgm:prSet presAssocID="{9E94D113-4450-489A-A357-A9DCD3CE82FD}" presName="arrow" presStyleLbl="node1" presStyleIdx="1" presStyleCnt="2"/>
      <dgm:spPr/>
      <dgm:t>
        <a:bodyPr/>
        <a:lstStyle/>
        <a:p>
          <a:endParaRPr lang="en-US"/>
        </a:p>
      </dgm:t>
    </dgm:pt>
    <dgm:pt modelId="{72EB2549-6970-42D0-9F78-E41A4BC1626A}" type="pres">
      <dgm:prSet presAssocID="{9E94D113-4450-489A-A357-A9DCD3CE82FD}" presName="descendantArrow" presStyleCnt="0"/>
      <dgm:spPr/>
      <dgm:t>
        <a:bodyPr/>
        <a:lstStyle/>
        <a:p>
          <a:endParaRPr lang="en-US"/>
        </a:p>
      </dgm:t>
    </dgm:pt>
    <dgm:pt modelId="{5A99A1F0-7847-489F-A624-34CB3A638E78}" type="pres">
      <dgm:prSet presAssocID="{E42577D1-3C96-4090-9AF4-155B5C881EE7}" presName="childTextArrow" presStyleLbl="fgAccFollowNode1" presStyleIdx="1" presStyleCnt="2">
        <dgm:presLayoutVars>
          <dgm:bulletEnabled val="1"/>
        </dgm:presLayoutVars>
      </dgm:prSet>
      <dgm:spPr/>
      <dgm:t>
        <a:bodyPr/>
        <a:lstStyle/>
        <a:p>
          <a:endParaRPr lang="en-US"/>
        </a:p>
      </dgm:t>
    </dgm:pt>
  </dgm:ptLst>
  <dgm:cxnLst>
    <dgm:cxn modelId="{8C3B999A-16B8-4F7C-9BCA-E65A724C6C5E}" type="presOf" srcId="{954B6D32-9A96-4CC9-812D-9A39EDE99FAE}" destId="{DBA6A22B-F45B-4DF5-9222-7A3A943400BB}" srcOrd="0" destOrd="0" presId="urn:microsoft.com/office/officeart/2005/8/layout/process4"/>
    <dgm:cxn modelId="{262E8C63-771D-4A4E-9B5D-6F3B3C317CE1}" srcId="{038DC9E2-D2B4-416D-8507-628C40750C81}" destId="{469E7F6A-FF95-4BB0-8733-C5FACEFC1407}" srcOrd="1" destOrd="0" parTransId="{F8A727F8-720F-43DC-AA2B-D3D6D56A2068}" sibTransId="{F502CF19-988C-4332-82D9-C4BD343B9508}"/>
    <dgm:cxn modelId="{05FC7410-4AF2-45CE-8E3C-EFBC33667C04}" srcId="{9E94D113-4450-489A-A357-A9DCD3CE82FD}" destId="{E42577D1-3C96-4090-9AF4-155B5C881EE7}" srcOrd="0" destOrd="0" parTransId="{EAA95443-130C-4FBF-8379-292ECC43925F}" sibTransId="{39B4B45C-9757-45FD-87DB-9308DFE12589}"/>
    <dgm:cxn modelId="{5CAF888D-854F-4CAB-96B2-18013305D7CC}" srcId="{469E7F6A-FF95-4BB0-8733-C5FACEFC1407}" destId="{954B6D32-9A96-4CC9-812D-9A39EDE99FAE}" srcOrd="0" destOrd="0" parTransId="{7A83AB3F-4EAB-4F1B-B91A-3FA5296710E6}" sibTransId="{6F773331-A8E7-4D30-A39A-544D44F9DC05}"/>
    <dgm:cxn modelId="{A5CDC347-1003-4AEA-A111-2298F021B8D1}" type="presOf" srcId="{E42577D1-3C96-4090-9AF4-155B5C881EE7}" destId="{5A99A1F0-7847-489F-A624-34CB3A638E78}" srcOrd="0" destOrd="0" presId="urn:microsoft.com/office/officeart/2005/8/layout/process4"/>
    <dgm:cxn modelId="{D4E5A498-3B9B-40BD-8C96-033AA741EA17}" type="presOf" srcId="{469E7F6A-FF95-4BB0-8733-C5FACEFC1407}" destId="{2F6070D6-C4F3-493F-9049-B13F74D6661A}" srcOrd="1" destOrd="0" presId="urn:microsoft.com/office/officeart/2005/8/layout/process4"/>
    <dgm:cxn modelId="{27A73DF1-051F-40F4-B4F0-10A9D5BD87AB}" type="presOf" srcId="{9E94D113-4450-489A-A357-A9DCD3CE82FD}" destId="{1168D976-1C58-463D-8914-4DF44AEDB588}" srcOrd="1" destOrd="0" presId="urn:microsoft.com/office/officeart/2005/8/layout/process4"/>
    <dgm:cxn modelId="{D73A481B-FF22-435C-A59F-9F677083B24B}" type="presOf" srcId="{038DC9E2-D2B4-416D-8507-628C40750C81}" destId="{B9D6FC42-5A5E-40F4-A056-0B01820F737B}" srcOrd="0" destOrd="0" presId="urn:microsoft.com/office/officeart/2005/8/layout/process4"/>
    <dgm:cxn modelId="{0B5DE49A-B945-49BD-82F4-93C3D5E581CF}" srcId="{038DC9E2-D2B4-416D-8507-628C40750C81}" destId="{9E94D113-4450-489A-A357-A9DCD3CE82FD}" srcOrd="0" destOrd="0" parTransId="{813E3E1D-3980-48BF-B91E-2218E34264E6}" sibTransId="{CD8764DA-FF3B-42EC-80AA-9CF97713468D}"/>
    <dgm:cxn modelId="{78862EC3-06BC-4144-80DB-C61A09FE24B1}" type="presOf" srcId="{469E7F6A-FF95-4BB0-8733-C5FACEFC1407}" destId="{68296375-EEF3-428E-A10D-0423DD87B2F4}" srcOrd="0" destOrd="0" presId="urn:microsoft.com/office/officeart/2005/8/layout/process4"/>
    <dgm:cxn modelId="{4D1CEB29-11B5-457B-8738-6A7463948404}" type="presOf" srcId="{9E94D113-4450-489A-A357-A9DCD3CE82FD}" destId="{2DE53409-F218-4489-BBE3-78C67507FFB0}" srcOrd="0" destOrd="0" presId="urn:microsoft.com/office/officeart/2005/8/layout/process4"/>
    <dgm:cxn modelId="{A132BFFF-8F87-408B-BFB1-1340E4F76EDE}" type="presParOf" srcId="{B9D6FC42-5A5E-40F4-A056-0B01820F737B}" destId="{AD84877A-3FC0-4DCF-B7CB-5B9B908BB19C}" srcOrd="0" destOrd="0" presId="urn:microsoft.com/office/officeart/2005/8/layout/process4"/>
    <dgm:cxn modelId="{39D99D35-1F6A-427E-AEF0-8F09B7AC9B80}" type="presParOf" srcId="{AD84877A-3FC0-4DCF-B7CB-5B9B908BB19C}" destId="{68296375-EEF3-428E-A10D-0423DD87B2F4}" srcOrd="0" destOrd="0" presId="urn:microsoft.com/office/officeart/2005/8/layout/process4"/>
    <dgm:cxn modelId="{C2796BD8-2D85-4BF3-A08D-7E3C6F6AF018}" type="presParOf" srcId="{AD84877A-3FC0-4DCF-B7CB-5B9B908BB19C}" destId="{2F6070D6-C4F3-493F-9049-B13F74D6661A}" srcOrd="1" destOrd="0" presId="urn:microsoft.com/office/officeart/2005/8/layout/process4"/>
    <dgm:cxn modelId="{E45CC38E-35E8-4E59-8B66-CFEF762CAAC1}" type="presParOf" srcId="{AD84877A-3FC0-4DCF-B7CB-5B9B908BB19C}" destId="{CED010F7-0F95-4859-B7C8-B4D54EDE6D8B}" srcOrd="2" destOrd="0" presId="urn:microsoft.com/office/officeart/2005/8/layout/process4"/>
    <dgm:cxn modelId="{259E2F51-CA22-461B-9704-517FF1D1C0E6}" type="presParOf" srcId="{CED010F7-0F95-4859-B7C8-B4D54EDE6D8B}" destId="{DBA6A22B-F45B-4DF5-9222-7A3A943400BB}" srcOrd="0" destOrd="0" presId="urn:microsoft.com/office/officeart/2005/8/layout/process4"/>
    <dgm:cxn modelId="{C01FF057-907C-4461-B3BB-A9997D8B0CC5}" type="presParOf" srcId="{B9D6FC42-5A5E-40F4-A056-0B01820F737B}" destId="{35867BF0-C024-4A91-8E2C-494E035B1D0B}" srcOrd="1" destOrd="0" presId="urn:microsoft.com/office/officeart/2005/8/layout/process4"/>
    <dgm:cxn modelId="{46F73923-8A68-450B-812F-34FFECD2321E}" type="presParOf" srcId="{B9D6FC42-5A5E-40F4-A056-0B01820F737B}" destId="{B7B58E73-F0A1-45F7-9F5C-7AE6428D5FA2}" srcOrd="2" destOrd="0" presId="urn:microsoft.com/office/officeart/2005/8/layout/process4"/>
    <dgm:cxn modelId="{34241853-ADC2-4660-AD0C-DF22671B2F6D}" type="presParOf" srcId="{B7B58E73-F0A1-45F7-9F5C-7AE6428D5FA2}" destId="{2DE53409-F218-4489-BBE3-78C67507FFB0}" srcOrd="0" destOrd="0" presId="urn:microsoft.com/office/officeart/2005/8/layout/process4"/>
    <dgm:cxn modelId="{5EBDB356-0C2E-4465-9949-672B6CCB7BD7}" type="presParOf" srcId="{B7B58E73-F0A1-45F7-9F5C-7AE6428D5FA2}" destId="{1168D976-1C58-463D-8914-4DF44AEDB588}" srcOrd="1" destOrd="0" presId="urn:microsoft.com/office/officeart/2005/8/layout/process4"/>
    <dgm:cxn modelId="{D2F79068-DFE2-46A0-ACF7-7FD2A989EBB6}" type="presParOf" srcId="{B7B58E73-F0A1-45F7-9F5C-7AE6428D5FA2}" destId="{72EB2549-6970-42D0-9F78-E41A4BC1626A}" srcOrd="2" destOrd="0" presId="urn:microsoft.com/office/officeart/2005/8/layout/process4"/>
    <dgm:cxn modelId="{0AE474EB-562A-44BB-AA82-E44DC08DD18C}" type="presParOf" srcId="{72EB2549-6970-42D0-9F78-E41A4BC1626A}" destId="{5A99A1F0-7847-489F-A624-34CB3A638E78}"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7C41879-F41C-4D78-B9F5-737ECD47D81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16DB21B9-2D16-4CCB-8B92-F1EE3B7B6692}">
      <dgm:prSet phldrT="[Text]" custT="1"/>
      <dgm:spPr/>
      <dgm:t>
        <a:bodyPr/>
        <a:lstStyle/>
        <a:p>
          <a:r>
            <a:rPr lang="en-ID" sz="2000" b="0" dirty="0" smtClean="0">
              <a:latin typeface="+mj-lt"/>
              <a:cs typeface="Arial" pitchFamily="34" charset="0"/>
            </a:rPr>
            <a:t>Menjaga konsistensi kinerja pelaksanaan pemberdayaan</a:t>
          </a:r>
          <a:endParaRPr lang="en-US" sz="2000" b="0" dirty="0">
            <a:latin typeface="+mj-lt"/>
            <a:cs typeface="Arial" pitchFamily="34" charset="0"/>
          </a:endParaRPr>
        </a:p>
      </dgm:t>
    </dgm:pt>
    <dgm:pt modelId="{FB9956AC-4B2D-4FCF-B6AB-0A198C59F77B}" type="parTrans" cxnId="{71341527-21BC-4072-9602-731AECDDBCE7}">
      <dgm:prSet/>
      <dgm:spPr/>
      <dgm:t>
        <a:bodyPr/>
        <a:lstStyle/>
        <a:p>
          <a:endParaRPr lang="en-US"/>
        </a:p>
      </dgm:t>
    </dgm:pt>
    <dgm:pt modelId="{7E55C31E-2F21-482B-A730-872A50C4F349}" type="sibTrans" cxnId="{71341527-21BC-4072-9602-731AECDDBCE7}">
      <dgm:prSet/>
      <dgm:spPr/>
      <dgm:t>
        <a:bodyPr/>
        <a:lstStyle/>
        <a:p>
          <a:endParaRPr lang="en-US"/>
        </a:p>
      </dgm:t>
    </dgm:pt>
    <dgm:pt modelId="{CCF459DC-1811-4FB5-98E0-CEA4D2380CDE}">
      <dgm:prSet phldrT="[Text]" custT="1"/>
      <dgm:spPr/>
      <dgm:t>
        <a:bodyPr/>
        <a:lstStyle/>
        <a:p>
          <a:r>
            <a:rPr lang="en-ID" sz="2000" b="0" dirty="0" smtClean="0">
              <a:latin typeface="+mj-lt"/>
              <a:cs typeface="Arial" pitchFamily="34" charset="0"/>
            </a:rPr>
            <a:t>Menelaah ketercapaian target  pemberdayaan</a:t>
          </a:r>
          <a:endParaRPr lang="en-US" sz="2000" b="0" dirty="0">
            <a:latin typeface="+mj-lt"/>
            <a:cs typeface="Arial" pitchFamily="34" charset="0"/>
          </a:endParaRPr>
        </a:p>
      </dgm:t>
    </dgm:pt>
    <dgm:pt modelId="{DCBF2CBD-5DDE-48B1-963A-36CFF7E27637}" type="parTrans" cxnId="{63220145-84DD-4CB6-8F2C-E50BA58CE1B2}">
      <dgm:prSet/>
      <dgm:spPr/>
      <dgm:t>
        <a:bodyPr/>
        <a:lstStyle/>
        <a:p>
          <a:endParaRPr lang="en-US"/>
        </a:p>
      </dgm:t>
    </dgm:pt>
    <dgm:pt modelId="{9455F034-D094-44FC-99DA-C0FF4DD1B934}" type="sibTrans" cxnId="{63220145-84DD-4CB6-8F2C-E50BA58CE1B2}">
      <dgm:prSet/>
      <dgm:spPr/>
      <dgm:t>
        <a:bodyPr/>
        <a:lstStyle/>
        <a:p>
          <a:endParaRPr lang="en-US"/>
        </a:p>
      </dgm:t>
    </dgm:pt>
    <dgm:pt modelId="{E1C69420-C3AB-41EC-A8B4-7BE5462CC356}">
      <dgm:prSet phldrT="[Text]" custT="1"/>
      <dgm:spPr/>
      <dgm:t>
        <a:bodyPr/>
        <a:lstStyle/>
        <a:p>
          <a:r>
            <a:rPr lang="en-ID" sz="2000" b="0" dirty="0" smtClean="0">
              <a:latin typeface="+mj-lt"/>
              <a:cs typeface="Arial" pitchFamily="34" charset="0"/>
            </a:rPr>
            <a:t>Memberikan saran dan solusi dalam memperbaiki permasalahan saat proses pemberdayaan</a:t>
          </a:r>
          <a:endParaRPr lang="en-US" sz="2000" b="0" dirty="0">
            <a:latin typeface="+mj-lt"/>
            <a:cs typeface="Arial" pitchFamily="34" charset="0"/>
          </a:endParaRPr>
        </a:p>
      </dgm:t>
    </dgm:pt>
    <dgm:pt modelId="{DFB82A07-49DC-498B-95F4-BE4108C0F8C2}" type="parTrans" cxnId="{9687256D-765F-40E5-B61B-64B5607F807D}">
      <dgm:prSet/>
      <dgm:spPr/>
      <dgm:t>
        <a:bodyPr/>
        <a:lstStyle/>
        <a:p>
          <a:endParaRPr lang="en-US"/>
        </a:p>
      </dgm:t>
    </dgm:pt>
    <dgm:pt modelId="{D9044C7A-747C-4E89-9125-D76011B19A23}" type="sibTrans" cxnId="{9687256D-765F-40E5-B61B-64B5607F807D}">
      <dgm:prSet/>
      <dgm:spPr/>
      <dgm:t>
        <a:bodyPr/>
        <a:lstStyle/>
        <a:p>
          <a:endParaRPr lang="en-US"/>
        </a:p>
      </dgm:t>
    </dgm:pt>
    <dgm:pt modelId="{90191B17-7984-4BE1-9990-44D0CB0D5CE9}">
      <dgm:prSet custT="1"/>
      <dgm:spPr/>
      <dgm:t>
        <a:bodyPr/>
        <a:lstStyle/>
        <a:p>
          <a:r>
            <a:rPr lang="en-ID" sz="2000" b="0" dirty="0" smtClean="0">
              <a:latin typeface="+mj-lt"/>
              <a:cs typeface="Arial" pitchFamily="34" charset="0"/>
            </a:rPr>
            <a:t>Sebagai sarana dan media pelaporan program kerja</a:t>
          </a:r>
          <a:endParaRPr lang="en-US" sz="2000" b="0" dirty="0">
            <a:latin typeface="+mj-lt"/>
            <a:cs typeface="Arial" pitchFamily="34" charset="0"/>
          </a:endParaRPr>
        </a:p>
      </dgm:t>
    </dgm:pt>
    <dgm:pt modelId="{9F74BE9E-D317-4E11-8F06-C818B835DC7F}" type="parTrans" cxnId="{2A3D81E4-9621-4750-82C5-2D265B4C1363}">
      <dgm:prSet/>
      <dgm:spPr/>
      <dgm:t>
        <a:bodyPr/>
        <a:lstStyle/>
        <a:p>
          <a:endParaRPr lang="en-US"/>
        </a:p>
      </dgm:t>
    </dgm:pt>
    <dgm:pt modelId="{7B203CBB-3F32-4E05-806E-F21DEFCD041C}" type="sibTrans" cxnId="{2A3D81E4-9621-4750-82C5-2D265B4C1363}">
      <dgm:prSet/>
      <dgm:spPr/>
      <dgm:t>
        <a:bodyPr/>
        <a:lstStyle/>
        <a:p>
          <a:endParaRPr lang="en-US"/>
        </a:p>
      </dgm:t>
    </dgm:pt>
    <dgm:pt modelId="{D1730D07-DC9A-4F3A-A310-8ED3CAF49BE5}">
      <dgm:prSet custT="1"/>
      <dgm:spPr/>
      <dgm:t>
        <a:bodyPr/>
        <a:lstStyle/>
        <a:p>
          <a:r>
            <a:rPr lang="en-ID" sz="2000" b="0" dirty="0" smtClean="0">
              <a:latin typeface="+mj-lt"/>
              <a:cs typeface="Arial" pitchFamily="34" charset="0"/>
            </a:rPr>
            <a:t>Sebagai media pengembangan sistem pelaksanaan pemberdayaan</a:t>
          </a:r>
          <a:endParaRPr lang="en-US" sz="2000" b="0" dirty="0">
            <a:latin typeface="+mj-lt"/>
            <a:cs typeface="Arial" pitchFamily="34" charset="0"/>
          </a:endParaRPr>
        </a:p>
      </dgm:t>
    </dgm:pt>
    <dgm:pt modelId="{2D9CBB61-8359-4F07-BE39-C5C01E82EFA6}" type="parTrans" cxnId="{28098FE4-EDE1-4003-867A-F80DEAA856A2}">
      <dgm:prSet/>
      <dgm:spPr/>
      <dgm:t>
        <a:bodyPr/>
        <a:lstStyle/>
        <a:p>
          <a:endParaRPr lang="en-US"/>
        </a:p>
      </dgm:t>
    </dgm:pt>
    <dgm:pt modelId="{94936BC8-ADEF-424B-960A-FED2B982E51D}" type="sibTrans" cxnId="{28098FE4-EDE1-4003-867A-F80DEAA856A2}">
      <dgm:prSet/>
      <dgm:spPr/>
      <dgm:t>
        <a:bodyPr/>
        <a:lstStyle/>
        <a:p>
          <a:endParaRPr lang="en-US"/>
        </a:p>
      </dgm:t>
    </dgm:pt>
    <dgm:pt modelId="{816A3A44-F2C4-4CA2-BDA7-2F206BF92670}" type="pres">
      <dgm:prSet presAssocID="{27C41879-F41C-4D78-B9F5-737ECD47D814}" presName="linear" presStyleCnt="0">
        <dgm:presLayoutVars>
          <dgm:dir/>
          <dgm:animLvl val="lvl"/>
          <dgm:resizeHandles val="exact"/>
        </dgm:presLayoutVars>
      </dgm:prSet>
      <dgm:spPr/>
      <dgm:t>
        <a:bodyPr/>
        <a:lstStyle/>
        <a:p>
          <a:endParaRPr lang="en-US"/>
        </a:p>
      </dgm:t>
    </dgm:pt>
    <dgm:pt modelId="{29825FC0-FBFD-42CB-BCAC-684D3585072A}" type="pres">
      <dgm:prSet presAssocID="{16DB21B9-2D16-4CCB-8B92-F1EE3B7B6692}" presName="parentLin" presStyleCnt="0"/>
      <dgm:spPr/>
      <dgm:t>
        <a:bodyPr/>
        <a:lstStyle/>
        <a:p>
          <a:endParaRPr lang="en-US"/>
        </a:p>
      </dgm:t>
    </dgm:pt>
    <dgm:pt modelId="{2B942C0D-9C42-4782-91FD-D66004679CC4}" type="pres">
      <dgm:prSet presAssocID="{16DB21B9-2D16-4CCB-8B92-F1EE3B7B6692}" presName="parentLeftMargin" presStyleLbl="node1" presStyleIdx="0" presStyleCnt="5"/>
      <dgm:spPr/>
      <dgm:t>
        <a:bodyPr/>
        <a:lstStyle/>
        <a:p>
          <a:endParaRPr lang="en-US"/>
        </a:p>
      </dgm:t>
    </dgm:pt>
    <dgm:pt modelId="{4A441A9C-7A54-476D-9E09-D80743EF08A9}" type="pres">
      <dgm:prSet presAssocID="{16DB21B9-2D16-4CCB-8B92-F1EE3B7B6692}" presName="parentText" presStyleLbl="node1" presStyleIdx="0" presStyleCnt="5" custScaleX="115306">
        <dgm:presLayoutVars>
          <dgm:chMax val="0"/>
          <dgm:bulletEnabled val="1"/>
        </dgm:presLayoutVars>
      </dgm:prSet>
      <dgm:spPr/>
      <dgm:t>
        <a:bodyPr/>
        <a:lstStyle/>
        <a:p>
          <a:endParaRPr lang="en-US"/>
        </a:p>
      </dgm:t>
    </dgm:pt>
    <dgm:pt modelId="{00B90FBB-ADE7-467E-B1B0-5EFD856670EC}" type="pres">
      <dgm:prSet presAssocID="{16DB21B9-2D16-4CCB-8B92-F1EE3B7B6692}" presName="negativeSpace" presStyleCnt="0"/>
      <dgm:spPr/>
      <dgm:t>
        <a:bodyPr/>
        <a:lstStyle/>
        <a:p>
          <a:endParaRPr lang="en-US"/>
        </a:p>
      </dgm:t>
    </dgm:pt>
    <dgm:pt modelId="{3C46107D-7AA2-4FDD-BB8C-C12357A8F5DC}" type="pres">
      <dgm:prSet presAssocID="{16DB21B9-2D16-4CCB-8B92-F1EE3B7B6692}" presName="childText" presStyleLbl="conFgAcc1" presStyleIdx="0" presStyleCnt="5">
        <dgm:presLayoutVars>
          <dgm:bulletEnabled val="1"/>
        </dgm:presLayoutVars>
      </dgm:prSet>
      <dgm:spPr/>
      <dgm:t>
        <a:bodyPr/>
        <a:lstStyle/>
        <a:p>
          <a:endParaRPr lang="en-US"/>
        </a:p>
      </dgm:t>
    </dgm:pt>
    <dgm:pt modelId="{658419F9-8409-47B4-8F89-0594BB898D77}" type="pres">
      <dgm:prSet presAssocID="{7E55C31E-2F21-482B-A730-872A50C4F349}" presName="spaceBetweenRectangles" presStyleCnt="0"/>
      <dgm:spPr/>
      <dgm:t>
        <a:bodyPr/>
        <a:lstStyle/>
        <a:p>
          <a:endParaRPr lang="en-US"/>
        </a:p>
      </dgm:t>
    </dgm:pt>
    <dgm:pt modelId="{5C8157F6-A7DE-4D3A-9553-0ED58A57D1A4}" type="pres">
      <dgm:prSet presAssocID="{CCF459DC-1811-4FB5-98E0-CEA4D2380CDE}" presName="parentLin" presStyleCnt="0"/>
      <dgm:spPr/>
      <dgm:t>
        <a:bodyPr/>
        <a:lstStyle/>
        <a:p>
          <a:endParaRPr lang="en-US"/>
        </a:p>
      </dgm:t>
    </dgm:pt>
    <dgm:pt modelId="{F26961ED-CB39-4491-B6C1-77B5EE8AF8B0}" type="pres">
      <dgm:prSet presAssocID="{CCF459DC-1811-4FB5-98E0-CEA4D2380CDE}" presName="parentLeftMargin" presStyleLbl="node1" presStyleIdx="0" presStyleCnt="5"/>
      <dgm:spPr/>
      <dgm:t>
        <a:bodyPr/>
        <a:lstStyle/>
        <a:p>
          <a:endParaRPr lang="en-US"/>
        </a:p>
      </dgm:t>
    </dgm:pt>
    <dgm:pt modelId="{1676B67C-D9EB-4CF5-8D95-AB07C24C9C96}" type="pres">
      <dgm:prSet presAssocID="{CCF459DC-1811-4FB5-98E0-CEA4D2380CDE}" presName="parentText" presStyleLbl="node1" presStyleIdx="1" presStyleCnt="5" custScaleX="115134">
        <dgm:presLayoutVars>
          <dgm:chMax val="0"/>
          <dgm:bulletEnabled val="1"/>
        </dgm:presLayoutVars>
      </dgm:prSet>
      <dgm:spPr/>
      <dgm:t>
        <a:bodyPr/>
        <a:lstStyle/>
        <a:p>
          <a:endParaRPr lang="en-US"/>
        </a:p>
      </dgm:t>
    </dgm:pt>
    <dgm:pt modelId="{8F26A4DE-B804-467B-97E1-6BFE05B268AD}" type="pres">
      <dgm:prSet presAssocID="{CCF459DC-1811-4FB5-98E0-CEA4D2380CDE}" presName="negativeSpace" presStyleCnt="0"/>
      <dgm:spPr/>
      <dgm:t>
        <a:bodyPr/>
        <a:lstStyle/>
        <a:p>
          <a:endParaRPr lang="en-US"/>
        </a:p>
      </dgm:t>
    </dgm:pt>
    <dgm:pt modelId="{311EFDB7-5ACE-4A53-9AC4-419A5FE8A259}" type="pres">
      <dgm:prSet presAssocID="{CCF459DC-1811-4FB5-98E0-CEA4D2380CDE}" presName="childText" presStyleLbl="conFgAcc1" presStyleIdx="1" presStyleCnt="5">
        <dgm:presLayoutVars>
          <dgm:bulletEnabled val="1"/>
        </dgm:presLayoutVars>
      </dgm:prSet>
      <dgm:spPr/>
      <dgm:t>
        <a:bodyPr/>
        <a:lstStyle/>
        <a:p>
          <a:endParaRPr lang="en-US"/>
        </a:p>
      </dgm:t>
    </dgm:pt>
    <dgm:pt modelId="{685918F8-7D34-4AB9-BB9D-16C5DB91ADC6}" type="pres">
      <dgm:prSet presAssocID="{9455F034-D094-44FC-99DA-C0FF4DD1B934}" presName="spaceBetweenRectangles" presStyleCnt="0"/>
      <dgm:spPr/>
      <dgm:t>
        <a:bodyPr/>
        <a:lstStyle/>
        <a:p>
          <a:endParaRPr lang="en-US"/>
        </a:p>
      </dgm:t>
    </dgm:pt>
    <dgm:pt modelId="{8404876B-398C-4840-9813-0D68CAA30F0C}" type="pres">
      <dgm:prSet presAssocID="{E1C69420-C3AB-41EC-A8B4-7BE5462CC356}" presName="parentLin" presStyleCnt="0"/>
      <dgm:spPr/>
      <dgm:t>
        <a:bodyPr/>
        <a:lstStyle/>
        <a:p>
          <a:endParaRPr lang="en-US"/>
        </a:p>
      </dgm:t>
    </dgm:pt>
    <dgm:pt modelId="{A2C65BEB-34F2-47EF-821F-02B64144EF3F}" type="pres">
      <dgm:prSet presAssocID="{E1C69420-C3AB-41EC-A8B4-7BE5462CC356}" presName="parentLeftMargin" presStyleLbl="node1" presStyleIdx="1" presStyleCnt="5"/>
      <dgm:spPr/>
      <dgm:t>
        <a:bodyPr/>
        <a:lstStyle/>
        <a:p>
          <a:endParaRPr lang="en-US"/>
        </a:p>
      </dgm:t>
    </dgm:pt>
    <dgm:pt modelId="{03F34D9E-48DB-49DD-9B59-055168D599D8}" type="pres">
      <dgm:prSet presAssocID="{E1C69420-C3AB-41EC-A8B4-7BE5462CC356}" presName="parentText" presStyleLbl="node1" presStyleIdx="2" presStyleCnt="5" custScaleX="115306" custScaleY="137841">
        <dgm:presLayoutVars>
          <dgm:chMax val="0"/>
          <dgm:bulletEnabled val="1"/>
        </dgm:presLayoutVars>
      </dgm:prSet>
      <dgm:spPr/>
      <dgm:t>
        <a:bodyPr/>
        <a:lstStyle/>
        <a:p>
          <a:endParaRPr lang="en-US"/>
        </a:p>
      </dgm:t>
    </dgm:pt>
    <dgm:pt modelId="{2F6B7FBA-00D1-42F2-BB85-8E8E08E21C3E}" type="pres">
      <dgm:prSet presAssocID="{E1C69420-C3AB-41EC-A8B4-7BE5462CC356}" presName="negativeSpace" presStyleCnt="0"/>
      <dgm:spPr/>
      <dgm:t>
        <a:bodyPr/>
        <a:lstStyle/>
        <a:p>
          <a:endParaRPr lang="en-US"/>
        </a:p>
      </dgm:t>
    </dgm:pt>
    <dgm:pt modelId="{35930AC7-C428-4C24-9D5C-2F19F197AA9C}" type="pres">
      <dgm:prSet presAssocID="{E1C69420-C3AB-41EC-A8B4-7BE5462CC356}" presName="childText" presStyleLbl="conFgAcc1" presStyleIdx="2" presStyleCnt="5">
        <dgm:presLayoutVars>
          <dgm:bulletEnabled val="1"/>
        </dgm:presLayoutVars>
      </dgm:prSet>
      <dgm:spPr/>
      <dgm:t>
        <a:bodyPr/>
        <a:lstStyle/>
        <a:p>
          <a:endParaRPr lang="en-US"/>
        </a:p>
      </dgm:t>
    </dgm:pt>
    <dgm:pt modelId="{D6A30CF1-AB9E-4876-B3CC-E94EA8B70E9B}" type="pres">
      <dgm:prSet presAssocID="{D9044C7A-747C-4E89-9125-D76011B19A23}" presName="spaceBetweenRectangles" presStyleCnt="0"/>
      <dgm:spPr/>
      <dgm:t>
        <a:bodyPr/>
        <a:lstStyle/>
        <a:p>
          <a:endParaRPr lang="en-US"/>
        </a:p>
      </dgm:t>
    </dgm:pt>
    <dgm:pt modelId="{0F1A24FC-FC73-4383-AC39-34BDFF1E9835}" type="pres">
      <dgm:prSet presAssocID="{90191B17-7984-4BE1-9990-44D0CB0D5CE9}" presName="parentLin" presStyleCnt="0"/>
      <dgm:spPr/>
      <dgm:t>
        <a:bodyPr/>
        <a:lstStyle/>
        <a:p>
          <a:endParaRPr lang="en-US"/>
        </a:p>
      </dgm:t>
    </dgm:pt>
    <dgm:pt modelId="{1FF2CA2A-324B-4824-904F-08E96971DED8}" type="pres">
      <dgm:prSet presAssocID="{90191B17-7984-4BE1-9990-44D0CB0D5CE9}" presName="parentLeftMargin" presStyleLbl="node1" presStyleIdx="2" presStyleCnt="5"/>
      <dgm:spPr/>
      <dgm:t>
        <a:bodyPr/>
        <a:lstStyle/>
        <a:p>
          <a:endParaRPr lang="en-US"/>
        </a:p>
      </dgm:t>
    </dgm:pt>
    <dgm:pt modelId="{6E036AC4-7891-481E-B60F-C0B11248E5EE}" type="pres">
      <dgm:prSet presAssocID="{90191B17-7984-4BE1-9990-44D0CB0D5CE9}" presName="parentText" presStyleLbl="node1" presStyleIdx="3" presStyleCnt="5" custScaleX="115306">
        <dgm:presLayoutVars>
          <dgm:chMax val="0"/>
          <dgm:bulletEnabled val="1"/>
        </dgm:presLayoutVars>
      </dgm:prSet>
      <dgm:spPr/>
      <dgm:t>
        <a:bodyPr/>
        <a:lstStyle/>
        <a:p>
          <a:endParaRPr lang="en-US"/>
        </a:p>
      </dgm:t>
    </dgm:pt>
    <dgm:pt modelId="{5CA3FCCE-23CF-4114-8228-0F19246A762B}" type="pres">
      <dgm:prSet presAssocID="{90191B17-7984-4BE1-9990-44D0CB0D5CE9}" presName="negativeSpace" presStyleCnt="0"/>
      <dgm:spPr/>
      <dgm:t>
        <a:bodyPr/>
        <a:lstStyle/>
        <a:p>
          <a:endParaRPr lang="en-US"/>
        </a:p>
      </dgm:t>
    </dgm:pt>
    <dgm:pt modelId="{65F72E2D-2722-4495-B306-F0DC63413177}" type="pres">
      <dgm:prSet presAssocID="{90191B17-7984-4BE1-9990-44D0CB0D5CE9}" presName="childText" presStyleLbl="conFgAcc1" presStyleIdx="3" presStyleCnt="5">
        <dgm:presLayoutVars>
          <dgm:bulletEnabled val="1"/>
        </dgm:presLayoutVars>
      </dgm:prSet>
      <dgm:spPr/>
      <dgm:t>
        <a:bodyPr/>
        <a:lstStyle/>
        <a:p>
          <a:endParaRPr lang="en-US"/>
        </a:p>
      </dgm:t>
    </dgm:pt>
    <dgm:pt modelId="{0023EA9E-292B-4B96-B948-778E2379B45B}" type="pres">
      <dgm:prSet presAssocID="{7B203CBB-3F32-4E05-806E-F21DEFCD041C}" presName="spaceBetweenRectangles" presStyleCnt="0"/>
      <dgm:spPr/>
      <dgm:t>
        <a:bodyPr/>
        <a:lstStyle/>
        <a:p>
          <a:endParaRPr lang="en-US"/>
        </a:p>
      </dgm:t>
    </dgm:pt>
    <dgm:pt modelId="{DABF35A6-D96E-48BD-871F-0CBD335472E8}" type="pres">
      <dgm:prSet presAssocID="{D1730D07-DC9A-4F3A-A310-8ED3CAF49BE5}" presName="parentLin" presStyleCnt="0"/>
      <dgm:spPr/>
      <dgm:t>
        <a:bodyPr/>
        <a:lstStyle/>
        <a:p>
          <a:endParaRPr lang="en-US"/>
        </a:p>
      </dgm:t>
    </dgm:pt>
    <dgm:pt modelId="{D0A1D3EE-321F-4A01-8F22-4F8DA2A8884F}" type="pres">
      <dgm:prSet presAssocID="{D1730D07-DC9A-4F3A-A310-8ED3CAF49BE5}" presName="parentLeftMargin" presStyleLbl="node1" presStyleIdx="3" presStyleCnt="5"/>
      <dgm:spPr/>
      <dgm:t>
        <a:bodyPr/>
        <a:lstStyle/>
        <a:p>
          <a:endParaRPr lang="en-US"/>
        </a:p>
      </dgm:t>
    </dgm:pt>
    <dgm:pt modelId="{C442A284-D4B0-4EAC-874D-394A4AA587FF}" type="pres">
      <dgm:prSet presAssocID="{D1730D07-DC9A-4F3A-A310-8ED3CAF49BE5}" presName="parentText" presStyleLbl="node1" presStyleIdx="4" presStyleCnt="5" custScaleX="115306" custScaleY="122741">
        <dgm:presLayoutVars>
          <dgm:chMax val="0"/>
          <dgm:bulletEnabled val="1"/>
        </dgm:presLayoutVars>
      </dgm:prSet>
      <dgm:spPr/>
      <dgm:t>
        <a:bodyPr/>
        <a:lstStyle/>
        <a:p>
          <a:endParaRPr lang="en-US"/>
        </a:p>
      </dgm:t>
    </dgm:pt>
    <dgm:pt modelId="{930A1F6F-F9FC-40E4-BA03-5B4740E42A58}" type="pres">
      <dgm:prSet presAssocID="{D1730D07-DC9A-4F3A-A310-8ED3CAF49BE5}" presName="negativeSpace" presStyleCnt="0"/>
      <dgm:spPr/>
      <dgm:t>
        <a:bodyPr/>
        <a:lstStyle/>
        <a:p>
          <a:endParaRPr lang="en-US"/>
        </a:p>
      </dgm:t>
    </dgm:pt>
    <dgm:pt modelId="{F0A41409-533D-47CF-A8D1-3B3240EAC5E3}" type="pres">
      <dgm:prSet presAssocID="{D1730D07-DC9A-4F3A-A310-8ED3CAF49BE5}" presName="childText" presStyleLbl="conFgAcc1" presStyleIdx="4" presStyleCnt="5">
        <dgm:presLayoutVars>
          <dgm:bulletEnabled val="1"/>
        </dgm:presLayoutVars>
      </dgm:prSet>
      <dgm:spPr/>
      <dgm:t>
        <a:bodyPr/>
        <a:lstStyle/>
        <a:p>
          <a:endParaRPr lang="en-US"/>
        </a:p>
      </dgm:t>
    </dgm:pt>
  </dgm:ptLst>
  <dgm:cxnLst>
    <dgm:cxn modelId="{28098FE4-EDE1-4003-867A-F80DEAA856A2}" srcId="{27C41879-F41C-4D78-B9F5-737ECD47D814}" destId="{D1730D07-DC9A-4F3A-A310-8ED3CAF49BE5}" srcOrd="4" destOrd="0" parTransId="{2D9CBB61-8359-4F07-BE39-C5C01E82EFA6}" sibTransId="{94936BC8-ADEF-424B-960A-FED2B982E51D}"/>
    <dgm:cxn modelId="{2EF8BD03-07E1-486D-BA27-ED2B75E44A9E}" type="presOf" srcId="{D1730D07-DC9A-4F3A-A310-8ED3CAF49BE5}" destId="{D0A1D3EE-321F-4A01-8F22-4F8DA2A8884F}" srcOrd="0" destOrd="0" presId="urn:microsoft.com/office/officeart/2005/8/layout/list1"/>
    <dgm:cxn modelId="{71341527-21BC-4072-9602-731AECDDBCE7}" srcId="{27C41879-F41C-4D78-B9F5-737ECD47D814}" destId="{16DB21B9-2D16-4CCB-8B92-F1EE3B7B6692}" srcOrd="0" destOrd="0" parTransId="{FB9956AC-4B2D-4FCF-B6AB-0A198C59F77B}" sibTransId="{7E55C31E-2F21-482B-A730-872A50C4F349}"/>
    <dgm:cxn modelId="{B29C2318-BF85-4D19-BE8D-4854304B53E6}" type="presOf" srcId="{E1C69420-C3AB-41EC-A8B4-7BE5462CC356}" destId="{A2C65BEB-34F2-47EF-821F-02B64144EF3F}" srcOrd="0" destOrd="0" presId="urn:microsoft.com/office/officeart/2005/8/layout/list1"/>
    <dgm:cxn modelId="{8FD36D04-9CAF-436F-846A-ECE0F8E9B119}" type="presOf" srcId="{E1C69420-C3AB-41EC-A8B4-7BE5462CC356}" destId="{03F34D9E-48DB-49DD-9B59-055168D599D8}" srcOrd="1" destOrd="0" presId="urn:microsoft.com/office/officeart/2005/8/layout/list1"/>
    <dgm:cxn modelId="{E2FCCB9C-88E1-46F5-B624-35B7C975CD93}" type="presOf" srcId="{16DB21B9-2D16-4CCB-8B92-F1EE3B7B6692}" destId="{2B942C0D-9C42-4782-91FD-D66004679CC4}" srcOrd="0" destOrd="0" presId="urn:microsoft.com/office/officeart/2005/8/layout/list1"/>
    <dgm:cxn modelId="{2A3D81E4-9621-4750-82C5-2D265B4C1363}" srcId="{27C41879-F41C-4D78-B9F5-737ECD47D814}" destId="{90191B17-7984-4BE1-9990-44D0CB0D5CE9}" srcOrd="3" destOrd="0" parTransId="{9F74BE9E-D317-4E11-8F06-C818B835DC7F}" sibTransId="{7B203CBB-3F32-4E05-806E-F21DEFCD041C}"/>
    <dgm:cxn modelId="{6E8A37B4-937A-4ABE-94A0-596A2E1A9408}" type="presOf" srcId="{D1730D07-DC9A-4F3A-A310-8ED3CAF49BE5}" destId="{C442A284-D4B0-4EAC-874D-394A4AA587FF}" srcOrd="1" destOrd="0" presId="urn:microsoft.com/office/officeart/2005/8/layout/list1"/>
    <dgm:cxn modelId="{9687256D-765F-40E5-B61B-64B5607F807D}" srcId="{27C41879-F41C-4D78-B9F5-737ECD47D814}" destId="{E1C69420-C3AB-41EC-A8B4-7BE5462CC356}" srcOrd="2" destOrd="0" parTransId="{DFB82A07-49DC-498B-95F4-BE4108C0F8C2}" sibTransId="{D9044C7A-747C-4E89-9125-D76011B19A23}"/>
    <dgm:cxn modelId="{63220145-84DD-4CB6-8F2C-E50BA58CE1B2}" srcId="{27C41879-F41C-4D78-B9F5-737ECD47D814}" destId="{CCF459DC-1811-4FB5-98E0-CEA4D2380CDE}" srcOrd="1" destOrd="0" parTransId="{DCBF2CBD-5DDE-48B1-963A-36CFF7E27637}" sibTransId="{9455F034-D094-44FC-99DA-C0FF4DD1B934}"/>
    <dgm:cxn modelId="{9D1D9F48-F407-4142-B77A-B388E4743CAE}" type="presOf" srcId="{27C41879-F41C-4D78-B9F5-737ECD47D814}" destId="{816A3A44-F2C4-4CA2-BDA7-2F206BF92670}" srcOrd="0" destOrd="0" presId="urn:microsoft.com/office/officeart/2005/8/layout/list1"/>
    <dgm:cxn modelId="{048E538C-60A5-4415-8C54-033969C28E50}" type="presOf" srcId="{CCF459DC-1811-4FB5-98E0-CEA4D2380CDE}" destId="{F26961ED-CB39-4491-B6C1-77B5EE8AF8B0}" srcOrd="0" destOrd="0" presId="urn:microsoft.com/office/officeart/2005/8/layout/list1"/>
    <dgm:cxn modelId="{4D8DB635-164B-49CF-A7AA-5136EF983309}" type="presOf" srcId="{90191B17-7984-4BE1-9990-44D0CB0D5CE9}" destId="{6E036AC4-7891-481E-B60F-C0B11248E5EE}" srcOrd="1" destOrd="0" presId="urn:microsoft.com/office/officeart/2005/8/layout/list1"/>
    <dgm:cxn modelId="{B3F1427C-CA3A-4A48-AD3F-5FF4C6499953}" type="presOf" srcId="{CCF459DC-1811-4FB5-98E0-CEA4D2380CDE}" destId="{1676B67C-D9EB-4CF5-8D95-AB07C24C9C96}" srcOrd="1" destOrd="0" presId="urn:microsoft.com/office/officeart/2005/8/layout/list1"/>
    <dgm:cxn modelId="{1E6313A3-8602-4D3D-8EDF-F74F0D6CE067}" type="presOf" srcId="{90191B17-7984-4BE1-9990-44D0CB0D5CE9}" destId="{1FF2CA2A-324B-4824-904F-08E96971DED8}" srcOrd="0" destOrd="0" presId="urn:microsoft.com/office/officeart/2005/8/layout/list1"/>
    <dgm:cxn modelId="{DA4DBA70-06C5-48C0-83F0-B136CA610109}" type="presOf" srcId="{16DB21B9-2D16-4CCB-8B92-F1EE3B7B6692}" destId="{4A441A9C-7A54-476D-9E09-D80743EF08A9}" srcOrd="1" destOrd="0" presId="urn:microsoft.com/office/officeart/2005/8/layout/list1"/>
    <dgm:cxn modelId="{971E632D-8B8B-4849-846E-5A2262B0F6AA}" type="presParOf" srcId="{816A3A44-F2C4-4CA2-BDA7-2F206BF92670}" destId="{29825FC0-FBFD-42CB-BCAC-684D3585072A}" srcOrd="0" destOrd="0" presId="urn:microsoft.com/office/officeart/2005/8/layout/list1"/>
    <dgm:cxn modelId="{032585E6-F593-4CB5-AC24-CADC0EC16A63}" type="presParOf" srcId="{29825FC0-FBFD-42CB-BCAC-684D3585072A}" destId="{2B942C0D-9C42-4782-91FD-D66004679CC4}" srcOrd="0" destOrd="0" presId="urn:microsoft.com/office/officeart/2005/8/layout/list1"/>
    <dgm:cxn modelId="{815D9777-EC18-40BB-9A77-52387E544DEC}" type="presParOf" srcId="{29825FC0-FBFD-42CB-BCAC-684D3585072A}" destId="{4A441A9C-7A54-476D-9E09-D80743EF08A9}" srcOrd="1" destOrd="0" presId="urn:microsoft.com/office/officeart/2005/8/layout/list1"/>
    <dgm:cxn modelId="{3CBACB0F-5C70-4F24-93B7-ABC24AC28E84}" type="presParOf" srcId="{816A3A44-F2C4-4CA2-BDA7-2F206BF92670}" destId="{00B90FBB-ADE7-467E-B1B0-5EFD856670EC}" srcOrd="1" destOrd="0" presId="urn:microsoft.com/office/officeart/2005/8/layout/list1"/>
    <dgm:cxn modelId="{5E9FEBB8-BC84-4662-8C77-5064F190E261}" type="presParOf" srcId="{816A3A44-F2C4-4CA2-BDA7-2F206BF92670}" destId="{3C46107D-7AA2-4FDD-BB8C-C12357A8F5DC}" srcOrd="2" destOrd="0" presId="urn:microsoft.com/office/officeart/2005/8/layout/list1"/>
    <dgm:cxn modelId="{FDDD6B6D-DA3E-4D07-9311-D9E2AA0867DC}" type="presParOf" srcId="{816A3A44-F2C4-4CA2-BDA7-2F206BF92670}" destId="{658419F9-8409-47B4-8F89-0594BB898D77}" srcOrd="3" destOrd="0" presId="urn:microsoft.com/office/officeart/2005/8/layout/list1"/>
    <dgm:cxn modelId="{314FEA9E-E474-4895-AE1B-108BB6692642}" type="presParOf" srcId="{816A3A44-F2C4-4CA2-BDA7-2F206BF92670}" destId="{5C8157F6-A7DE-4D3A-9553-0ED58A57D1A4}" srcOrd="4" destOrd="0" presId="urn:microsoft.com/office/officeart/2005/8/layout/list1"/>
    <dgm:cxn modelId="{B232D3BF-C9D9-463F-AF92-3E5D469F7B18}" type="presParOf" srcId="{5C8157F6-A7DE-4D3A-9553-0ED58A57D1A4}" destId="{F26961ED-CB39-4491-B6C1-77B5EE8AF8B0}" srcOrd="0" destOrd="0" presId="urn:microsoft.com/office/officeart/2005/8/layout/list1"/>
    <dgm:cxn modelId="{3BE4A45F-7524-4E91-8909-6B8F0488A09E}" type="presParOf" srcId="{5C8157F6-A7DE-4D3A-9553-0ED58A57D1A4}" destId="{1676B67C-D9EB-4CF5-8D95-AB07C24C9C96}" srcOrd="1" destOrd="0" presId="urn:microsoft.com/office/officeart/2005/8/layout/list1"/>
    <dgm:cxn modelId="{2C8BD9BB-2AFB-4C87-9258-AC3178E09186}" type="presParOf" srcId="{816A3A44-F2C4-4CA2-BDA7-2F206BF92670}" destId="{8F26A4DE-B804-467B-97E1-6BFE05B268AD}" srcOrd="5" destOrd="0" presId="urn:microsoft.com/office/officeart/2005/8/layout/list1"/>
    <dgm:cxn modelId="{89591C00-C1E4-4A18-8BEE-9AFEBCB0A3C0}" type="presParOf" srcId="{816A3A44-F2C4-4CA2-BDA7-2F206BF92670}" destId="{311EFDB7-5ACE-4A53-9AC4-419A5FE8A259}" srcOrd="6" destOrd="0" presId="urn:microsoft.com/office/officeart/2005/8/layout/list1"/>
    <dgm:cxn modelId="{7C2E6F26-9585-4C6B-ADCE-52758FD2F088}" type="presParOf" srcId="{816A3A44-F2C4-4CA2-BDA7-2F206BF92670}" destId="{685918F8-7D34-4AB9-BB9D-16C5DB91ADC6}" srcOrd="7" destOrd="0" presId="urn:microsoft.com/office/officeart/2005/8/layout/list1"/>
    <dgm:cxn modelId="{43E78EEF-3E22-4250-8637-4AC321F31A30}" type="presParOf" srcId="{816A3A44-F2C4-4CA2-BDA7-2F206BF92670}" destId="{8404876B-398C-4840-9813-0D68CAA30F0C}" srcOrd="8" destOrd="0" presId="urn:microsoft.com/office/officeart/2005/8/layout/list1"/>
    <dgm:cxn modelId="{69B2E86D-8555-4105-BFD9-EFC92C25AAA2}" type="presParOf" srcId="{8404876B-398C-4840-9813-0D68CAA30F0C}" destId="{A2C65BEB-34F2-47EF-821F-02B64144EF3F}" srcOrd="0" destOrd="0" presId="urn:microsoft.com/office/officeart/2005/8/layout/list1"/>
    <dgm:cxn modelId="{2276E083-780A-4AC0-9373-0B70D2ACCF96}" type="presParOf" srcId="{8404876B-398C-4840-9813-0D68CAA30F0C}" destId="{03F34D9E-48DB-49DD-9B59-055168D599D8}" srcOrd="1" destOrd="0" presId="urn:microsoft.com/office/officeart/2005/8/layout/list1"/>
    <dgm:cxn modelId="{443C7520-563B-4E04-8EAC-7A60B86D38F2}" type="presParOf" srcId="{816A3A44-F2C4-4CA2-BDA7-2F206BF92670}" destId="{2F6B7FBA-00D1-42F2-BB85-8E8E08E21C3E}" srcOrd="9" destOrd="0" presId="urn:microsoft.com/office/officeart/2005/8/layout/list1"/>
    <dgm:cxn modelId="{1D56E24E-087A-4446-A22C-27EA33293FC4}" type="presParOf" srcId="{816A3A44-F2C4-4CA2-BDA7-2F206BF92670}" destId="{35930AC7-C428-4C24-9D5C-2F19F197AA9C}" srcOrd="10" destOrd="0" presId="urn:microsoft.com/office/officeart/2005/8/layout/list1"/>
    <dgm:cxn modelId="{DBA30222-5B9C-4A55-B543-75F1426ACD3E}" type="presParOf" srcId="{816A3A44-F2C4-4CA2-BDA7-2F206BF92670}" destId="{D6A30CF1-AB9E-4876-B3CC-E94EA8B70E9B}" srcOrd="11" destOrd="0" presId="urn:microsoft.com/office/officeart/2005/8/layout/list1"/>
    <dgm:cxn modelId="{D4F2CF24-7B06-4894-AC2D-1C27365D3380}" type="presParOf" srcId="{816A3A44-F2C4-4CA2-BDA7-2F206BF92670}" destId="{0F1A24FC-FC73-4383-AC39-34BDFF1E9835}" srcOrd="12" destOrd="0" presId="urn:microsoft.com/office/officeart/2005/8/layout/list1"/>
    <dgm:cxn modelId="{DAEBDF68-A1E9-42EF-AC49-BC1D85C06ECB}" type="presParOf" srcId="{0F1A24FC-FC73-4383-AC39-34BDFF1E9835}" destId="{1FF2CA2A-324B-4824-904F-08E96971DED8}" srcOrd="0" destOrd="0" presId="urn:microsoft.com/office/officeart/2005/8/layout/list1"/>
    <dgm:cxn modelId="{2FA26AAE-C1EF-4DE7-9BAC-D0D1F7C31E63}" type="presParOf" srcId="{0F1A24FC-FC73-4383-AC39-34BDFF1E9835}" destId="{6E036AC4-7891-481E-B60F-C0B11248E5EE}" srcOrd="1" destOrd="0" presId="urn:microsoft.com/office/officeart/2005/8/layout/list1"/>
    <dgm:cxn modelId="{5CD60962-0616-46C8-AEBB-D3F6019101F5}" type="presParOf" srcId="{816A3A44-F2C4-4CA2-BDA7-2F206BF92670}" destId="{5CA3FCCE-23CF-4114-8228-0F19246A762B}" srcOrd="13" destOrd="0" presId="urn:microsoft.com/office/officeart/2005/8/layout/list1"/>
    <dgm:cxn modelId="{AF60FF74-1B69-4053-B5C6-18326C210F72}" type="presParOf" srcId="{816A3A44-F2C4-4CA2-BDA7-2F206BF92670}" destId="{65F72E2D-2722-4495-B306-F0DC63413177}" srcOrd="14" destOrd="0" presId="urn:microsoft.com/office/officeart/2005/8/layout/list1"/>
    <dgm:cxn modelId="{E970D72B-28D0-44BA-802B-FA69134F6342}" type="presParOf" srcId="{816A3A44-F2C4-4CA2-BDA7-2F206BF92670}" destId="{0023EA9E-292B-4B96-B948-778E2379B45B}" srcOrd="15" destOrd="0" presId="urn:microsoft.com/office/officeart/2005/8/layout/list1"/>
    <dgm:cxn modelId="{2354F22A-8AEF-46CF-8BE2-83272408A793}" type="presParOf" srcId="{816A3A44-F2C4-4CA2-BDA7-2F206BF92670}" destId="{DABF35A6-D96E-48BD-871F-0CBD335472E8}" srcOrd="16" destOrd="0" presId="urn:microsoft.com/office/officeart/2005/8/layout/list1"/>
    <dgm:cxn modelId="{4189AA01-A03A-44AF-80A8-3E2B05E066AB}" type="presParOf" srcId="{DABF35A6-D96E-48BD-871F-0CBD335472E8}" destId="{D0A1D3EE-321F-4A01-8F22-4F8DA2A8884F}" srcOrd="0" destOrd="0" presId="urn:microsoft.com/office/officeart/2005/8/layout/list1"/>
    <dgm:cxn modelId="{8B664BE4-F23F-4B67-B69C-9BC417D1DE16}" type="presParOf" srcId="{DABF35A6-D96E-48BD-871F-0CBD335472E8}" destId="{C442A284-D4B0-4EAC-874D-394A4AA587FF}" srcOrd="1" destOrd="0" presId="urn:microsoft.com/office/officeart/2005/8/layout/list1"/>
    <dgm:cxn modelId="{5F8774C3-75D5-4648-9847-EF99ABD37C8F}" type="presParOf" srcId="{816A3A44-F2C4-4CA2-BDA7-2F206BF92670}" destId="{930A1F6F-F9FC-40E4-BA03-5B4740E42A58}" srcOrd="17" destOrd="0" presId="urn:microsoft.com/office/officeart/2005/8/layout/list1"/>
    <dgm:cxn modelId="{DBD368B4-15B4-415F-A160-2982C672A769}" type="presParOf" srcId="{816A3A44-F2C4-4CA2-BDA7-2F206BF92670}" destId="{F0A41409-533D-47CF-A8D1-3B3240EAC5E3}"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142631B-D078-417C-88C8-3AA69528FC41}"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7457C140-A32B-4F9E-85D4-EBDC77377FB6}">
      <dgm:prSet phldrT="[Text]"/>
      <dgm:spPr/>
      <dgm:t>
        <a:bodyPr/>
        <a:lstStyle/>
        <a:p>
          <a:r>
            <a:rPr lang="en-ID" b="1" dirty="0" smtClean="0">
              <a:latin typeface="Arial" pitchFamily="34" charset="0"/>
              <a:cs typeface="Arial" pitchFamily="34" charset="0"/>
            </a:rPr>
            <a:t>1</a:t>
          </a:r>
          <a:endParaRPr lang="en-US" b="1" dirty="0">
            <a:latin typeface="Arial" pitchFamily="34" charset="0"/>
            <a:cs typeface="Arial" pitchFamily="34" charset="0"/>
          </a:endParaRPr>
        </a:p>
      </dgm:t>
    </dgm:pt>
    <dgm:pt modelId="{F36567BC-00D1-4E73-B23D-6A370A3DBB55}" type="parTrans" cxnId="{4F0C1B5A-15D5-4825-83C5-D712A3E333C8}">
      <dgm:prSet/>
      <dgm:spPr/>
      <dgm:t>
        <a:bodyPr/>
        <a:lstStyle/>
        <a:p>
          <a:endParaRPr lang="en-US"/>
        </a:p>
      </dgm:t>
    </dgm:pt>
    <dgm:pt modelId="{BC2E2ACC-A7A3-4A82-83A3-B03D1EE0AFC6}" type="sibTrans" cxnId="{4F0C1B5A-15D5-4825-83C5-D712A3E333C8}">
      <dgm:prSet/>
      <dgm:spPr/>
      <dgm:t>
        <a:bodyPr/>
        <a:lstStyle/>
        <a:p>
          <a:endParaRPr lang="en-US"/>
        </a:p>
      </dgm:t>
    </dgm:pt>
    <dgm:pt modelId="{07887DEC-802F-4640-8125-71D946C3C49E}">
      <dgm:prSet phldrT="[Text]" custT="1"/>
      <dgm:spPr/>
      <dgm:t>
        <a:bodyPr/>
        <a:lstStyle/>
        <a:p>
          <a:r>
            <a:rPr lang="en-ID" sz="2500" b="0" dirty="0" smtClean="0">
              <a:latin typeface="+mj-lt"/>
              <a:cs typeface="Arial" pitchFamily="34" charset="0"/>
            </a:rPr>
            <a:t>Partisipasi</a:t>
          </a:r>
          <a:endParaRPr lang="en-US" sz="2500" b="0" dirty="0">
            <a:latin typeface="+mj-lt"/>
            <a:cs typeface="Arial" pitchFamily="34" charset="0"/>
          </a:endParaRPr>
        </a:p>
      </dgm:t>
    </dgm:pt>
    <dgm:pt modelId="{1B00BB78-257C-4746-9614-40381CA0DE67}" type="parTrans" cxnId="{171BCC66-ED6A-4386-8C4A-FDBDD924D89C}">
      <dgm:prSet/>
      <dgm:spPr/>
      <dgm:t>
        <a:bodyPr/>
        <a:lstStyle/>
        <a:p>
          <a:endParaRPr lang="en-US"/>
        </a:p>
      </dgm:t>
    </dgm:pt>
    <dgm:pt modelId="{B42371F4-A65C-4C9B-8408-5F56F015477E}" type="sibTrans" cxnId="{171BCC66-ED6A-4386-8C4A-FDBDD924D89C}">
      <dgm:prSet/>
      <dgm:spPr/>
      <dgm:t>
        <a:bodyPr/>
        <a:lstStyle/>
        <a:p>
          <a:endParaRPr lang="en-US"/>
        </a:p>
      </dgm:t>
    </dgm:pt>
    <dgm:pt modelId="{30008207-5B40-49A2-B39D-5E23570915A2}">
      <dgm:prSet phldrT="[Text]"/>
      <dgm:spPr/>
      <dgm:t>
        <a:bodyPr/>
        <a:lstStyle/>
        <a:p>
          <a:r>
            <a:rPr lang="en-ID" b="1" dirty="0" smtClean="0">
              <a:latin typeface="Arial" pitchFamily="34" charset="0"/>
              <a:cs typeface="Arial" pitchFamily="34" charset="0"/>
            </a:rPr>
            <a:t>2</a:t>
          </a:r>
          <a:endParaRPr lang="en-US" b="1" dirty="0">
            <a:latin typeface="Arial" pitchFamily="34" charset="0"/>
            <a:cs typeface="Arial" pitchFamily="34" charset="0"/>
          </a:endParaRPr>
        </a:p>
      </dgm:t>
    </dgm:pt>
    <dgm:pt modelId="{AAB4AE79-C8A1-4F64-A0E3-DD1D1FF6CE9D}" type="parTrans" cxnId="{A754D972-18E5-4327-9FAF-58AA15BBA407}">
      <dgm:prSet/>
      <dgm:spPr/>
      <dgm:t>
        <a:bodyPr/>
        <a:lstStyle/>
        <a:p>
          <a:endParaRPr lang="en-US"/>
        </a:p>
      </dgm:t>
    </dgm:pt>
    <dgm:pt modelId="{6DACBFC1-DC3C-4134-ABEF-0F08C06DFD78}" type="sibTrans" cxnId="{A754D972-18E5-4327-9FAF-58AA15BBA407}">
      <dgm:prSet/>
      <dgm:spPr/>
      <dgm:t>
        <a:bodyPr/>
        <a:lstStyle/>
        <a:p>
          <a:endParaRPr lang="en-US"/>
        </a:p>
      </dgm:t>
    </dgm:pt>
    <dgm:pt modelId="{FB608DBA-3CA6-4389-ACD8-C5C6259B7909}">
      <dgm:prSet phldrT="[Text]" custT="1"/>
      <dgm:spPr/>
      <dgm:t>
        <a:bodyPr/>
        <a:lstStyle/>
        <a:p>
          <a:r>
            <a:rPr lang="en-ID" sz="2500" b="0" dirty="0" smtClean="0">
              <a:latin typeface="+mj-lt"/>
              <a:cs typeface="Arial" pitchFamily="34" charset="0"/>
            </a:rPr>
            <a:t>Berorientasi pada peningkatan mutu</a:t>
          </a:r>
          <a:endParaRPr lang="en-US" sz="2500" b="0" dirty="0">
            <a:latin typeface="+mj-lt"/>
            <a:cs typeface="Arial" pitchFamily="34" charset="0"/>
          </a:endParaRPr>
        </a:p>
      </dgm:t>
    </dgm:pt>
    <dgm:pt modelId="{B8621204-FAB2-4988-9D57-6508428192F1}" type="parTrans" cxnId="{BD298274-DE87-4314-A7CD-9E2C5C8659C3}">
      <dgm:prSet/>
      <dgm:spPr/>
      <dgm:t>
        <a:bodyPr/>
        <a:lstStyle/>
        <a:p>
          <a:endParaRPr lang="en-US"/>
        </a:p>
      </dgm:t>
    </dgm:pt>
    <dgm:pt modelId="{B440B883-E5FA-4C35-9885-B944CCD0E131}" type="sibTrans" cxnId="{BD298274-DE87-4314-A7CD-9E2C5C8659C3}">
      <dgm:prSet/>
      <dgm:spPr/>
      <dgm:t>
        <a:bodyPr/>
        <a:lstStyle/>
        <a:p>
          <a:endParaRPr lang="en-US"/>
        </a:p>
      </dgm:t>
    </dgm:pt>
    <dgm:pt modelId="{24AFB0DB-F5E8-41A7-88EA-3F7052B93741}">
      <dgm:prSet phldrT="[Text]"/>
      <dgm:spPr/>
      <dgm:t>
        <a:bodyPr/>
        <a:lstStyle/>
        <a:p>
          <a:r>
            <a:rPr lang="en-ID" b="1" dirty="0" smtClean="0">
              <a:latin typeface="Arial" pitchFamily="34" charset="0"/>
              <a:cs typeface="Arial" pitchFamily="34" charset="0"/>
            </a:rPr>
            <a:t>3</a:t>
          </a:r>
          <a:endParaRPr lang="en-US" b="1" dirty="0">
            <a:latin typeface="Arial" pitchFamily="34" charset="0"/>
            <a:cs typeface="Arial" pitchFamily="34" charset="0"/>
          </a:endParaRPr>
        </a:p>
      </dgm:t>
    </dgm:pt>
    <dgm:pt modelId="{944EF871-DB79-4681-9052-7019DC089CA9}" type="parTrans" cxnId="{CF624302-C9CB-4490-A9BB-9E6B369F37D6}">
      <dgm:prSet/>
      <dgm:spPr/>
      <dgm:t>
        <a:bodyPr/>
        <a:lstStyle/>
        <a:p>
          <a:endParaRPr lang="en-US"/>
        </a:p>
      </dgm:t>
    </dgm:pt>
    <dgm:pt modelId="{B95F6FFA-CE87-458D-9F95-23EDCFC615DC}" type="sibTrans" cxnId="{CF624302-C9CB-4490-A9BB-9E6B369F37D6}">
      <dgm:prSet/>
      <dgm:spPr/>
      <dgm:t>
        <a:bodyPr/>
        <a:lstStyle/>
        <a:p>
          <a:endParaRPr lang="en-US"/>
        </a:p>
      </dgm:t>
    </dgm:pt>
    <dgm:pt modelId="{A19CBBDC-F0FB-4DF6-849C-00886F440839}">
      <dgm:prSet phldrT="[Text]" custT="1"/>
      <dgm:spPr/>
      <dgm:t>
        <a:bodyPr/>
        <a:lstStyle/>
        <a:p>
          <a:r>
            <a:rPr lang="en-ID" sz="2500" b="0" dirty="0" smtClean="0">
              <a:latin typeface="+mj-lt"/>
              <a:cs typeface="Arial" pitchFamily="34" charset="0"/>
            </a:rPr>
            <a:t>Tindak lanjut</a:t>
          </a:r>
          <a:endParaRPr lang="en-US" sz="2500" b="0" dirty="0">
            <a:latin typeface="+mj-lt"/>
            <a:cs typeface="Arial" pitchFamily="34" charset="0"/>
          </a:endParaRPr>
        </a:p>
      </dgm:t>
    </dgm:pt>
    <dgm:pt modelId="{99D4354E-124B-404F-865C-8C9EC70C1286}" type="sibTrans" cxnId="{483D0545-F3C8-417C-B9CC-EE27A1E25207}">
      <dgm:prSet/>
      <dgm:spPr/>
      <dgm:t>
        <a:bodyPr/>
        <a:lstStyle/>
        <a:p>
          <a:endParaRPr lang="en-US"/>
        </a:p>
      </dgm:t>
    </dgm:pt>
    <dgm:pt modelId="{2728E246-887D-4B30-88B9-141937F61117}" type="parTrans" cxnId="{483D0545-F3C8-417C-B9CC-EE27A1E25207}">
      <dgm:prSet/>
      <dgm:spPr/>
      <dgm:t>
        <a:bodyPr/>
        <a:lstStyle/>
        <a:p>
          <a:endParaRPr lang="en-US"/>
        </a:p>
      </dgm:t>
    </dgm:pt>
    <dgm:pt modelId="{2E11300F-E77C-4C2B-9D50-431CE52D20BD}">
      <dgm:prSet/>
      <dgm:spPr/>
      <dgm:t>
        <a:bodyPr/>
        <a:lstStyle/>
        <a:p>
          <a:r>
            <a:rPr lang="en-ID" b="1" dirty="0" smtClean="0">
              <a:latin typeface="Arial" pitchFamily="34" charset="0"/>
              <a:cs typeface="Arial" pitchFamily="34" charset="0"/>
            </a:rPr>
            <a:t>5</a:t>
          </a:r>
          <a:endParaRPr lang="en-US" b="1" dirty="0">
            <a:latin typeface="Arial" pitchFamily="34" charset="0"/>
            <a:cs typeface="Arial" pitchFamily="34" charset="0"/>
          </a:endParaRPr>
        </a:p>
      </dgm:t>
    </dgm:pt>
    <dgm:pt modelId="{1813B5FA-11C2-420C-882D-B5F3F9004FA7}" type="parTrans" cxnId="{B0FEFBAC-12EA-493D-8E59-3373CF190A37}">
      <dgm:prSet/>
      <dgm:spPr/>
      <dgm:t>
        <a:bodyPr/>
        <a:lstStyle/>
        <a:p>
          <a:endParaRPr lang="en-US"/>
        </a:p>
      </dgm:t>
    </dgm:pt>
    <dgm:pt modelId="{F51516A4-DB6E-4776-9BC2-1BD406BEC222}" type="sibTrans" cxnId="{B0FEFBAC-12EA-493D-8E59-3373CF190A37}">
      <dgm:prSet/>
      <dgm:spPr/>
      <dgm:t>
        <a:bodyPr/>
        <a:lstStyle/>
        <a:p>
          <a:endParaRPr lang="en-US"/>
        </a:p>
      </dgm:t>
    </dgm:pt>
    <dgm:pt modelId="{E2B7254D-BBE5-40CA-A336-9FB22361AEEC}">
      <dgm:prSet/>
      <dgm:spPr/>
      <dgm:t>
        <a:bodyPr/>
        <a:lstStyle/>
        <a:p>
          <a:r>
            <a:rPr lang="en-ID" b="1" dirty="0" smtClean="0">
              <a:latin typeface="Arial" pitchFamily="34" charset="0"/>
              <a:cs typeface="Arial" pitchFamily="34" charset="0"/>
            </a:rPr>
            <a:t>4</a:t>
          </a:r>
          <a:endParaRPr lang="en-US" b="1" dirty="0">
            <a:latin typeface="Arial" pitchFamily="34" charset="0"/>
            <a:cs typeface="Arial" pitchFamily="34" charset="0"/>
          </a:endParaRPr>
        </a:p>
      </dgm:t>
    </dgm:pt>
    <dgm:pt modelId="{E4385317-BD57-4A97-84E0-85C8DEBBCA4F}" type="parTrans" cxnId="{B32320E2-5084-4D2B-8662-FD2012C95F17}">
      <dgm:prSet/>
      <dgm:spPr/>
      <dgm:t>
        <a:bodyPr/>
        <a:lstStyle/>
        <a:p>
          <a:endParaRPr lang="en-US"/>
        </a:p>
      </dgm:t>
    </dgm:pt>
    <dgm:pt modelId="{C62A82FE-EC25-4FB8-B9DE-9290DC5CEE22}" type="sibTrans" cxnId="{B32320E2-5084-4D2B-8662-FD2012C95F17}">
      <dgm:prSet/>
      <dgm:spPr/>
      <dgm:t>
        <a:bodyPr/>
        <a:lstStyle/>
        <a:p>
          <a:endParaRPr lang="en-US"/>
        </a:p>
      </dgm:t>
    </dgm:pt>
    <dgm:pt modelId="{14A12F2B-C66D-4437-8445-06ABA0FFC117}">
      <dgm:prSet custT="1"/>
      <dgm:spPr/>
      <dgm:t>
        <a:bodyPr/>
        <a:lstStyle/>
        <a:p>
          <a:r>
            <a:rPr lang="en-ID" sz="2500" b="0" dirty="0" smtClean="0">
              <a:latin typeface="+mj-lt"/>
              <a:cs typeface="Arial" pitchFamily="34" charset="0"/>
            </a:rPr>
            <a:t>Akurasi informasi</a:t>
          </a:r>
          <a:endParaRPr lang="en-US" sz="2500" b="0" dirty="0">
            <a:latin typeface="+mj-lt"/>
            <a:cs typeface="Arial" pitchFamily="34" charset="0"/>
          </a:endParaRPr>
        </a:p>
      </dgm:t>
    </dgm:pt>
    <dgm:pt modelId="{61BC75E0-6405-49F7-96BA-E452083D928D}" type="parTrans" cxnId="{D1614518-3424-47AD-B496-6817FD1B8E5C}">
      <dgm:prSet/>
      <dgm:spPr/>
      <dgm:t>
        <a:bodyPr/>
        <a:lstStyle/>
        <a:p>
          <a:endParaRPr lang="en-US"/>
        </a:p>
      </dgm:t>
    </dgm:pt>
    <dgm:pt modelId="{7FED769A-2880-478F-8BA2-D8CEAE651173}" type="sibTrans" cxnId="{D1614518-3424-47AD-B496-6817FD1B8E5C}">
      <dgm:prSet/>
      <dgm:spPr/>
      <dgm:t>
        <a:bodyPr/>
        <a:lstStyle/>
        <a:p>
          <a:endParaRPr lang="en-US"/>
        </a:p>
      </dgm:t>
    </dgm:pt>
    <dgm:pt modelId="{BCBC7719-26F6-469C-A313-DEFA1FD94DE5}">
      <dgm:prSet custT="1"/>
      <dgm:spPr/>
      <dgm:t>
        <a:bodyPr/>
        <a:lstStyle/>
        <a:p>
          <a:r>
            <a:rPr lang="en-ID" sz="2500" b="0" dirty="0" smtClean="0">
              <a:latin typeface="+mj-lt"/>
              <a:cs typeface="Arial" pitchFamily="34" charset="0"/>
            </a:rPr>
            <a:t>Transparansi/akuntabilitas</a:t>
          </a:r>
          <a:endParaRPr lang="en-US" sz="2500" b="0" dirty="0">
            <a:latin typeface="+mj-lt"/>
            <a:cs typeface="Arial" pitchFamily="34" charset="0"/>
          </a:endParaRPr>
        </a:p>
      </dgm:t>
    </dgm:pt>
    <dgm:pt modelId="{D529744F-EE2B-4548-AC62-9CDBB7D77249}" type="parTrans" cxnId="{D8A793A8-AE22-4BA0-9A10-5B9DCE3322A9}">
      <dgm:prSet/>
      <dgm:spPr/>
      <dgm:t>
        <a:bodyPr/>
        <a:lstStyle/>
        <a:p>
          <a:endParaRPr lang="en-US"/>
        </a:p>
      </dgm:t>
    </dgm:pt>
    <dgm:pt modelId="{E12A7436-DA09-4213-BB33-C8808E223308}" type="sibTrans" cxnId="{D8A793A8-AE22-4BA0-9A10-5B9DCE3322A9}">
      <dgm:prSet/>
      <dgm:spPr/>
      <dgm:t>
        <a:bodyPr/>
        <a:lstStyle/>
        <a:p>
          <a:endParaRPr lang="en-US"/>
        </a:p>
      </dgm:t>
    </dgm:pt>
    <dgm:pt modelId="{386B0F19-C784-4999-9FD1-6655ED39B9BC}" type="pres">
      <dgm:prSet presAssocID="{7142631B-D078-417C-88C8-3AA69528FC41}" presName="linearFlow" presStyleCnt="0">
        <dgm:presLayoutVars>
          <dgm:dir/>
          <dgm:animLvl val="lvl"/>
          <dgm:resizeHandles val="exact"/>
        </dgm:presLayoutVars>
      </dgm:prSet>
      <dgm:spPr/>
      <dgm:t>
        <a:bodyPr/>
        <a:lstStyle/>
        <a:p>
          <a:endParaRPr lang="en-US"/>
        </a:p>
      </dgm:t>
    </dgm:pt>
    <dgm:pt modelId="{E9187AC5-486D-4E6F-B4DC-9176E0E53C70}" type="pres">
      <dgm:prSet presAssocID="{7457C140-A32B-4F9E-85D4-EBDC77377FB6}" presName="composite" presStyleCnt="0"/>
      <dgm:spPr/>
    </dgm:pt>
    <dgm:pt modelId="{1ED459AB-F544-41C8-AA54-2586F193027A}" type="pres">
      <dgm:prSet presAssocID="{7457C140-A32B-4F9E-85D4-EBDC77377FB6}" presName="parentText" presStyleLbl="alignNode1" presStyleIdx="0" presStyleCnt="5">
        <dgm:presLayoutVars>
          <dgm:chMax val="1"/>
          <dgm:bulletEnabled val="1"/>
        </dgm:presLayoutVars>
      </dgm:prSet>
      <dgm:spPr/>
      <dgm:t>
        <a:bodyPr/>
        <a:lstStyle/>
        <a:p>
          <a:endParaRPr lang="en-US"/>
        </a:p>
      </dgm:t>
    </dgm:pt>
    <dgm:pt modelId="{70588D03-A21B-4563-BDFD-C1353BE32AE9}" type="pres">
      <dgm:prSet presAssocID="{7457C140-A32B-4F9E-85D4-EBDC77377FB6}" presName="descendantText" presStyleLbl="alignAcc1" presStyleIdx="0" presStyleCnt="5">
        <dgm:presLayoutVars>
          <dgm:bulletEnabled val="1"/>
        </dgm:presLayoutVars>
      </dgm:prSet>
      <dgm:spPr/>
      <dgm:t>
        <a:bodyPr/>
        <a:lstStyle/>
        <a:p>
          <a:endParaRPr lang="en-US"/>
        </a:p>
      </dgm:t>
    </dgm:pt>
    <dgm:pt modelId="{AA8431FA-3ED8-401C-8FFB-97796D05D92D}" type="pres">
      <dgm:prSet presAssocID="{BC2E2ACC-A7A3-4A82-83A3-B03D1EE0AFC6}" presName="sp" presStyleCnt="0"/>
      <dgm:spPr/>
    </dgm:pt>
    <dgm:pt modelId="{07C6B9E1-5EBE-4F8F-9CC5-DCA19738ADB2}" type="pres">
      <dgm:prSet presAssocID="{30008207-5B40-49A2-B39D-5E23570915A2}" presName="composite" presStyleCnt="0"/>
      <dgm:spPr/>
    </dgm:pt>
    <dgm:pt modelId="{6703F98E-97FC-4895-80FD-BF2C2E8E38B2}" type="pres">
      <dgm:prSet presAssocID="{30008207-5B40-49A2-B39D-5E23570915A2}" presName="parentText" presStyleLbl="alignNode1" presStyleIdx="1" presStyleCnt="5">
        <dgm:presLayoutVars>
          <dgm:chMax val="1"/>
          <dgm:bulletEnabled val="1"/>
        </dgm:presLayoutVars>
      </dgm:prSet>
      <dgm:spPr/>
      <dgm:t>
        <a:bodyPr/>
        <a:lstStyle/>
        <a:p>
          <a:endParaRPr lang="en-US"/>
        </a:p>
      </dgm:t>
    </dgm:pt>
    <dgm:pt modelId="{DFF4B6EB-BB6F-41D1-B041-DF740B3A72B5}" type="pres">
      <dgm:prSet presAssocID="{30008207-5B40-49A2-B39D-5E23570915A2}" presName="descendantText" presStyleLbl="alignAcc1" presStyleIdx="1" presStyleCnt="5">
        <dgm:presLayoutVars>
          <dgm:bulletEnabled val="1"/>
        </dgm:presLayoutVars>
      </dgm:prSet>
      <dgm:spPr/>
      <dgm:t>
        <a:bodyPr/>
        <a:lstStyle/>
        <a:p>
          <a:endParaRPr lang="en-US"/>
        </a:p>
      </dgm:t>
    </dgm:pt>
    <dgm:pt modelId="{EAFF5CCD-0367-4C9C-8733-C5E777FEEC25}" type="pres">
      <dgm:prSet presAssocID="{6DACBFC1-DC3C-4134-ABEF-0F08C06DFD78}" presName="sp" presStyleCnt="0"/>
      <dgm:spPr/>
    </dgm:pt>
    <dgm:pt modelId="{8AAE1EFE-C712-4E1D-8053-B15DE152C457}" type="pres">
      <dgm:prSet presAssocID="{24AFB0DB-F5E8-41A7-88EA-3F7052B93741}" presName="composite" presStyleCnt="0"/>
      <dgm:spPr/>
    </dgm:pt>
    <dgm:pt modelId="{8C09D1FE-DDEC-4167-922B-1106045A9675}" type="pres">
      <dgm:prSet presAssocID="{24AFB0DB-F5E8-41A7-88EA-3F7052B93741}" presName="parentText" presStyleLbl="alignNode1" presStyleIdx="2" presStyleCnt="5">
        <dgm:presLayoutVars>
          <dgm:chMax val="1"/>
          <dgm:bulletEnabled val="1"/>
        </dgm:presLayoutVars>
      </dgm:prSet>
      <dgm:spPr/>
      <dgm:t>
        <a:bodyPr/>
        <a:lstStyle/>
        <a:p>
          <a:endParaRPr lang="en-US"/>
        </a:p>
      </dgm:t>
    </dgm:pt>
    <dgm:pt modelId="{3C761292-F9B5-4B3E-AF81-E813370635E4}" type="pres">
      <dgm:prSet presAssocID="{24AFB0DB-F5E8-41A7-88EA-3F7052B93741}" presName="descendantText" presStyleLbl="alignAcc1" presStyleIdx="2" presStyleCnt="5" custLinFactNeighborX="17538" custLinFactNeighborY="750">
        <dgm:presLayoutVars>
          <dgm:bulletEnabled val="1"/>
        </dgm:presLayoutVars>
      </dgm:prSet>
      <dgm:spPr/>
      <dgm:t>
        <a:bodyPr/>
        <a:lstStyle/>
        <a:p>
          <a:endParaRPr lang="en-US"/>
        </a:p>
      </dgm:t>
    </dgm:pt>
    <dgm:pt modelId="{B7B2620B-DB81-4583-A16B-AC16348BEDEA}" type="pres">
      <dgm:prSet presAssocID="{B95F6FFA-CE87-458D-9F95-23EDCFC615DC}" presName="sp" presStyleCnt="0"/>
      <dgm:spPr/>
    </dgm:pt>
    <dgm:pt modelId="{7D0BAAF0-C3FD-4B40-86A1-52031333B47F}" type="pres">
      <dgm:prSet presAssocID="{E2B7254D-BBE5-40CA-A336-9FB22361AEEC}" presName="composite" presStyleCnt="0"/>
      <dgm:spPr/>
    </dgm:pt>
    <dgm:pt modelId="{CB089298-79D6-409B-902C-9A67E8B3371F}" type="pres">
      <dgm:prSet presAssocID="{E2B7254D-BBE5-40CA-A336-9FB22361AEEC}" presName="parentText" presStyleLbl="alignNode1" presStyleIdx="3" presStyleCnt="5">
        <dgm:presLayoutVars>
          <dgm:chMax val="1"/>
          <dgm:bulletEnabled val="1"/>
        </dgm:presLayoutVars>
      </dgm:prSet>
      <dgm:spPr/>
      <dgm:t>
        <a:bodyPr/>
        <a:lstStyle/>
        <a:p>
          <a:endParaRPr lang="en-US"/>
        </a:p>
      </dgm:t>
    </dgm:pt>
    <dgm:pt modelId="{60EC88AF-12A3-4507-A125-EDB35DAB4429}" type="pres">
      <dgm:prSet presAssocID="{E2B7254D-BBE5-40CA-A336-9FB22361AEEC}" presName="descendantText" presStyleLbl="alignAcc1" presStyleIdx="3" presStyleCnt="5">
        <dgm:presLayoutVars>
          <dgm:bulletEnabled val="1"/>
        </dgm:presLayoutVars>
      </dgm:prSet>
      <dgm:spPr/>
      <dgm:t>
        <a:bodyPr/>
        <a:lstStyle/>
        <a:p>
          <a:endParaRPr lang="en-US"/>
        </a:p>
      </dgm:t>
    </dgm:pt>
    <dgm:pt modelId="{60FBE89F-74D8-407A-ABB5-B17782ADE146}" type="pres">
      <dgm:prSet presAssocID="{C62A82FE-EC25-4FB8-B9DE-9290DC5CEE22}" presName="sp" presStyleCnt="0"/>
      <dgm:spPr/>
    </dgm:pt>
    <dgm:pt modelId="{C7C78F35-3166-4876-B9EB-75418513C58C}" type="pres">
      <dgm:prSet presAssocID="{2E11300F-E77C-4C2B-9D50-431CE52D20BD}" presName="composite" presStyleCnt="0"/>
      <dgm:spPr/>
    </dgm:pt>
    <dgm:pt modelId="{5E2CC0D9-3F3E-4AF4-9F6D-EF50E0CB278B}" type="pres">
      <dgm:prSet presAssocID="{2E11300F-E77C-4C2B-9D50-431CE52D20BD}" presName="parentText" presStyleLbl="alignNode1" presStyleIdx="4" presStyleCnt="5">
        <dgm:presLayoutVars>
          <dgm:chMax val="1"/>
          <dgm:bulletEnabled val="1"/>
        </dgm:presLayoutVars>
      </dgm:prSet>
      <dgm:spPr/>
      <dgm:t>
        <a:bodyPr/>
        <a:lstStyle/>
        <a:p>
          <a:endParaRPr lang="en-US"/>
        </a:p>
      </dgm:t>
    </dgm:pt>
    <dgm:pt modelId="{62A94633-975B-49F4-B52F-86173C4B5373}" type="pres">
      <dgm:prSet presAssocID="{2E11300F-E77C-4C2B-9D50-431CE52D20BD}" presName="descendantText" presStyleLbl="alignAcc1" presStyleIdx="4" presStyleCnt="5">
        <dgm:presLayoutVars>
          <dgm:bulletEnabled val="1"/>
        </dgm:presLayoutVars>
      </dgm:prSet>
      <dgm:spPr/>
      <dgm:t>
        <a:bodyPr/>
        <a:lstStyle/>
        <a:p>
          <a:endParaRPr lang="en-US"/>
        </a:p>
      </dgm:t>
    </dgm:pt>
  </dgm:ptLst>
  <dgm:cxnLst>
    <dgm:cxn modelId="{87EB8333-DD34-49F9-BD01-04BC1193D4B4}" type="presOf" srcId="{A19CBBDC-F0FB-4DF6-849C-00886F440839}" destId="{3C761292-F9B5-4B3E-AF81-E813370635E4}" srcOrd="0" destOrd="0" presId="urn:microsoft.com/office/officeart/2005/8/layout/chevron2"/>
    <dgm:cxn modelId="{171BCC66-ED6A-4386-8C4A-FDBDD924D89C}" srcId="{7457C140-A32B-4F9E-85D4-EBDC77377FB6}" destId="{07887DEC-802F-4640-8125-71D946C3C49E}" srcOrd="0" destOrd="0" parTransId="{1B00BB78-257C-4746-9614-40381CA0DE67}" sibTransId="{B42371F4-A65C-4C9B-8408-5F56F015477E}"/>
    <dgm:cxn modelId="{63D96BA9-9397-4E8D-A979-DF9DFAC1FB50}" type="presOf" srcId="{2E11300F-E77C-4C2B-9D50-431CE52D20BD}" destId="{5E2CC0D9-3F3E-4AF4-9F6D-EF50E0CB278B}" srcOrd="0" destOrd="0" presId="urn:microsoft.com/office/officeart/2005/8/layout/chevron2"/>
    <dgm:cxn modelId="{CF624302-C9CB-4490-A9BB-9E6B369F37D6}" srcId="{7142631B-D078-417C-88C8-3AA69528FC41}" destId="{24AFB0DB-F5E8-41A7-88EA-3F7052B93741}" srcOrd="2" destOrd="0" parTransId="{944EF871-DB79-4681-9052-7019DC089CA9}" sibTransId="{B95F6FFA-CE87-458D-9F95-23EDCFC615DC}"/>
    <dgm:cxn modelId="{4A488B9E-C20B-49B1-B260-0DC587CB9AF5}" type="presOf" srcId="{BCBC7719-26F6-469C-A313-DEFA1FD94DE5}" destId="{62A94633-975B-49F4-B52F-86173C4B5373}" srcOrd="0" destOrd="0" presId="urn:microsoft.com/office/officeart/2005/8/layout/chevron2"/>
    <dgm:cxn modelId="{BD298274-DE87-4314-A7CD-9E2C5C8659C3}" srcId="{30008207-5B40-49A2-B39D-5E23570915A2}" destId="{FB608DBA-3CA6-4389-ACD8-C5C6259B7909}" srcOrd="0" destOrd="0" parTransId="{B8621204-FAB2-4988-9D57-6508428192F1}" sibTransId="{B440B883-E5FA-4C35-9885-B944CCD0E131}"/>
    <dgm:cxn modelId="{B09509F8-2DAD-49BA-B633-FC51B0F1175A}" type="presOf" srcId="{7457C140-A32B-4F9E-85D4-EBDC77377FB6}" destId="{1ED459AB-F544-41C8-AA54-2586F193027A}" srcOrd="0" destOrd="0" presId="urn:microsoft.com/office/officeart/2005/8/layout/chevron2"/>
    <dgm:cxn modelId="{8593DD53-5833-4388-8927-5AEE33712F31}" type="presOf" srcId="{24AFB0DB-F5E8-41A7-88EA-3F7052B93741}" destId="{8C09D1FE-DDEC-4167-922B-1106045A9675}" srcOrd="0" destOrd="0" presId="urn:microsoft.com/office/officeart/2005/8/layout/chevron2"/>
    <dgm:cxn modelId="{C75902AB-0822-43D6-BF74-4AA8370B695A}" type="presOf" srcId="{30008207-5B40-49A2-B39D-5E23570915A2}" destId="{6703F98E-97FC-4895-80FD-BF2C2E8E38B2}" srcOrd="0" destOrd="0" presId="urn:microsoft.com/office/officeart/2005/8/layout/chevron2"/>
    <dgm:cxn modelId="{81687DF2-8701-41E9-8A91-FBF5AA64D5DF}" type="presOf" srcId="{FB608DBA-3CA6-4389-ACD8-C5C6259B7909}" destId="{DFF4B6EB-BB6F-41D1-B041-DF740B3A72B5}" srcOrd="0" destOrd="0" presId="urn:microsoft.com/office/officeart/2005/8/layout/chevron2"/>
    <dgm:cxn modelId="{B32320E2-5084-4D2B-8662-FD2012C95F17}" srcId="{7142631B-D078-417C-88C8-3AA69528FC41}" destId="{E2B7254D-BBE5-40CA-A336-9FB22361AEEC}" srcOrd="3" destOrd="0" parTransId="{E4385317-BD57-4A97-84E0-85C8DEBBCA4F}" sibTransId="{C62A82FE-EC25-4FB8-B9DE-9290DC5CEE22}"/>
    <dgm:cxn modelId="{D1614518-3424-47AD-B496-6817FD1B8E5C}" srcId="{E2B7254D-BBE5-40CA-A336-9FB22361AEEC}" destId="{14A12F2B-C66D-4437-8445-06ABA0FFC117}" srcOrd="0" destOrd="0" parTransId="{61BC75E0-6405-49F7-96BA-E452083D928D}" sibTransId="{7FED769A-2880-478F-8BA2-D8CEAE651173}"/>
    <dgm:cxn modelId="{D8A793A8-AE22-4BA0-9A10-5B9DCE3322A9}" srcId="{2E11300F-E77C-4C2B-9D50-431CE52D20BD}" destId="{BCBC7719-26F6-469C-A313-DEFA1FD94DE5}" srcOrd="0" destOrd="0" parTransId="{D529744F-EE2B-4548-AC62-9CDBB7D77249}" sibTransId="{E12A7436-DA09-4213-BB33-C8808E223308}"/>
    <dgm:cxn modelId="{B0FEFBAC-12EA-493D-8E59-3373CF190A37}" srcId="{7142631B-D078-417C-88C8-3AA69528FC41}" destId="{2E11300F-E77C-4C2B-9D50-431CE52D20BD}" srcOrd="4" destOrd="0" parTransId="{1813B5FA-11C2-420C-882D-B5F3F9004FA7}" sibTransId="{F51516A4-DB6E-4776-9BC2-1BD406BEC222}"/>
    <dgm:cxn modelId="{533A9379-C16C-4171-BDED-D5C7A7F54491}" type="presOf" srcId="{E2B7254D-BBE5-40CA-A336-9FB22361AEEC}" destId="{CB089298-79D6-409B-902C-9A67E8B3371F}" srcOrd="0" destOrd="0" presId="urn:microsoft.com/office/officeart/2005/8/layout/chevron2"/>
    <dgm:cxn modelId="{3E59B5AE-A1F1-4821-91EF-59A02682745D}" type="presOf" srcId="{7142631B-D078-417C-88C8-3AA69528FC41}" destId="{386B0F19-C784-4999-9FD1-6655ED39B9BC}" srcOrd="0" destOrd="0" presId="urn:microsoft.com/office/officeart/2005/8/layout/chevron2"/>
    <dgm:cxn modelId="{B6633B74-BBDB-45C2-BA4B-A798FFD3E2B7}" type="presOf" srcId="{14A12F2B-C66D-4437-8445-06ABA0FFC117}" destId="{60EC88AF-12A3-4507-A125-EDB35DAB4429}" srcOrd="0" destOrd="0" presId="urn:microsoft.com/office/officeart/2005/8/layout/chevron2"/>
    <dgm:cxn modelId="{03FBCD8A-A733-41D4-95FA-781FAD870D67}" type="presOf" srcId="{07887DEC-802F-4640-8125-71D946C3C49E}" destId="{70588D03-A21B-4563-BDFD-C1353BE32AE9}" srcOrd="0" destOrd="0" presId="urn:microsoft.com/office/officeart/2005/8/layout/chevron2"/>
    <dgm:cxn modelId="{A754D972-18E5-4327-9FAF-58AA15BBA407}" srcId="{7142631B-D078-417C-88C8-3AA69528FC41}" destId="{30008207-5B40-49A2-B39D-5E23570915A2}" srcOrd="1" destOrd="0" parTransId="{AAB4AE79-C8A1-4F64-A0E3-DD1D1FF6CE9D}" sibTransId="{6DACBFC1-DC3C-4134-ABEF-0F08C06DFD78}"/>
    <dgm:cxn modelId="{483D0545-F3C8-417C-B9CC-EE27A1E25207}" srcId="{24AFB0DB-F5E8-41A7-88EA-3F7052B93741}" destId="{A19CBBDC-F0FB-4DF6-849C-00886F440839}" srcOrd="0" destOrd="0" parTransId="{2728E246-887D-4B30-88B9-141937F61117}" sibTransId="{99D4354E-124B-404F-865C-8C9EC70C1286}"/>
    <dgm:cxn modelId="{4F0C1B5A-15D5-4825-83C5-D712A3E333C8}" srcId="{7142631B-D078-417C-88C8-3AA69528FC41}" destId="{7457C140-A32B-4F9E-85D4-EBDC77377FB6}" srcOrd="0" destOrd="0" parTransId="{F36567BC-00D1-4E73-B23D-6A370A3DBB55}" sibTransId="{BC2E2ACC-A7A3-4A82-83A3-B03D1EE0AFC6}"/>
    <dgm:cxn modelId="{F1710080-CDCE-4B23-9985-AAE403078F5D}" type="presParOf" srcId="{386B0F19-C784-4999-9FD1-6655ED39B9BC}" destId="{E9187AC5-486D-4E6F-B4DC-9176E0E53C70}" srcOrd="0" destOrd="0" presId="urn:microsoft.com/office/officeart/2005/8/layout/chevron2"/>
    <dgm:cxn modelId="{8110F929-F4F9-4611-AC3F-11DC9C890F2D}" type="presParOf" srcId="{E9187AC5-486D-4E6F-B4DC-9176E0E53C70}" destId="{1ED459AB-F544-41C8-AA54-2586F193027A}" srcOrd="0" destOrd="0" presId="urn:microsoft.com/office/officeart/2005/8/layout/chevron2"/>
    <dgm:cxn modelId="{AD06F23A-05C7-4743-999B-5505BE777D25}" type="presParOf" srcId="{E9187AC5-486D-4E6F-B4DC-9176E0E53C70}" destId="{70588D03-A21B-4563-BDFD-C1353BE32AE9}" srcOrd="1" destOrd="0" presId="urn:microsoft.com/office/officeart/2005/8/layout/chevron2"/>
    <dgm:cxn modelId="{FB300BE4-72FF-4CA4-8792-44846911896F}" type="presParOf" srcId="{386B0F19-C784-4999-9FD1-6655ED39B9BC}" destId="{AA8431FA-3ED8-401C-8FFB-97796D05D92D}" srcOrd="1" destOrd="0" presId="urn:microsoft.com/office/officeart/2005/8/layout/chevron2"/>
    <dgm:cxn modelId="{445AFA41-43E9-4C62-B649-81C5C34A8C20}" type="presParOf" srcId="{386B0F19-C784-4999-9FD1-6655ED39B9BC}" destId="{07C6B9E1-5EBE-4F8F-9CC5-DCA19738ADB2}" srcOrd="2" destOrd="0" presId="urn:microsoft.com/office/officeart/2005/8/layout/chevron2"/>
    <dgm:cxn modelId="{67CAEADF-A5F3-4B01-8A23-B2C629CE35A7}" type="presParOf" srcId="{07C6B9E1-5EBE-4F8F-9CC5-DCA19738ADB2}" destId="{6703F98E-97FC-4895-80FD-BF2C2E8E38B2}" srcOrd="0" destOrd="0" presId="urn:microsoft.com/office/officeart/2005/8/layout/chevron2"/>
    <dgm:cxn modelId="{AAE7C90D-5284-42C1-867D-F83BBB47CE77}" type="presParOf" srcId="{07C6B9E1-5EBE-4F8F-9CC5-DCA19738ADB2}" destId="{DFF4B6EB-BB6F-41D1-B041-DF740B3A72B5}" srcOrd="1" destOrd="0" presId="urn:microsoft.com/office/officeart/2005/8/layout/chevron2"/>
    <dgm:cxn modelId="{039835D8-7DA9-4D31-93F3-FF2758F6C422}" type="presParOf" srcId="{386B0F19-C784-4999-9FD1-6655ED39B9BC}" destId="{EAFF5CCD-0367-4C9C-8733-C5E777FEEC25}" srcOrd="3" destOrd="0" presId="urn:microsoft.com/office/officeart/2005/8/layout/chevron2"/>
    <dgm:cxn modelId="{BB2588A7-058F-4508-86E7-DA09C9169F3A}" type="presParOf" srcId="{386B0F19-C784-4999-9FD1-6655ED39B9BC}" destId="{8AAE1EFE-C712-4E1D-8053-B15DE152C457}" srcOrd="4" destOrd="0" presId="urn:microsoft.com/office/officeart/2005/8/layout/chevron2"/>
    <dgm:cxn modelId="{C9AF7A05-5F21-4D67-B8BF-A0ECAD6CF9AE}" type="presParOf" srcId="{8AAE1EFE-C712-4E1D-8053-B15DE152C457}" destId="{8C09D1FE-DDEC-4167-922B-1106045A9675}" srcOrd="0" destOrd="0" presId="urn:microsoft.com/office/officeart/2005/8/layout/chevron2"/>
    <dgm:cxn modelId="{9D7E86BB-749A-4C1B-A268-1403649EBC73}" type="presParOf" srcId="{8AAE1EFE-C712-4E1D-8053-B15DE152C457}" destId="{3C761292-F9B5-4B3E-AF81-E813370635E4}" srcOrd="1" destOrd="0" presId="urn:microsoft.com/office/officeart/2005/8/layout/chevron2"/>
    <dgm:cxn modelId="{D7EE6409-0FCB-4BC7-80B1-F225166C3B70}" type="presParOf" srcId="{386B0F19-C784-4999-9FD1-6655ED39B9BC}" destId="{B7B2620B-DB81-4583-A16B-AC16348BEDEA}" srcOrd="5" destOrd="0" presId="urn:microsoft.com/office/officeart/2005/8/layout/chevron2"/>
    <dgm:cxn modelId="{C8DF2CB4-7708-4980-87E3-E4A8432DCFEF}" type="presParOf" srcId="{386B0F19-C784-4999-9FD1-6655ED39B9BC}" destId="{7D0BAAF0-C3FD-4B40-86A1-52031333B47F}" srcOrd="6" destOrd="0" presId="urn:microsoft.com/office/officeart/2005/8/layout/chevron2"/>
    <dgm:cxn modelId="{0883DD3B-48FB-4C78-AD6C-AD1886DBAEB5}" type="presParOf" srcId="{7D0BAAF0-C3FD-4B40-86A1-52031333B47F}" destId="{CB089298-79D6-409B-902C-9A67E8B3371F}" srcOrd="0" destOrd="0" presId="urn:microsoft.com/office/officeart/2005/8/layout/chevron2"/>
    <dgm:cxn modelId="{5C6D239B-316F-4BCC-88DC-B6B0DF69C336}" type="presParOf" srcId="{7D0BAAF0-C3FD-4B40-86A1-52031333B47F}" destId="{60EC88AF-12A3-4507-A125-EDB35DAB4429}" srcOrd="1" destOrd="0" presId="urn:microsoft.com/office/officeart/2005/8/layout/chevron2"/>
    <dgm:cxn modelId="{ED377F75-E4CE-4CCA-97D1-BFCCB893FD86}" type="presParOf" srcId="{386B0F19-C784-4999-9FD1-6655ED39B9BC}" destId="{60FBE89F-74D8-407A-ABB5-B17782ADE146}" srcOrd="7" destOrd="0" presId="urn:microsoft.com/office/officeart/2005/8/layout/chevron2"/>
    <dgm:cxn modelId="{FF2D0086-1579-4E36-A686-230C28800AA7}" type="presParOf" srcId="{386B0F19-C784-4999-9FD1-6655ED39B9BC}" destId="{C7C78F35-3166-4876-B9EB-75418513C58C}" srcOrd="8" destOrd="0" presId="urn:microsoft.com/office/officeart/2005/8/layout/chevron2"/>
    <dgm:cxn modelId="{2EB5A111-F937-465F-B929-41444656D016}" type="presParOf" srcId="{C7C78F35-3166-4876-B9EB-75418513C58C}" destId="{5E2CC0D9-3F3E-4AF4-9F6D-EF50E0CB278B}" srcOrd="0" destOrd="0" presId="urn:microsoft.com/office/officeart/2005/8/layout/chevron2"/>
    <dgm:cxn modelId="{04CC104C-C3AB-45B2-B5B2-F6400BC04ABB}" type="presParOf" srcId="{C7C78F35-3166-4876-B9EB-75418513C58C}" destId="{62A94633-975B-49F4-B52F-86173C4B5373}" srcOrd="1" destOrd="0" presId="urn:microsoft.com/office/officeart/2005/8/layout/chevron2"/>
  </dgm:cxnLst>
  <dgm:bg/>
  <dgm:whole>
    <a:ln w="38100"/>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D2EF4BE-92BA-4373-95C1-C34614853D46}" type="doc">
      <dgm:prSet loTypeId="urn:microsoft.com/office/officeart/2005/8/layout/cycle6" loCatId="cycle" qsTypeId="urn:microsoft.com/office/officeart/2005/8/quickstyle/3d1" qsCatId="3D" csTypeId="urn:microsoft.com/office/officeart/2005/8/colors/colorful5" csCatId="colorful" phldr="1"/>
      <dgm:spPr/>
      <dgm:t>
        <a:bodyPr/>
        <a:lstStyle/>
        <a:p>
          <a:endParaRPr lang="en-US"/>
        </a:p>
      </dgm:t>
    </dgm:pt>
    <dgm:pt modelId="{DCDA76C2-BD2C-49DC-A9DC-D72BEB093CE6}">
      <dgm:prSet phldrT="[Text]"/>
      <dgm:spPr/>
      <dgm:t>
        <a:bodyPr/>
        <a:lstStyle/>
        <a:p>
          <a:r>
            <a:rPr lang="en-ID" b="1" dirty="0" smtClean="0">
              <a:latin typeface="Arial" pitchFamily="34" charset="0"/>
              <a:cs typeface="Arial" pitchFamily="34" charset="0"/>
            </a:rPr>
            <a:t>Spesifik</a:t>
          </a:r>
          <a:endParaRPr lang="en-US" b="1" dirty="0">
            <a:latin typeface="Arial" pitchFamily="34" charset="0"/>
            <a:cs typeface="Arial" pitchFamily="34" charset="0"/>
          </a:endParaRPr>
        </a:p>
      </dgm:t>
    </dgm:pt>
    <dgm:pt modelId="{EB71FAE7-0077-47BE-81C4-4335BE7FEFE3}" type="parTrans" cxnId="{9419DE84-E8B9-4728-AD94-7FADC0072C0A}">
      <dgm:prSet/>
      <dgm:spPr/>
      <dgm:t>
        <a:bodyPr/>
        <a:lstStyle/>
        <a:p>
          <a:endParaRPr lang="en-US"/>
        </a:p>
      </dgm:t>
    </dgm:pt>
    <dgm:pt modelId="{D75B256B-345B-4E33-96DF-CEC9F7756E82}" type="sibTrans" cxnId="{9419DE84-E8B9-4728-AD94-7FADC0072C0A}">
      <dgm:prSet/>
      <dgm:spPr/>
      <dgm:t>
        <a:bodyPr/>
        <a:lstStyle/>
        <a:p>
          <a:endParaRPr lang="en-US"/>
        </a:p>
      </dgm:t>
    </dgm:pt>
    <dgm:pt modelId="{C4397996-C4FC-40AF-A8A6-EF24B1C28196}">
      <dgm:prSet phldrT="[Text]"/>
      <dgm:spPr/>
      <dgm:t>
        <a:bodyPr/>
        <a:lstStyle/>
        <a:p>
          <a:r>
            <a:rPr lang="en-ID" b="1" dirty="0" smtClean="0">
              <a:latin typeface="Arial" pitchFamily="34" charset="0"/>
              <a:cs typeface="Arial" pitchFamily="34" charset="0"/>
            </a:rPr>
            <a:t>Instrumen tepat</a:t>
          </a:r>
          <a:endParaRPr lang="en-US" b="1" dirty="0">
            <a:latin typeface="Arial" pitchFamily="34" charset="0"/>
            <a:cs typeface="Arial" pitchFamily="34" charset="0"/>
          </a:endParaRPr>
        </a:p>
      </dgm:t>
    </dgm:pt>
    <dgm:pt modelId="{C7C6F697-1870-4800-9AC8-D1E4F37221DB}" type="parTrans" cxnId="{FC10D959-415A-4DA8-A42A-CC635D0A58D6}">
      <dgm:prSet/>
      <dgm:spPr/>
      <dgm:t>
        <a:bodyPr/>
        <a:lstStyle/>
        <a:p>
          <a:endParaRPr lang="en-US"/>
        </a:p>
      </dgm:t>
    </dgm:pt>
    <dgm:pt modelId="{94245901-9A76-4F5E-8EDB-0A4588DB50A8}" type="sibTrans" cxnId="{FC10D959-415A-4DA8-A42A-CC635D0A58D6}">
      <dgm:prSet/>
      <dgm:spPr/>
      <dgm:t>
        <a:bodyPr/>
        <a:lstStyle/>
        <a:p>
          <a:endParaRPr lang="en-US"/>
        </a:p>
      </dgm:t>
    </dgm:pt>
    <dgm:pt modelId="{D9E055B1-7EC0-426E-80B4-2188F2774B99}">
      <dgm:prSet phldrT="[Text]"/>
      <dgm:spPr/>
      <dgm:t>
        <a:bodyPr/>
        <a:lstStyle/>
        <a:p>
          <a:r>
            <a:rPr lang="en-ID" b="1" dirty="0" smtClean="0">
              <a:latin typeface="Arial" pitchFamily="34" charset="0"/>
              <a:cs typeface="Arial" pitchFamily="34" charset="0"/>
            </a:rPr>
            <a:t>Objektif</a:t>
          </a:r>
          <a:endParaRPr lang="en-US" b="1" dirty="0">
            <a:latin typeface="Arial" pitchFamily="34" charset="0"/>
            <a:cs typeface="Arial" pitchFamily="34" charset="0"/>
          </a:endParaRPr>
        </a:p>
      </dgm:t>
    </dgm:pt>
    <dgm:pt modelId="{CB428BD4-738D-4F7D-B997-8A91601B2DD4}" type="parTrans" cxnId="{F722BDBE-9D6B-429D-B397-E5ED4FF18C3C}">
      <dgm:prSet/>
      <dgm:spPr/>
      <dgm:t>
        <a:bodyPr/>
        <a:lstStyle/>
        <a:p>
          <a:endParaRPr lang="en-US"/>
        </a:p>
      </dgm:t>
    </dgm:pt>
    <dgm:pt modelId="{BEA9E082-3C63-47CD-8847-16459186C282}" type="sibTrans" cxnId="{F722BDBE-9D6B-429D-B397-E5ED4FF18C3C}">
      <dgm:prSet/>
      <dgm:spPr/>
      <dgm:t>
        <a:bodyPr/>
        <a:lstStyle/>
        <a:p>
          <a:endParaRPr lang="en-US"/>
        </a:p>
      </dgm:t>
    </dgm:pt>
    <dgm:pt modelId="{A3DD935A-A2BF-45BF-A0B6-1CA0C6F818EC}">
      <dgm:prSet phldrT="[Text]"/>
      <dgm:spPr/>
      <dgm:t>
        <a:bodyPr/>
        <a:lstStyle/>
        <a:p>
          <a:r>
            <a:rPr lang="en-ID" b="1" dirty="0" smtClean="0">
              <a:solidFill>
                <a:schemeClr val="tx1">
                  <a:lumMod val="75000"/>
                  <a:lumOff val="25000"/>
                </a:schemeClr>
              </a:solidFill>
              <a:latin typeface="Arial" pitchFamily="34" charset="0"/>
              <a:cs typeface="Arial" pitchFamily="34" charset="0"/>
            </a:rPr>
            <a:t>Deskriptif</a:t>
          </a:r>
          <a:endParaRPr lang="en-US" b="1" dirty="0">
            <a:solidFill>
              <a:schemeClr val="tx1">
                <a:lumMod val="75000"/>
                <a:lumOff val="25000"/>
              </a:schemeClr>
            </a:solidFill>
            <a:latin typeface="Arial" pitchFamily="34" charset="0"/>
            <a:cs typeface="Arial" pitchFamily="34" charset="0"/>
          </a:endParaRPr>
        </a:p>
      </dgm:t>
    </dgm:pt>
    <dgm:pt modelId="{99CE49FB-2336-4BCD-88A9-EFB3F283FB71}" type="parTrans" cxnId="{F4D9405D-A3BE-442D-93B3-53D0A2E41EC1}">
      <dgm:prSet/>
      <dgm:spPr/>
      <dgm:t>
        <a:bodyPr/>
        <a:lstStyle/>
        <a:p>
          <a:endParaRPr lang="en-US"/>
        </a:p>
      </dgm:t>
    </dgm:pt>
    <dgm:pt modelId="{396EC015-7FB1-4228-ACF1-653596CB36EB}" type="sibTrans" cxnId="{F4D9405D-A3BE-442D-93B3-53D0A2E41EC1}">
      <dgm:prSet/>
      <dgm:spPr/>
      <dgm:t>
        <a:bodyPr/>
        <a:lstStyle/>
        <a:p>
          <a:endParaRPr lang="en-US"/>
        </a:p>
      </dgm:t>
    </dgm:pt>
    <dgm:pt modelId="{27536CA7-ECB2-4CBD-97EA-12A912445C3A}">
      <dgm:prSet phldrT="[Text]"/>
      <dgm:spPr/>
      <dgm:t>
        <a:bodyPr/>
        <a:lstStyle/>
        <a:p>
          <a:r>
            <a:rPr lang="en-ID" b="1" dirty="0" smtClean="0">
              <a:latin typeface="Arial" pitchFamily="34" charset="0"/>
              <a:cs typeface="Arial" pitchFamily="34" charset="0"/>
            </a:rPr>
            <a:t>Praktis</a:t>
          </a:r>
          <a:endParaRPr lang="en-US" b="1" dirty="0">
            <a:latin typeface="Arial" pitchFamily="34" charset="0"/>
            <a:cs typeface="Arial" pitchFamily="34" charset="0"/>
          </a:endParaRPr>
        </a:p>
      </dgm:t>
    </dgm:pt>
    <dgm:pt modelId="{A22F6BC1-E8A6-4909-8ACD-C052E4AD4A30}" type="parTrans" cxnId="{33011564-5342-4EAD-9641-884DF4A247F8}">
      <dgm:prSet/>
      <dgm:spPr/>
      <dgm:t>
        <a:bodyPr/>
        <a:lstStyle/>
        <a:p>
          <a:endParaRPr lang="en-US"/>
        </a:p>
      </dgm:t>
    </dgm:pt>
    <dgm:pt modelId="{AE648329-1D84-4571-9918-B2797761CE0E}" type="sibTrans" cxnId="{33011564-5342-4EAD-9641-884DF4A247F8}">
      <dgm:prSet/>
      <dgm:spPr/>
      <dgm:t>
        <a:bodyPr/>
        <a:lstStyle/>
        <a:p>
          <a:endParaRPr lang="en-US"/>
        </a:p>
      </dgm:t>
    </dgm:pt>
    <dgm:pt modelId="{ACFD2A92-0EB1-4C1F-95F1-4FC3C0B80DD5}" type="pres">
      <dgm:prSet presAssocID="{8D2EF4BE-92BA-4373-95C1-C34614853D46}" presName="cycle" presStyleCnt="0">
        <dgm:presLayoutVars>
          <dgm:dir/>
          <dgm:resizeHandles val="exact"/>
        </dgm:presLayoutVars>
      </dgm:prSet>
      <dgm:spPr/>
      <dgm:t>
        <a:bodyPr/>
        <a:lstStyle/>
        <a:p>
          <a:endParaRPr lang="en-US"/>
        </a:p>
      </dgm:t>
    </dgm:pt>
    <dgm:pt modelId="{ECADA81F-3FDC-41D5-AA41-FF10354888DF}" type="pres">
      <dgm:prSet presAssocID="{DCDA76C2-BD2C-49DC-A9DC-D72BEB093CE6}" presName="node" presStyleLbl="node1" presStyleIdx="0" presStyleCnt="5">
        <dgm:presLayoutVars>
          <dgm:bulletEnabled val="1"/>
        </dgm:presLayoutVars>
      </dgm:prSet>
      <dgm:spPr/>
      <dgm:t>
        <a:bodyPr/>
        <a:lstStyle/>
        <a:p>
          <a:endParaRPr lang="en-US"/>
        </a:p>
      </dgm:t>
    </dgm:pt>
    <dgm:pt modelId="{A3540582-6D17-4825-B5A0-0FC743433DA6}" type="pres">
      <dgm:prSet presAssocID="{DCDA76C2-BD2C-49DC-A9DC-D72BEB093CE6}" presName="spNode" presStyleCnt="0"/>
      <dgm:spPr/>
      <dgm:t>
        <a:bodyPr/>
        <a:lstStyle/>
        <a:p>
          <a:endParaRPr lang="en-US"/>
        </a:p>
      </dgm:t>
    </dgm:pt>
    <dgm:pt modelId="{370276A3-37BC-422A-9284-98650743E3F0}" type="pres">
      <dgm:prSet presAssocID="{D75B256B-345B-4E33-96DF-CEC9F7756E82}" presName="sibTrans" presStyleLbl="sibTrans1D1" presStyleIdx="0" presStyleCnt="5"/>
      <dgm:spPr/>
      <dgm:t>
        <a:bodyPr/>
        <a:lstStyle/>
        <a:p>
          <a:endParaRPr lang="en-US"/>
        </a:p>
      </dgm:t>
    </dgm:pt>
    <dgm:pt modelId="{7DFDF255-3F5F-41D9-BCF4-34C64DD18FB9}" type="pres">
      <dgm:prSet presAssocID="{C4397996-C4FC-40AF-A8A6-EF24B1C28196}" presName="node" presStyleLbl="node1" presStyleIdx="1" presStyleCnt="5">
        <dgm:presLayoutVars>
          <dgm:bulletEnabled val="1"/>
        </dgm:presLayoutVars>
      </dgm:prSet>
      <dgm:spPr/>
      <dgm:t>
        <a:bodyPr/>
        <a:lstStyle/>
        <a:p>
          <a:endParaRPr lang="en-US"/>
        </a:p>
      </dgm:t>
    </dgm:pt>
    <dgm:pt modelId="{CA3DA8AE-EEE9-45AB-B5FB-3E9D7F98DED8}" type="pres">
      <dgm:prSet presAssocID="{C4397996-C4FC-40AF-A8A6-EF24B1C28196}" presName="spNode" presStyleCnt="0"/>
      <dgm:spPr/>
      <dgm:t>
        <a:bodyPr/>
        <a:lstStyle/>
        <a:p>
          <a:endParaRPr lang="en-US"/>
        </a:p>
      </dgm:t>
    </dgm:pt>
    <dgm:pt modelId="{2E147B49-1267-4871-887A-F118D01E8564}" type="pres">
      <dgm:prSet presAssocID="{94245901-9A76-4F5E-8EDB-0A4588DB50A8}" presName="sibTrans" presStyleLbl="sibTrans1D1" presStyleIdx="1" presStyleCnt="5"/>
      <dgm:spPr/>
      <dgm:t>
        <a:bodyPr/>
        <a:lstStyle/>
        <a:p>
          <a:endParaRPr lang="en-US"/>
        </a:p>
      </dgm:t>
    </dgm:pt>
    <dgm:pt modelId="{BECFD8C6-51EF-44FA-A6D8-E2AFDB542518}" type="pres">
      <dgm:prSet presAssocID="{D9E055B1-7EC0-426E-80B4-2188F2774B99}" presName="node" presStyleLbl="node1" presStyleIdx="2" presStyleCnt="5">
        <dgm:presLayoutVars>
          <dgm:bulletEnabled val="1"/>
        </dgm:presLayoutVars>
      </dgm:prSet>
      <dgm:spPr/>
      <dgm:t>
        <a:bodyPr/>
        <a:lstStyle/>
        <a:p>
          <a:endParaRPr lang="en-US"/>
        </a:p>
      </dgm:t>
    </dgm:pt>
    <dgm:pt modelId="{EB3CB033-65DC-4016-9CFF-9762E8EFFBF7}" type="pres">
      <dgm:prSet presAssocID="{D9E055B1-7EC0-426E-80B4-2188F2774B99}" presName="spNode" presStyleCnt="0"/>
      <dgm:spPr/>
      <dgm:t>
        <a:bodyPr/>
        <a:lstStyle/>
        <a:p>
          <a:endParaRPr lang="en-US"/>
        </a:p>
      </dgm:t>
    </dgm:pt>
    <dgm:pt modelId="{E306D9E9-C78E-4CF3-AEE2-F08E4061297A}" type="pres">
      <dgm:prSet presAssocID="{BEA9E082-3C63-47CD-8847-16459186C282}" presName="sibTrans" presStyleLbl="sibTrans1D1" presStyleIdx="2" presStyleCnt="5"/>
      <dgm:spPr/>
      <dgm:t>
        <a:bodyPr/>
        <a:lstStyle/>
        <a:p>
          <a:endParaRPr lang="en-US"/>
        </a:p>
      </dgm:t>
    </dgm:pt>
    <dgm:pt modelId="{2CCD34B6-903F-46C1-B029-8057F12443E0}" type="pres">
      <dgm:prSet presAssocID="{A3DD935A-A2BF-45BF-A0B6-1CA0C6F818EC}" presName="node" presStyleLbl="node1" presStyleIdx="3" presStyleCnt="5">
        <dgm:presLayoutVars>
          <dgm:bulletEnabled val="1"/>
        </dgm:presLayoutVars>
      </dgm:prSet>
      <dgm:spPr/>
      <dgm:t>
        <a:bodyPr/>
        <a:lstStyle/>
        <a:p>
          <a:endParaRPr lang="en-US"/>
        </a:p>
      </dgm:t>
    </dgm:pt>
    <dgm:pt modelId="{67B52ABF-1885-434C-B0DB-940AE382563A}" type="pres">
      <dgm:prSet presAssocID="{A3DD935A-A2BF-45BF-A0B6-1CA0C6F818EC}" presName="spNode" presStyleCnt="0"/>
      <dgm:spPr/>
      <dgm:t>
        <a:bodyPr/>
        <a:lstStyle/>
        <a:p>
          <a:endParaRPr lang="en-US"/>
        </a:p>
      </dgm:t>
    </dgm:pt>
    <dgm:pt modelId="{95BF23B6-D261-4592-B9DE-A7BE515CECA2}" type="pres">
      <dgm:prSet presAssocID="{396EC015-7FB1-4228-ACF1-653596CB36EB}" presName="sibTrans" presStyleLbl="sibTrans1D1" presStyleIdx="3" presStyleCnt="5"/>
      <dgm:spPr/>
      <dgm:t>
        <a:bodyPr/>
        <a:lstStyle/>
        <a:p>
          <a:endParaRPr lang="en-US"/>
        </a:p>
      </dgm:t>
    </dgm:pt>
    <dgm:pt modelId="{570812B2-B51A-4431-A74C-54A0A9BFF5B9}" type="pres">
      <dgm:prSet presAssocID="{27536CA7-ECB2-4CBD-97EA-12A912445C3A}" presName="node" presStyleLbl="node1" presStyleIdx="4" presStyleCnt="5">
        <dgm:presLayoutVars>
          <dgm:bulletEnabled val="1"/>
        </dgm:presLayoutVars>
      </dgm:prSet>
      <dgm:spPr/>
      <dgm:t>
        <a:bodyPr/>
        <a:lstStyle/>
        <a:p>
          <a:endParaRPr lang="en-US"/>
        </a:p>
      </dgm:t>
    </dgm:pt>
    <dgm:pt modelId="{A652C290-F1FB-490B-B7A8-FDB5C98E3FEE}" type="pres">
      <dgm:prSet presAssocID="{27536CA7-ECB2-4CBD-97EA-12A912445C3A}" presName="spNode" presStyleCnt="0"/>
      <dgm:spPr/>
      <dgm:t>
        <a:bodyPr/>
        <a:lstStyle/>
        <a:p>
          <a:endParaRPr lang="en-US"/>
        </a:p>
      </dgm:t>
    </dgm:pt>
    <dgm:pt modelId="{4BE06EBC-41CE-4603-8114-2FD49A74BADE}" type="pres">
      <dgm:prSet presAssocID="{AE648329-1D84-4571-9918-B2797761CE0E}" presName="sibTrans" presStyleLbl="sibTrans1D1" presStyleIdx="4" presStyleCnt="5"/>
      <dgm:spPr/>
      <dgm:t>
        <a:bodyPr/>
        <a:lstStyle/>
        <a:p>
          <a:endParaRPr lang="en-US"/>
        </a:p>
      </dgm:t>
    </dgm:pt>
  </dgm:ptLst>
  <dgm:cxnLst>
    <dgm:cxn modelId="{D8C7B36E-3307-4263-A75B-6D089FA8C89D}" type="presOf" srcId="{DCDA76C2-BD2C-49DC-A9DC-D72BEB093CE6}" destId="{ECADA81F-3FDC-41D5-AA41-FF10354888DF}" srcOrd="0" destOrd="0" presId="urn:microsoft.com/office/officeart/2005/8/layout/cycle6"/>
    <dgm:cxn modelId="{346270B4-641D-4BC9-B7D4-F9413D4015C3}" type="presOf" srcId="{94245901-9A76-4F5E-8EDB-0A4588DB50A8}" destId="{2E147B49-1267-4871-887A-F118D01E8564}" srcOrd="0" destOrd="0" presId="urn:microsoft.com/office/officeart/2005/8/layout/cycle6"/>
    <dgm:cxn modelId="{BF5319A3-C911-42F2-AAF0-1CA766692B27}" type="presOf" srcId="{27536CA7-ECB2-4CBD-97EA-12A912445C3A}" destId="{570812B2-B51A-4431-A74C-54A0A9BFF5B9}" srcOrd="0" destOrd="0" presId="urn:microsoft.com/office/officeart/2005/8/layout/cycle6"/>
    <dgm:cxn modelId="{4D479F7D-B0F5-4C62-B42A-E5526610DB3E}" type="presOf" srcId="{BEA9E082-3C63-47CD-8847-16459186C282}" destId="{E306D9E9-C78E-4CF3-AEE2-F08E4061297A}" srcOrd="0" destOrd="0" presId="urn:microsoft.com/office/officeart/2005/8/layout/cycle6"/>
    <dgm:cxn modelId="{F722BDBE-9D6B-429D-B397-E5ED4FF18C3C}" srcId="{8D2EF4BE-92BA-4373-95C1-C34614853D46}" destId="{D9E055B1-7EC0-426E-80B4-2188F2774B99}" srcOrd="2" destOrd="0" parTransId="{CB428BD4-738D-4F7D-B997-8A91601B2DD4}" sibTransId="{BEA9E082-3C63-47CD-8847-16459186C282}"/>
    <dgm:cxn modelId="{9419DE84-E8B9-4728-AD94-7FADC0072C0A}" srcId="{8D2EF4BE-92BA-4373-95C1-C34614853D46}" destId="{DCDA76C2-BD2C-49DC-A9DC-D72BEB093CE6}" srcOrd="0" destOrd="0" parTransId="{EB71FAE7-0077-47BE-81C4-4335BE7FEFE3}" sibTransId="{D75B256B-345B-4E33-96DF-CEC9F7756E82}"/>
    <dgm:cxn modelId="{3F3CEED2-0577-4C60-A3C8-7B91F076CE31}" type="presOf" srcId="{D75B256B-345B-4E33-96DF-CEC9F7756E82}" destId="{370276A3-37BC-422A-9284-98650743E3F0}" srcOrd="0" destOrd="0" presId="urn:microsoft.com/office/officeart/2005/8/layout/cycle6"/>
    <dgm:cxn modelId="{5040C3D7-9452-4850-9F70-5D95D261D46C}" type="presOf" srcId="{A3DD935A-A2BF-45BF-A0B6-1CA0C6F818EC}" destId="{2CCD34B6-903F-46C1-B029-8057F12443E0}" srcOrd="0" destOrd="0" presId="urn:microsoft.com/office/officeart/2005/8/layout/cycle6"/>
    <dgm:cxn modelId="{9E5E5A8E-D124-4FB4-B056-A73C455FA364}" type="presOf" srcId="{396EC015-7FB1-4228-ACF1-653596CB36EB}" destId="{95BF23B6-D261-4592-B9DE-A7BE515CECA2}" srcOrd="0" destOrd="0" presId="urn:microsoft.com/office/officeart/2005/8/layout/cycle6"/>
    <dgm:cxn modelId="{F4D9405D-A3BE-442D-93B3-53D0A2E41EC1}" srcId="{8D2EF4BE-92BA-4373-95C1-C34614853D46}" destId="{A3DD935A-A2BF-45BF-A0B6-1CA0C6F818EC}" srcOrd="3" destOrd="0" parTransId="{99CE49FB-2336-4BCD-88A9-EFB3F283FB71}" sibTransId="{396EC015-7FB1-4228-ACF1-653596CB36EB}"/>
    <dgm:cxn modelId="{4FBA3952-4C77-411E-8C7F-8F8B2B8C82CF}" type="presOf" srcId="{8D2EF4BE-92BA-4373-95C1-C34614853D46}" destId="{ACFD2A92-0EB1-4C1F-95F1-4FC3C0B80DD5}" srcOrd="0" destOrd="0" presId="urn:microsoft.com/office/officeart/2005/8/layout/cycle6"/>
    <dgm:cxn modelId="{FC10D959-415A-4DA8-A42A-CC635D0A58D6}" srcId="{8D2EF4BE-92BA-4373-95C1-C34614853D46}" destId="{C4397996-C4FC-40AF-A8A6-EF24B1C28196}" srcOrd="1" destOrd="0" parTransId="{C7C6F697-1870-4800-9AC8-D1E4F37221DB}" sibTransId="{94245901-9A76-4F5E-8EDB-0A4588DB50A8}"/>
    <dgm:cxn modelId="{24916C67-87FA-4125-B673-DAAD576904C2}" type="presOf" srcId="{AE648329-1D84-4571-9918-B2797761CE0E}" destId="{4BE06EBC-41CE-4603-8114-2FD49A74BADE}" srcOrd="0" destOrd="0" presId="urn:microsoft.com/office/officeart/2005/8/layout/cycle6"/>
    <dgm:cxn modelId="{1ADDD470-52E9-4A03-8061-B69577318B4C}" type="presOf" srcId="{C4397996-C4FC-40AF-A8A6-EF24B1C28196}" destId="{7DFDF255-3F5F-41D9-BCF4-34C64DD18FB9}" srcOrd="0" destOrd="0" presId="urn:microsoft.com/office/officeart/2005/8/layout/cycle6"/>
    <dgm:cxn modelId="{875157DA-E0D6-443D-A95A-E03A913E3313}" type="presOf" srcId="{D9E055B1-7EC0-426E-80B4-2188F2774B99}" destId="{BECFD8C6-51EF-44FA-A6D8-E2AFDB542518}" srcOrd="0" destOrd="0" presId="urn:microsoft.com/office/officeart/2005/8/layout/cycle6"/>
    <dgm:cxn modelId="{33011564-5342-4EAD-9641-884DF4A247F8}" srcId="{8D2EF4BE-92BA-4373-95C1-C34614853D46}" destId="{27536CA7-ECB2-4CBD-97EA-12A912445C3A}" srcOrd="4" destOrd="0" parTransId="{A22F6BC1-E8A6-4909-8ACD-C052E4AD4A30}" sibTransId="{AE648329-1D84-4571-9918-B2797761CE0E}"/>
    <dgm:cxn modelId="{F6CE3EB8-9F07-47ED-891E-042A29166848}" type="presParOf" srcId="{ACFD2A92-0EB1-4C1F-95F1-4FC3C0B80DD5}" destId="{ECADA81F-3FDC-41D5-AA41-FF10354888DF}" srcOrd="0" destOrd="0" presId="urn:microsoft.com/office/officeart/2005/8/layout/cycle6"/>
    <dgm:cxn modelId="{B506728E-2CFA-4CF7-86C1-62FF0AED8CB6}" type="presParOf" srcId="{ACFD2A92-0EB1-4C1F-95F1-4FC3C0B80DD5}" destId="{A3540582-6D17-4825-B5A0-0FC743433DA6}" srcOrd="1" destOrd="0" presId="urn:microsoft.com/office/officeart/2005/8/layout/cycle6"/>
    <dgm:cxn modelId="{11DA8B68-68DD-4925-8629-30D1209E4D58}" type="presParOf" srcId="{ACFD2A92-0EB1-4C1F-95F1-4FC3C0B80DD5}" destId="{370276A3-37BC-422A-9284-98650743E3F0}" srcOrd="2" destOrd="0" presId="urn:microsoft.com/office/officeart/2005/8/layout/cycle6"/>
    <dgm:cxn modelId="{FE6F6E77-FAF3-4F91-AD15-67218D9BB5F3}" type="presParOf" srcId="{ACFD2A92-0EB1-4C1F-95F1-4FC3C0B80DD5}" destId="{7DFDF255-3F5F-41D9-BCF4-34C64DD18FB9}" srcOrd="3" destOrd="0" presId="urn:microsoft.com/office/officeart/2005/8/layout/cycle6"/>
    <dgm:cxn modelId="{7E0771F6-1FFC-4440-B605-E64C0D09FD96}" type="presParOf" srcId="{ACFD2A92-0EB1-4C1F-95F1-4FC3C0B80DD5}" destId="{CA3DA8AE-EEE9-45AB-B5FB-3E9D7F98DED8}" srcOrd="4" destOrd="0" presId="urn:microsoft.com/office/officeart/2005/8/layout/cycle6"/>
    <dgm:cxn modelId="{EA99DCFC-01E8-45F5-8A2C-74979FF311D4}" type="presParOf" srcId="{ACFD2A92-0EB1-4C1F-95F1-4FC3C0B80DD5}" destId="{2E147B49-1267-4871-887A-F118D01E8564}" srcOrd="5" destOrd="0" presId="urn:microsoft.com/office/officeart/2005/8/layout/cycle6"/>
    <dgm:cxn modelId="{59B65498-455E-4E93-97DE-F84ED3ADD787}" type="presParOf" srcId="{ACFD2A92-0EB1-4C1F-95F1-4FC3C0B80DD5}" destId="{BECFD8C6-51EF-44FA-A6D8-E2AFDB542518}" srcOrd="6" destOrd="0" presId="urn:microsoft.com/office/officeart/2005/8/layout/cycle6"/>
    <dgm:cxn modelId="{1C9FE9C5-5832-47C1-96F7-B729DC0AECA1}" type="presParOf" srcId="{ACFD2A92-0EB1-4C1F-95F1-4FC3C0B80DD5}" destId="{EB3CB033-65DC-4016-9CFF-9762E8EFFBF7}" srcOrd="7" destOrd="0" presId="urn:microsoft.com/office/officeart/2005/8/layout/cycle6"/>
    <dgm:cxn modelId="{7B8D9CD4-B6D4-4199-ACB9-1B59E8713225}" type="presParOf" srcId="{ACFD2A92-0EB1-4C1F-95F1-4FC3C0B80DD5}" destId="{E306D9E9-C78E-4CF3-AEE2-F08E4061297A}" srcOrd="8" destOrd="0" presId="urn:microsoft.com/office/officeart/2005/8/layout/cycle6"/>
    <dgm:cxn modelId="{082E8D69-2797-4E56-9058-CCC282D7FA72}" type="presParOf" srcId="{ACFD2A92-0EB1-4C1F-95F1-4FC3C0B80DD5}" destId="{2CCD34B6-903F-46C1-B029-8057F12443E0}" srcOrd="9" destOrd="0" presId="urn:microsoft.com/office/officeart/2005/8/layout/cycle6"/>
    <dgm:cxn modelId="{BD5C5A4C-31FB-4333-903F-6FB42B1B9FBD}" type="presParOf" srcId="{ACFD2A92-0EB1-4C1F-95F1-4FC3C0B80DD5}" destId="{67B52ABF-1885-434C-B0DB-940AE382563A}" srcOrd="10" destOrd="0" presId="urn:microsoft.com/office/officeart/2005/8/layout/cycle6"/>
    <dgm:cxn modelId="{EB29D3FC-5122-4A16-B777-6E1778116E91}" type="presParOf" srcId="{ACFD2A92-0EB1-4C1F-95F1-4FC3C0B80DD5}" destId="{95BF23B6-D261-4592-B9DE-A7BE515CECA2}" srcOrd="11" destOrd="0" presId="urn:microsoft.com/office/officeart/2005/8/layout/cycle6"/>
    <dgm:cxn modelId="{D0E09B1D-FC2B-44A4-915B-4C1165801BCA}" type="presParOf" srcId="{ACFD2A92-0EB1-4C1F-95F1-4FC3C0B80DD5}" destId="{570812B2-B51A-4431-A74C-54A0A9BFF5B9}" srcOrd="12" destOrd="0" presId="urn:microsoft.com/office/officeart/2005/8/layout/cycle6"/>
    <dgm:cxn modelId="{DACB2C8C-8891-4C14-A857-FB73E2621A2C}" type="presParOf" srcId="{ACFD2A92-0EB1-4C1F-95F1-4FC3C0B80DD5}" destId="{A652C290-F1FB-490B-B7A8-FDB5C98E3FEE}" srcOrd="13" destOrd="0" presId="urn:microsoft.com/office/officeart/2005/8/layout/cycle6"/>
    <dgm:cxn modelId="{804E6436-7576-4501-90CB-C86FE614AA7B}" type="presParOf" srcId="{ACFD2A92-0EB1-4C1F-95F1-4FC3C0B80DD5}" destId="{4BE06EBC-41CE-4603-8114-2FD49A74BADE}"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EC5A5BE-2C8F-4531-BE6C-8D6904538FED}"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60DD5FDA-C45D-4229-AD46-F35475E63257}">
      <dgm:prSet phldrT="[Text]" custT="1">
        <dgm:style>
          <a:lnRef idx="1">
            <a:schemeClr val="accent2"/>
          </a:lnRef>
          <a:fillRef idx="2">
            <a:schemeClr val="accent2"/>
          </a:fillRef>
          <a:effectRef idx="1">
            <a:schemeClr val="accent2"/>
          </a:effectRef>
          <a:fontRef idx="minor">
            <a:schemeClr val="dk1"/>
          </a:fontRef>
        </dgm:style>
      </dgm:prSet>
      <dgm:spPr>
        <a:solidFill>
          <a:srgbClr val="73CB93"/>
        </a:solidFill>
        <a:ln>
          <a:noFill/>
        </a:ln>
        <a:effectLst/>
        <a:scene3d>
          <a:camera prst="orthographicFront">
            <a:rot lat="0" lon="0" rev="0"/>
          </a:camera>
          <a:lightRig rig="contrasting" dir="t">
            <a:rot lat="0" lon="0" rev="7800000"/>
          </a:lightRig>
        </a:scene3d>
        <a:sp3d>
          <a:bevelT w="139700" h="139700"/>
        </a:sp3d>
      </dgm:spPr>
      <dgm:t>
        <a:bodyPr/>
        <a:lstStyle/>
        <a:p>
          <a:r>
            <a:rPr lang="en-ID" sz="2500" b="0" dirty="0" smtClean="0">
              <a:latin typeface="+mj-lt"/>
              <a:cs typeface="Arial" pitchFamily="34" charset="0"/>
            </a:rPr>
            <a:t>Masyarakat yang Terlibat Pemberdayaan</a:t>
          </a:r>
          <a:endParaRPr lang="en-US" sz="2500" b="0" dirty="0">
            <a:latin typeface="+mj-lt"/>
            <a:cs typeface="Arial" pitchFamily="34" charset="0"/>
          </a:endParaRPr>
        </a:p>
      </dgm:t>
    </dgm:pt>
    <dgm:pt modelId="{D820AA6A-FD68-4762-8505-38AB641F77F2}" type="parTrans" cxnId="{33AFFB48-8DAC-469B-95EF-AD1AD0123A2D}">
      <dgm:prSet/>
      <dgm:spPr/>
      <dgm:t>
        <a:bodyPr/>
        <a:lstStyle/>
        <a:p>
          <a:endParaRPr lang="en-US"/>
        </a:p>
      </dgm:t>
    </dgm:pt>
    <dgm:pt modelId="{782664D0-2FB6-45C2-ADC6-1F55EC519400}" type="sibTrans" cxnId="{33AFFB48-8DAC-469B-95EF-AD1AD0123A2D}">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C6055A5A-E974-49A4-8442-FB6318A0D7B7}">
      <dgm:prSet phldrT="[Text]" custT="1">
        <dgm:style>
          <a:lnRef idx="1">
            <a:schemeClr val="accent5"/>
          </a:lnRef>
          <a:fillRef idx="2">
            <a:schemeClr val="accent5"/>
          </a:fillRef>
          <a:effectRef idx="1">
            <a:schemeClr val="accent5"/>
          </a:effectRef>
          <a:fontRef idx="minor">
            <a:schemeClr val="dk1"/>
          </a:fontRef>
        </dgm:style>
      </dgm:prSet>
      <dgm:spPr>
        <a:solidFill>
          <a:srgbClr val="E2DBA3"/>
        </a:solidFill>
        <a:ln>
          <a:noFill/>
        </a:ln>
        <a:effectLst/>
        <a:scene3d>
          <a:camera prst="orthographicFront">
            <a:rot lat="0" lon="0" rev="0"/>
          </a:camera>
          <a:lightRig rig="contrasting" dir="t">
            <a:rot lat="0" lon="0" rev="7800000"/>
          </a:lightRig>
        </a:scene3d>
        <a:sp3d>
          <a:bevelT w="139700" h="139700"/>
        </a:sp3d>
      </dgm:spPr>
      <dgm:t>
        <a:bodyPr/>
        <a:lstStyle/>
        <a:p>
          <a:r>
            <a:rPr lang="en-ID" sz="2500" b="0" dirty="0" smtClean="0">
              <a:latin typeface="+mj-lt"/>
              <a:cs typeface="Arial" pitchFamily="34" charset="0"/>
            </a:rPr>
            <a:t>Pemerintah</a:t>
          </a:r>
          <a:endParaRPr lang="en-US" sz="2500" b="0" dirty="0">
            <a:latin typeface="+mj-lt"/>
            <a:cs typeface="Arial" pitchFamily="34" charset="0"/>
          </a:endParaRPr>
        </a:p>
      </dgm:t>
    </dgm:pt>
    <dgm:pt modelId="{41117524-A614-46C5-B6C6-6B190C69BD03}" type="parTrans" cxnId="{43D6F1FB-91BB-42CC-B052-280D6782838C}">
      <dgm:prSet/>
      <dgm:spPr/>
      <dgm:t>
        <a:bodyPr/>
        <a:lstStyle/>
        <a:p>
          <a:endParaRPr lang="en-US"/>
        </a:p>
      </dgm:t>
    </dgm:pt>
    <dgm:pt modelId="{4592A402-6212-4DC1-A183-9567DB09655E}" type="sibTrans" cxnId="{43D6F1FB-91BB-42CC-B052-280D6782838C}">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C2716CB6-DAAB-4C21-9518-4AD118296C53}">
      <dgm:prSet phldrT="[Text]" custT="1">
        <dgm:style>
          <a:lnRef idx="1">
            <a:schemeClr val="accent1"/>
          </a:lnRef>
          <a:fillRef idx="2">
            <a:schemeClr val="accent1"/>
          </a:fillRef>
          <a:effectRef idx="1">
            <a:schemeClr val="accent1"/>
          </a:effectRef>
          <a:fontRef idx="minor">
            <a:schemeClr val="dk1"/>
          </a:fontRef>
        </dgm:style>
      </dgm:prSet>
      <dgm:spPr>
        <a:solidFill>
          <a:srgbClr val="405B96"/>
        </a:solidFill>
        <a:ln>
          <a:noFill/>
        </a:ln>
        <a:effectLst/>
        <a:scene3d>
          <a:camera prst="orthographicFront">
            <a:rot lat="0" lon="0" rev="0"/>
          </a:camera>
          <a:lightRig rig="contrasting" dir="t">
            <a:rot lat="0" lon="0" rev="7800000"/>
          </a:lightRig>
        </a:scene3d>
        <a:sp3d>
          <a:bevelT w="139700" h="139700"/>
        </a:sp3d>
      </dgm:spPr>
      <dgm:t>
        <a:bodyPr/>
        <a:lstStyle/>
        <a:p>
          <a:r>
            <a:rPr lang="en-ID" sz="2500" b="0" dirty="0" smtClean="0">
              <a:solidFill>
                <a:schemeClr val="bg1"/>
              </a:solidFill>
              <a:latin typeface="+mn-lt"/>
              <a:cs typeface="Arial" pitchFamily="34" charset="0"/>
            </a:rPr>
            <a:t>Fasilitator dan Konsultan</a:t>
          </a:r>
          <a:endParaRPr lang="en-US" sz="2500" b="0" dirty="0">
            <a:solidFill>
              <a:schemeClr val="bg1"/>
            </a:solidFill>
            <a:latin typeface="+mn-lt"/>
            <a:cs typeface="Arial" pitchFamily="34" charset="0"/>
          </a:endParaRPr>
        </a:p>
      </dgm:t>
    </dgm:pt>
    <dgm:pt modelId="{3E473BCC-6972-4C8E-B6A7-B0607F814873}" type="parTrans" cxnId="{1B274441-F673-4E0E-BB26-02BF0BA0ECE8}">
      <dgm:prSet/>
      <dgm:spPr/>
      <dgm:t>
        <a:bodyPr/>
        <a:lstStyle/>
        <a:p>
          <a:endParaRPr lang="en-US"/>
        </a:p>
      </dgm:t>
    </dgm:pt>
    <dgm:pt modelId="{9956B7A9-3113-43DE-AC40-81D2283EC394}" type="sibTrans" cxnId="{1B274441-F673-4E0E-BB26-02BF0BA0ECE8}">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76C96DD2-D449-4D85-B1CB-27EE1FF62A47}">
      <dgm:prSet custT="1">
        <dgm:style>
          <a:lnRef idx="1">
            <a:schemeClr val="dk1"/>
          </a:lnRef>
          <a:fillRef idx="2">
            <a:schemeClr val="dk1"/>
          </a:fillRef>
          <a:effectRef idx="1">
            <a:schemeClr val="dk1"/>
          </a:effectRef>
          <a:fontRef idx="minor">
            <a:schemeClr val="dk1"/>
          </a:fontRef>
        </dgm:style>
      </dgm:prSet>
      <dgm:spPr>
        <a:solidFill>
          <a:srgbClr val="163A87"/>
        </a:solidFill>
        <a:ln>
          <a:noFill/>
        </a:ln>
        <a:effectLst/>
        <a:scene3d>
          <a:camera prst="orthographicFront">
            <a:rot lat="0" lon="0" rev="0"/>
          </a:camera>
          <a:lightRig rig="contrasting" dir="t">
            <a:rot lat="0" lon="0" rev="7800000"/>
          </a:lightRig>
        </a:scene3d>
        <a:sp3d>
          <a:bevelT w="139700" h="139700"/>
        </a:sp3d>
      </dgm:spPr>
      <dgm:t>
        <a:bodyPr/>
        <a:lstStyle/>
        <a:p>
          <a:r>
            <a:rPr lang="en-ID" sz="2400" b="0" dirty="0" smtClean="0">
              <a:solidFill>
                <a:schemeClr val="bg1"/>
              </a:solidFill>
              <a:latin typeface="+mj-lt"/>
              <a:cs typeface="Arial" pitchFamily="34" charset="0"/>
            </a:rPr>
            <a:t>Lembaga Swadaya Masyarakat</a:t>
          </a:r>
          <a:endParaRPr lang="en-US" sz="2400" b="0" dirty="0">
            <a:solidFill>
              <a:schemeClr val="bg1"/>
            </a:solidFill>
            <a:latin typeface="+mj-lt"/>
            <a:cs typeface="Arial" pitchFamily="34" charset="0"/>
          </a:endParaRPr>
        </a:p>
      </dgm:t>
    </dgm:pt>
    <dgm:pt modelId="{C0957EDC-E5BB-4A95-B6D8-EB9996E3A70A}" type="parTrans" cxnId="{0B770873-0A71-4C82-B105-F592126B3C25}">
      <dgm:prSet/>
      <dgm:spPr/>
      <dgm:t>
        <a:bodyPr/>
        <a:lstStyle/>
        <a:p>
          <a:endParaRPr lang="en-US"/>
        </a:p>
      </dgm:t>
    </dgm:pt>
    <dgm:pt modelId="{343074DF-4D3D-4316-9311-0EAC294B9C33}" type="sibTrans" cxnId="{0B770873-0A71-4C82-B105-F592126B3C25}">
      <dgm:prSet/>
      <dgm:spPr/>
      <dgm:t>
        <a:bodyPr/>
        <a:lstStyle/>
        <a:p>
          <a:endParaRPr lang="en-US"/>
        </a:p>
      </dgm:t>
    </dgm:pt>
    <dgm:pt modelId="{21C8D08E-B689-42E0-970D-7F3D54069636}" type="pres">
      <dgm:prSet presAssocID="{0EC5A5BE-2C8F-4531-BE6C-8D6904538FED}" presName="outerComposite" presStyleCnt="0">
        <dgm:presLayoutVars>
          <dgm:chMax val="5"/>
          <dgm:dir/>
          <dgm:resizeHandles val="exact"/>
        </dgm:presLayoutVars>
      </dgm:prSet>
      <dgm:spPr/>
      <dgm:t>
        <a:bodyPr/>
        <a:lstStyle/>
        <a:p>
          <a:endParaRPr lang="en-US"/>
        </a:p>
      </dgm:t>
    </dgm:pt>
    <dgm:pt modelId="{C1C34A1B-C648-43A9-B50D-D604B21F052F}" type="pres">
      <dgm:prSet presAssocID="{0EC5A5BE-2C8F-4531-BE6C-8D6904538FED}" presName="dummyMaxCanvas" presStyleCnt="0">
        <dgm:presLayoutVars/>
      </dgm:prSet>
      <dgm:spPr/>
    </dgm:pt>
    <dgm:pt modelId="{45D69CAF-7BFC-4CBC-87E9-4A241E93B6E0}" type="pres">
      <dgm:prSet presAssocID="{0EC5A5BE-2C8F-4531-BE6C-8D6904538FED}" presName="FourNodes_1" presStyleLbl="node1" presStyleIdx="0" presStyleCnt="4">
        <dgm:presLayoutVars>
          <dgm:bulletEnabled val="1"/>
        </dgm:presLayoutVars>
      </dgm:prSet>
      <dgm:spPr/>
      <dgm:t>
        <a:bodyPr/>
        <a:lstStyle/>
        <a:p>
          <a:endParaRPr lang="en-US"/>
        </a:p>
      </dgm:t>
    </dgm:pt>
    <dgm:pt modelId="{3642A8BB-C60D-4456-BD38-6166F070835C}" type="pres">
      <dgm:prSet presAssocID="{0EC5A5BE-2C8F-4531-BE6C-8D6904538FED}" presName="FourNodes_2" presStyleLbl="node1" presStyleIdx="1" presStyleCnt="4">
        <dgm:presLayoutVars>
          <dgm:bulletEnabled val="1"/>
        </dgm:presLayoutVars>
      </dgm:prSet>
      <dgm:spPr/>
      <dgm:t>
        <a:bodyPr/>
        <a:lstStyle/>
        <a:p>
          <a:endParaRPr lang="en-US"/>
        </a:p>
      </dgm:t>
    </dgm:pt>
    <dgm:pt modelId="{DA91DE0B-552C-487A-8E25-2186A6DB5E0E}" type="pres">
      <dgm:prSet presAssocID="{0EC5A5BE-2C8F-4531-BE6C-8D6904538FED}" presName="FourNodes_3" presStyleLbl="node1" presStyleIdx="2" presStyleCnt="4">
        <dgm:presLayoutVars>
          <dgm:bulletEnabled val="1"/>
        </dgm:presLayoutVars>
      </dgm:prSet>
      <dgm:spPr/>
      <dgm:t>
        <a:bodyPr/>
        <a:lstStyle/>
        <a:p>
          <a:endParaRPr lang="en-US"/>
        </a:p>
      </dgm:t>
    </dgm:pt>
    <dgm:pt modelId="{9EC8B783-5234-4E62-B845-3A3BEA9E235E}" type="pres">
      <dgm:prSet presAssocID="{0EC5A5BE-2C8F-4531-BE6C-8D6904538FED}" presName="FourNodes_4" presStyleLbl="node1" presStyleIdx="3" presStyleCnt="4">
        <dgm:presLayoutVars>
          <dgm:bulletEnabled val="1"/>
        </dgm:presLayoutVars>
      </dgm:prSet>
      <dgm:spPr/>
      <dgm:t>
        <a:bodyPr/>
        <a:lstStyle/>
        <a:p>
          <a:endParaRPr lang="en-US"/>
        </a:p>
      </dgm:t>
    </dgm:pt>
    <dgm:pt modelId="{F9441606-3AF5-4346-96AC-D88D62E1DC70}" type="pres">
      <dgm:prSet presAssocID="{0EC5A5BE-2C8F-4531-BE6C-8D6904538FED}" presName="FourConn_1-2" presStyleLbl="fgAccFollowNode1" presStyleIdx="0" presStyleCnt="3">
        <dgm:presLayoutVars>
          <dgm:bulletEnabled val="1"/>
        </dgm:presLayoutVars>
      </dgm:prSet>
      <dgm:spPr/>
      <dgm:t>
        <a:bodyPr/>
        <a:lstStyle/>
        <a:p>
          <a:endParaRPr lang="en-US"/>
        </a:p>
      </dgm:t>
    </dgm:pt>
    <dgm:pt modelId="{D242BFF4-BAF5-44BD-A009-A3385F5537EC}" type="pres">
      <dgm:prSet presAssocID="{0EC5A5BE-2C8F-4531-BE6C-8D6904538FED}" presName="FourConn_2-3" presStyleLbl="fgAccFollowNode1" presStyleIdx="1" presStyleCnt="3">
        <dgm:presLayoutVars>
          <dgm:bulletEnabled val="1"/>
        </dgm:presLayoutVars>
      </dgm:prSet>
      <dgm:spPr/>
      <dgm:t>
        <a:bodyPr/>
        <a:lstStyle/>
        <a:p>
          <a:endParaRPr lang="en-US"/>
        </a:p>
      </dgm:t>
    </dgm:pt>
    <dgm:pt modelId="{02E25FDA-C35C-49B9-AC0C-40E761B4D3B0}" type="pres">
      <dgm:prSet presAssocID="{0EC5A5BE-2C8F-4531-BE6C-8D6904538FED}" presName="FourConn_3-4" presStyleLbl="fgAccFollowNode1" presStyleIdx="2" presStyleCnt="3">
        <dgm:presLayoutVars>
          <dgm:bulletEnabled val="1"/>
        </dgm:presLayoutVars>
      </dgm:prSet>
      <dgm:spPr/>
      <dgm:t>
        <a:bodyPr/>
        <a:lstStyle/>
        <a:p>
          <a:endParaRPr lang="en-US"/>
        </a:p>
      </dgm:t>
    </dgm:pt>
    <dgm:pt modelId="{76B660CF-D839-4A8B-A4A3-DA79C1B7209D}" type="pres">
      <dgm:prSet presAssocID="{0EC5A5BE-2C8F-4531-BE6C-8D6904538FED}" presName="FourNodes_1_text" presStyleLbl="node1" presStyleIdx="3" presStyleCnt="4">
        <dgm:presLayoutVars>
          <dgm:bulletEnabled val="1"/>
        </dgm:presLayoutVars>
      </dgm:prSet>
      <dgm:spPr/>
      <dgm:t>
        <a:bodyPr/>
        <a:lstStyle/>
        <a:p>
          <a:endParaRPr lang="en-US"/>
        </a:p>
      </dgm:t>
    </dgm:pt>
    <dgm:pt modelId="{A3AE6F60-8F0D-430C-8771-C6C99C07544E}" type="pres">
      <dgm:prSet presAssocID="{0EC5A5BE-2C8F-4531-BE6C-8D6904538FED}" presName="FourNodes_2_text" presStyleLbl="node1" presStyleIdx="3" presStyleCnt="4">
        <dgm:presLayoutVars>
          <dgm:bulletEnabled val="1"/>
        </dgm:presLayoutVars>
      </dgm:prSet>
      <dgm:spPr/>
      <dgm:t>
        <a:bodyPr/>
        <a:lstStyle/>
        <a:p>
          <a:endParaRPr lang="en-US"/>
        </a:p>
      </dgm:t>
    </dgm:pt>
    <dgm:pt modelId="{1F2AC02A-78D3-47B5-8712-EAF81BA7D992}" type="pres">
      <dgm:prSet presAssocID="{0EC5A5BE-2C8F-4531-BE6C-8D6904538FED}" presName="FourNodes_3_text" presStyleLbl="node1" presStyleIdx="3" presStyleCnt="4">
        <dgm:presLayoutVars>
          <dgm:bulletEnabled val="1"/>
        </dgm:presLayoutVars>
      </dgm:prSet>
      <dgm:spPr/>
      <dgm:t>
        <a:bodyPr/>
        <a:lstStyle/>
        <a:p>
          <a:endParaRPr lang="en-US"/>
        </a:p>
      </dgm:t>
    </dgm:pt>
    <dgm:pt modelId="{3F13F51A-7586-4B5B-95F1-5F7E561AC460}" type="pres">
      <dgm:prSet presAssocID="{0EC5A5BE-2C8F-4531-BE6C-8D6904538FED}" presName="FourNodes_4_text" presStyleLbl="node1" presStyleIdx="3" presStyleCnt="4">
        <dgm:presLayoutVars>
          <dgm:bulletEnabled val="1"/>
        </dgm:presLayoutVars>
      </dgm:prSet>
      <dgm:spPr/>
      <dgm:t>
        <a:bodyPr/>
        <a:lstStyle/>
        <a:p>
          <a:endParaRPr lang="en-US"/>
        </a:p>
      </dgm:t>
    </dgm:pt>
  </dgm:ptLst>
  <dgm:cxnLst>
    <dgm:cxn modelId="{69FE613F-7080-4E25-8748-18E3DE20078E}" type="presOf" srcId="{4592A402-6212-4DC1-A183-9567DB09655E}" destId="{D242BFF4-BAF5-44BD-A009-A3385F5537EC}" srcOrd="0" destOrd="0" presId="urn:microsoft.com/office/officeart/2005/8/layout/vProcess5"/>
    <dgm:cxn modelId="{80E27295-F4A1-4ED4-9E22-C1A7A51D88AF}" type="presOf" srcId="{60DD5FDA-C45D-4229-AD46-F35475E63257}" destId="{45D69CAF-7BFC-4CBC-87E9-4A241E93B6E0}" srcOrd="0" destOrd="0" presId="urn:microsoft.com/office/officeart/2005/8/layout/vProcess5"/>
    <dgm:cxn modelId="{678E8353-6C2C-4279-A695-DA2146EFE5B6}" type="presOf" srcId="{C6055A5A-E974-49A4-8442-FB6318A0D7B7}" destId="{A3AE6F60-8F0D-430C-8771-C6C99C07544E}" srcOrd="1" destOrd="0" presId="urn:microsoft.com/office/officeart/2005/8/layout/vProcess5"/>
    <dgm:cxn modelId="{98E3AE05-EE80-4816-8CD8-268B895F0EDE}" type="presOf" srcId="{0EC5A5BE-2C8F-4531-BE6C-8D6904538FED}" destId="{21C8D08E-B689-42E0-970D-7F3D54069636}" srcOrd="0" destOrd="0" presId="urn:microsoft.com/office/officeart/2005/8/layout/vProcess5"/>
    <dgm:cxn modelId="{33AFFB48-8DAC-469B-95EF-AD1AD0123A2D}" srcId="{0EC5A5BE-2C8F-4531-BE6C-8D6904538FED}" destId="{60DD5FDA-C45D-4229-AD46-F35475E63257}" srcOrd="0" destOrd="0" parTransId="{D820AA6A-FD68-4762-8505-38AB641F77F2}" sibTransId="{782664D0-2FB6-45C2-ADC6-1F55EC519400}"/>
    <dgm:cxn modelId="{F43DF09A-286A-4CD5-9CAC-C60DAB2002A0}" type="presOf" srcId="{60DD5FDA-C45D-4229-AD46-F35475E63257}" destId="{76B660CF-D839-4A8B-A4A3-DA79C1B7209D}" srcOrd="1" destOrd="0" presId="urn:microsoft.com/office/officeart/2005/8/layout/vProcess5"/>
    <dgm:cxn modelId="{2634C1D5-1C78-4768-B7F3-BC17446D7B40}" type="presOf" srcId="{C6055A5A-E974-49A4-8442-FB6318A0D7B7}" destId="{3642A8BB-C60D-4456-BD38-6166F070835C}" srcOrd="0" destOrd="0" presId="urn:microsoft.com/office/officeart/2005/8/layout/vProcess5"/>
    <dgm:cxn modelId="{6946B34F-B9C5-43DB-8124-FA7B37935699}" type="presOf" srcId="{C2716CB6-DAAB-4C21-9518-4AD118296C53}" destId="{1F2AC02A-78D3-47B5-8712-EAF81BA7D992}" srcOrd="1" destOrd="0" presId="urn:microsoft.com/office/officeart/2005/8/layout/vProcess5"/>
    <dgm:cxn modelId="{0B770873-0A71-4C82-B105-F592126B3C25}" srcId="{0EC5A5BE-2C8F-4531-BE6C-8D6904538FED}" destId="{76C96DD2-D449-4D85-B1CB-27EE1FF62A47}" srcOrd="3" destOrd="0" parTransId="{C0957EDC-E5BB-4A95-B6D8-EB9996E3A70A}" sibTransId="{343074DF-4D3D-4316-9311-0EAC294B9C33}"/>
    <dgm:cxn modelId="{EBA512C9-78E6-464C-8E5E-4691FFEF2F59}" type="presOf" srcId="{76C96DD2-D449-4D85-B1CB-27EE1FF62A47}" destId="{9EC8B783-5234-4E62-B845-3A3BEA9E235E}" srcOrd="0" destOrd="0" presId="urn:microsoft.com/office/officeart/2005/8/layout/vProcess5"/>
    <dgm:cxn modelId="{0C099608-5CD5-415B-A9A5-CCED7E3CD877}" type="presOf" srcId="{782664D0-2FB6-45C2-ADC6-1F55EC519400}" destId="{F9441606-3AF5-4346-96AC-D88D62E1DC70}" srcOrd="0" destOrd="0" presId="urn:microsoft.com/office/officeart/2005/8/layout/vProcess5"/>
    <dgm:cxn modelId="{1B274441-F673-4E0E-BB26-02BF0BA0ECE8}" srcId="{0EC5A5BE-2C8F-4531-BE6C-8D6904538FED}" destId="{C2716CB6-DAAB-4C21-9518-4AD118296C53}" srcOrd="2" destOrd="0" parTransId="{3E473BCC-6972-4C8E-B6A7-B0607F814873}" sibTransId="{9956B7A9-3113-43DE-AC40-81D2283EC394}"/>
    <dgm:cxn modelId="{5FA124AC-A847-4019-B27B-3640DD712C84}" type="presOf" srcId="{76C96DD2-D449-4D85-B1CB-27EE1FF62A47}" destId="{3F13F51A-7586-4B5B-95F1-5F7E561AC460}" srcOrd="1" destOrd="0" presId="urn:microsoft.com/office/officeart/2005/8/layout/vProcess5"/>
    <dgm:cxn modelId="{43D6F1FB-91BB-42CC-B052-280D6782838C}" srcId="{0EC5A5BE-2C8F-4531-BE6C-8D6904538FED}" destId="{C6055A5A-E974-49A4-8442-FB6318A0D7B7}" srcOrd="1" destOrd="0" parTransId="{41117524-A614-46C5-B6C6-6B190C69BD03}" sibTransId="{4592A402-6212-4DC1-A183-9567DB09655E}"/>
    <dgm:cxn modelId="{DD440B1F-656C-424D-AE12-D2B3C0F5FA99}" type="presOf" srcId="{C2716CB6-DAAB-4C21-9518-4AD118296C53}" destId="{DA91DE0B-552C-487A-8E25-2186A6DB5E0E}" srcOrd="0" destOrd="0" presId="urn:microsoft.com/office/officeart/2005/8/layout/vProcess5"/>
    <dgm:cxn modelId="{1C3FE4C8-CAD1-4B7F-950F-37348C2096AF}" type="presOf" srcId="{9956B7A9-3113-43DE-AC40-81D2283EC394}" destId="{02E25FDA-C35C-49B9-AC0C-40E761B4D3B0}" srcOrd="0" destOrd="0" presId="urn:microsoft.com/office/officeart/2005/8/layout/vProcess5"/>
    <dgm:cxn modelId="{6C2C3959-4591-4D04-B94B-066BA229694C}" type="presParOf" srcId="{21C8D08E-B689-42E0-970D-7F3D54069636}" destId="{C1C34A1B-C648-43A9-B50D-D604B21F052F}" srcOrd="0" destOrd="0" presId="urn:microsoft.com/office/officeart/2005/8/layout/vProcess5"/>
    <dgm:cxn modelId="{1435726C-9754-4C71-BD8D-83A532126826}" type="presParOf" srcId="{21C8D08E-B689-42E0-970D-7F3D54069636}" destId="{45D69CAF-7BFC-4CBC-87E9-4A241E93B6E0}" srcOrd="1" destOrd="0" presId="urn:microsoft.com/office/officeart/2005/8/layout/vProcess5"/>
    <dgm:cxn modelId="{34B67C0B-8D7D-411A-BC3F-AF8FED780CE5}" type="presParOf" srcId="{21C8D08E-B689-42E0-970D-7F3D54069636}" destId="{3642A8BB-C60D-4456-BD38-6166F070835C}" srcOrd="2" destOrd="0" presId="urn:microsoft.com/office/officeart/2005/8/layout/vProcess5"/>
    <dgm:cxn modelId="{A48BFEB6-5CB9-4D43-8B72-2CA14D51EBF3}" type="presParOf" srcId="{21C8D08E-B689-42E0-970D-7F3D54069636}" destId="{DA91DE0B-552C-487A-8E25-2186A6DB5E0E}" srcOrd="3" destOrd="0" presId="urn:microsoft.com/office/officeart/2005/8/layout/vProcess5"/>
    <dgm:cxn modelId="{FDA16DD0-F94A-45AF-A80E-13A8CF26C09F}" type="presParOf" srcId="{21C8D08E-B689-42E0-970D-7F3D54069636}" destId="{9EC8B783-5234-4E62-B845-3A3BEA9E235E}" srcOrd="4" destOrd="0" presId="urn:microsoft.com/office/officeart/2005/8/layout/vProcess5"/>
    <dgm:cxn modelId="{13D585AF-8F0D-4D20-9EBE-AF37D4A19AC6}" type="presParOf" srcId="{21C8D08E-B689-42E0-970D-7F3D54069636}" destId="{F9441606-3AF5-4346-96AC-D88D62E1DC70}" srcOrd="5" destOrd="0" presId="urn:microsoft.com/office/officeart/2005/8/layout/vProcess5"/>
    <dgm:cxn modelId="{5367CDF4-BB2E-40FB-85CF-AABE4CF19372}" type="presParOf" srcId="{21C8D08E-B689-42E0-970D-7F3D54069636}" destId="{D242BFF4-BAF5-44BD-A009-A3385F5537EC}" srcOrd="6" destOrd="0" presId="urn:microsoft.com/office/officeart/2005/8/layout/vProcess5"/>
    <dgm:cxn modelId="{94FF15D1-1AAC-425A-BB27-0F88B1AC4DD4}" type="presParOf" srcId="{21C8D08E-B689-42E0-970D-7F3D54069636}" destId="{02E25FDA-C35C-49B9-AC0C-40E761B4D3B0}" srcOrd="7" destOrd="0" presId="urn:microsoft.com/office/officeart/2005/8/layout/vProcess5"/>
    <dgm:cxn modelId="{BD254604-CA93-455B-9A76-4D144C2D4D95}" type="presParOf" srcId="{21C8D08E-B689-42E0-970D-7F3D54069636}" destId="{76B660CF-D839-4A8B-A4A3-DA79C1B7209D}" srcOrd="8" destOrd="0" presId="urn:microsoft.com/office/officeart/2005/8/layout/vProcess5"/>
    <dgm:cxn modelId="{7C0EAC27-9329-406C-8DCE-11F5306A4942}" type="presParOf" srcId="{21C8D08E-B689-42E0-970D-7F3D54069636}" destId="{A3AE6F60-8F0D-430C-8771-C6C99C07544E}" srcOrd="9" destOrd="0" presId="urn:microsoft.com/office/officeart/2005/8/layout/vProcess5"/>
    <dgm:cxn modelId="{3CB73776-4DA8-48BC-80B9-4BCF3C63D425}" type="presParOf" srcId="{21C8D08E-B689-42E0-970D-7F3D54069636}" destId="{1F2AC02A-78D3-47B5-8712-EAF81BA7D992}" srcOrd="10" destOrd="0" presId="urn:microsoft.com/office/officeart/2005/8/layout/vProcess5"/>
    <dgm:cxn modelId="{613103AE-D6F3-49DD-A4DD-41C5EDBDA0E9}" type="presParOf" srcId="{21C8D08E-B689-42E0-970D-7F3D54069636}" destId="{3F13F51A-7586-4B5B-95F1-5F7E561AC460}" srcOrd="11" destOrd="0" presId="urn:microsoft.com/office/officeart/2005/8/layout/vProcess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A02040-9679-40D2-907B-03879BDD4C83}" type="doc">
      <dgm:prSet loTypeId="urn:microsoft.com/office/officeart/2005/8/layout/hChevron3" loCatId="process" qsTypeId="urn:microsoft.com/office/officeart/2005/8/quickstyle/simple1" qsCatId="simple" csTypeId="urn:microsoft.com/office/officeart/2005/8/colors/accent1_2" csCatId="accent1" phldr="1"/>
      <dgm:spPr/>
    </dgm:pt>
    <dgm:pt modelId="{06801B50-CA8F-4DDF-A79B-3A3E2BBB9FCE}">
      <dgm:prSet phldrT="[Text]">
        <dgm:style>
          <a:lnRef idx="1">
            <a:schemeClr val="dk1"/>
          </a:lnRef>
          <a:fillRef idx="2">
            <a:schemeClr val="dk1"/>
          </a:fillRef>
          <a:effectRef idx="1">
            <a:schemeClr val="dk1"/>
          </a:effectRef>
          <a:fontRef idx="minor">
            <a:schemeClr val="dk1"/>
          </a:fontRef>
        </dgm:style>
      </dgm:prSet>
      <dgm:spPr/>
      <dgm:t>
        <a:bodyPr/>
        <a:lstStyle/>
        <a:p>
          <a:r>
            <a:rPr lang="id-ID" dirty="0" smtClean="0"/>
            <a:t>Perkembangan ilmu pengetahuan terlambat</a:t>
          </a:r>
          <a:endParaRPr lang="en-US" dirty="0"/>
        </a:p>
      </dgm:t>
    </dgm:pt>
    <dgm:pt modelId="{3EC68F49-52A6-4240-813D-7BB21842C3D0}" type="parTrans" cxnId="{3D1FF563-5450-453F-87B5-6079E9B25C39}">
      <dgm:prSet/>
      <dgm:spPr/>
      <dgm:t>
        <a:bodyPr/>
        <a:lstStyle/>
        <a:p>
          <a:endParaRPr lang="en-US"/>
        </a:p>
      </dgm:t>
    </dgm:pt>
    <dgm:pt modelId="{6BDC9EB7-7AF2-4A69-BF9C-B414CC154128}" type="sibTrans" cxnId="{3D1FF563-5450-453F-87B5-6079E9B25C39}">
      <dgm:prSet/>
      <dgm:spPr/>
      <dgm:t>
        <a:bodyPr/>
        <a:lstStyle/>
        <a:p>
          <a:endParaRPr lang="en-US"/>
        </a:p>
      </dgm:t>
    </dgm:pt>
    <dgm:pt modelId="{3443B235-37FE-41CD-AA26-64FECAC1118D}">
      <dgm:prSet phldrT="[Text]">
        <dgm:style>
          <a:lnRef idx="1">
            <a:schemeClr val="accent1"/>
          </a:lnRef>
          <a:fillRef idx="2">
            <a:schemeClr val="accent1"/>
          </a:fillRef>
          <a:effectRef idx="1">
            <a:schemeClr val="accent1"/>
          </a:effectRef>
          <a:fontRef idx="minor">
            <a:schemeClr val="dk1"/>
          </a:fontRef>
        </dgm:style>
      </dgm:prSet>
      <dgm:spPr/>
      <dgm:t>
        <a:bodyPr/>
        <a:lstStyle/>
        <a:p>
          <a:r>
            <a:rPr lang="id-ID" dirty="0" smtClean="0"/>
            <a:t>Kurangnya interaksi dengan masyarakat lain</a:t>
          </a:r>
          <a:endParaRPr lang="en-US" dirty="0"/>
        </a:p>
      </dgm:t>
    </dgm:pt>
    <dgm:pt modelId="{5B335B66-4264-4846-872A-4FBA937B0E21}" type="parTrans" cxnId="{77CCB132-C710-4196-94B8-1893C09A9AA8}">
      <dgm:prSet/>
      <dgm:spPr/>
      <dgm:t>
        <a:bodyPr/>
        <a:lstStyle/>
        <a:p>
          <a:endParaRPr lang="en-US"/>
        </a:p>
      </dgm:t>
    </dgm:pt>
    <dgm:pt modelId="{2D47F34E-A483-4E80-B466-4F40B7265E8D}" type="sibTrans" cxnId="{77CCB132-C710-4196-94B8-1893C09A9AA8}">
      <dgm:prSet/>
      <dgm:spPr/>
      <dgm:t>
        <a:bodyPr/>
        <a:lstStyle/>
        <a:p>
          <a:endParaRPr lang="en-US"/>
        </a:p>
      </dgm:t>
    </dgm:pt>
    <dgm:pt modelId="{BE64377C-7541-451E-938F-5D9A682ACC37}">
      <dgm:prSet phldrT="[Text]">
        <dgm:style>
          <a:lnRef idx="1">
            <a:schemeClr val="accent2"/>
          </a:lnRef>
          <a:fillRef idx="2">
            <a:schemeClr val="accent2"/>
          </a:fillRef>
          <a:effectRef idx="1">
            <a:schemeClr val="accent2"/>
          </a:effectRef>
          <a:fontRef idx="minor">
            <a:schemeClr val="dk1"/>
          </a:fontRef>
        </dgm:style>
      </dgm:prSet>
      <dgm:spPr/>
      <dgm:t>
        <a:bodyPr/>
        <a:lstStyle/>
        <a:p>
          <a:r>
            <a:rPr lang="id-ID" dirty="0" smtClean="0"/>
            <a:t>Prasangka terhadap kebudayaan baru dan asing</a:t>
          </a:r>
          <a:endParaRPr lang="en-US" dirty="0"/>
        </a:p>
      </dgm:t>
    </dgm:pt>
    <dgm:pt modelId="{1C21BBC6-9364-4FC8-8234-623B2C98C78B}" type="sibTrans" cxnId="{867C2588-8166-42FF-9A6A-7D08362BE29D}">
      <dgm:prSet/>
      <dgm:spPr/>
      <dgm:t>
        <a:bodyPr/>
        <a:lstStyle/>
        <a:p>
          <a:endParaRPr lang="en-US"/>
        </a:p>
      </dgm:t>
    </dgm:pt>
    <dgm:pt modelId="{3CDFF04C-99E9-4488-802D-08EAACD4FFDC}" type="parTrans" cxnId="{867C2588-8166-42FF-9A6A-7D08362BE29D}">
      <dgm:prSet/>
      <dgm:spPr/>
      <dgm:t>
        <a:bodyPr/>
        <a:lstStyle/>
        <a:p>
          <a:endParaRPr lang="en-US"/>
        </a:p>
      </dgm:t>
    </dgm:pt>
    <dgm:pt modelId="{3AAA6BB3-71E3-42DD-811E-624CA3F060CF}" type="pres">
      <dgm:prSet presAssocID="{E9A02040-9679-40D2-907B-03879BDD4C83}" presName="Name0" presStyleCnt="0">
        <dgm:presLayoutVars>
          <dgm:dir/>
          <dgm:resizeHandles val="exact"/>
        </dgm:presLayoutVars>
      </dgm:prSet>
      <dgm:spPr/>
    </dgm:pt>
    <dgm:pt modelId="{68FF502B-3B32-400D-ACFA-C92270D10449}" type="pres">
      <dgm:prSet presAssocID="{06801B50-CA8F-4DDF-A79B-3A3E2BBB9FCE}" presName="parTxOnly" presStyleLbl="node1" presStyleIdx="0" presStyleCnt="3" custLinFactY="-26634" custLinFactNeighborX="-33091" custLinFactNeighborY="-100000">
        <dgm:presLayoutVars>
          <dgm:bulletEnabled val="1"/>
        </dgm:presLayoutVars>
      </dgm:prSet>
      <dgm:spPr/>
      <dgm:t>
        <a:bodyPr/>
        <a:lstStyle/>
        <a:p>
          <a:endParaRPr lang="en-US"/>
        </a:p>
      </dgm:t>
    </dgm:pt>
    <dgm:pt modelId="{AE351D3D-6EB5-4CEA-87EE-95D932908FA0}" type="pres">
      <dgm:prSet presAssocID="{6BDC9EB7-7AF2-4A69-BF9C-B414CC154128}" presName="parSpace" presStyleCnt="0"/>
      <dgm:spPr/>
    </dgm:pt>
    <dgm:pt modelId="{7383480B-E298-4189-A8CB-757D27618EC5}" type="pres">
      <dgm:prSet presAssocID="{3443B235-37FE-41CD-AA26-64FECAC1118D}" presName="parTxOnly" presStyleLbl="node1" presStyleIdx="1" presStyleCnt="3" custLinFactNeighborX="-24872" custLinFactNeighborY="-15463">
        <dgm:presLayoutVars>
          <dgm:bulletEnabled val="1"/>
        </dgm:presLayoutVars>
      </dgm:prSet>
      <dgm:spPr/>
      <dgm:t>
        <a:bodyPr/>
        <a:lstStyle/>
        <a:p>
          <a:endParaRPr lang="en-US"/>
        </a:p>
      </dgm:t>
    </dgm:pt>
    <dgm:pt modelId="{F84B8FC7-8B3C-4467-979F-63C74B9B60AC}" type="pres">
      <dgm:prSet presAssocID="{2D47F34E-A483-4E80-B466-4F40B7265E8D}" presName="parSpace" presStyleCnt="0"/>
      <dgm:spPr/>
    </dgm:pt>
    <dgm:pt modelId="{1E4408D6-A1B7-4775-904E-1477C6DD8912}" type="pres">
      <dgm:prSet presAssocID="{BE64377C-7541-451E-938F-5D9A682ACC37}" presName="parTxOnly" presStyleLbl="node1" presStyleIdx="2" presStyleCnt="3" custLinFactY="-26634" custLinFactNeighborX="-24767" custLinFactNeighborY="-100000">
        <dgm:presLayoutVars>
          <dgm:bulletEnabled val="1"/>
        </dgm:presLayoutVars>
      </dgm:prSet>
      <dgm:spPr/>
      <dgm:t>
        <a:bodyPr/>
        <a:lstStyle/>
        <a:p>
          <a:endParaRPr lang="en-US"/>
        </a:p>
      </dgm:t>
    </dgm:pt>
  </dgm:ptLst>
  <dgm:cxnLst>
    <dgm:cxn modelId="{3D1FF563-5450-453F-87B5-6079E9B25C39}" srcId="{E9A02040-9679-40D2-907B-03879BDD4C83}" destId="{06801B50-CA8F-4DDF-A79B-3A3E2BBB9FCE}" srcOrd="0" destOrd="0" parTransId="{3EC68F49-52A6-4240-813D-7BB21842C3D0}" sibTransId="{6BDC9EB7-7AF2-4A69-BF9C-B414CC154128}"/>
    <dgm:cxn modelId="{1B75CB31-2F96-4CA6-825D-7852EA06BEFB}" type="presOf" srcId="{3443B235-37FE-41CD-AA26-64FECAC1118D}" destId="{7383480B-E298-4189-A8CB-757D27618EC5}" srcOrd="0" destOrd="0" presId="urn:microsoft.com/office/officeart/2005/8/layout/hChevron3"/>
    <dgm:cxn modelId="{CF551F5C-6FB4-4C20-9714-8D5A505CEB25}" type="presOf" srcId="{E9A02040-9679-40D2-907B-03879BDD4C83}" destId="{3AAA6BB3-71E3-42DD-811E-624CA3F060CF}" srcOrd="0" destOrd="0" presId="urn:microsoft.com/office/officeart/2005/8/layout/hChevron3"/>
    <dgm:cxn modelId="{9462C879-C20B-4DFD-A6AF-BD33F143BD2D}" type="presOf" srcId="{06801B50-CA8F-4DDF-A79B-3A3E2BBB9FCE}" destId="{68FF502B-3B32-400D-ACFA-C92270D10449}" srcOrd="0" destOrd="0" presId="urn:microsoft.com/office/officeart/2005/8/layout/hChevron3"/>
    <dgm:cxn modelId="{2169DA34-5AA3-46F8-8114-0B8FF0B48AF3}" type="presOf" srcId="{BE64377C-7541-451E-938F-5D9A682ACC37}" destId="{1E4408D6-A1B7-4775-904E-1477C6DD8912}" srcOrd="0" destOrd="0" presId="urn:microsoft.com/office/officeart/2005/8/layout/hChevron3"/>
    <dgm:cxn modelId="{867C2588-8166-42FF-9A6A-7D08362BE29D}" srcId="{E9A02040-9679-40D2-907B-03879BDD4C83}" destId="{BE64377C-7541-451E-938F-5D9A682ACC37}" srcOrd="2" destOrd="0" parTransId="{3CDFF04C-99E9-4488-802D-08EAACD4FFDC}" sibTransId="{1C21BBC6-9364-4FC8-8234-623B2C98C78B}"/>
    <dgm:cxn modelId="{77CCB132-C710-4196-94B8-1893C09A9AA8}" srcId="{E9A02040-9679-40D2-907B-03879BDD4C83}" destId="{3443B235-37FE-41CD-AA26-64FECAC1118D}" srcOrd="1" destOrd="0" parTransId="{5B335B66-4264-4846-872A-4FBA937B0E21}" sibTransId="{2D47F34E-A483-4E80-B466-4F40B7265E8D}"/>
    <dgm:cxn modelId="{B7CF753E-7121-44EB-A10A-609CA63057F8}" type="presParOf" srcId="{3AAA6BB3-71E3-42DD-811E-624CA3F060CF}" destId="{68FF502B-3B32-400D-ACFA-C92270D10449}" srcOrd="0" destOrd="0" presId="urn:microsoft.com/office/officeart/2005/8/layout/hChevron3"/>
    <dgm:cxn modelId="{7E79CD96-4FEB-4101-A8C7-C6309B9D2D5B}" type="presParOf" srcId="{3AAA6BB3-71E3-42DD-811E-624CA3F060CF}" destId="{AE351D3D-6EB5-4CEA-87EE-95D932908FA0}" srcOrd="1" destOrd="0" presId="urn:microsoft.com/office/officeart/2005/8/layout/hChevron3"/>
    <dgm:cxn modelId="{1F6D0A72-7345-487A-B542-EEC82AF0B218}" type="presParOf" srcId="{3AAA6BB3-71E3-42DD-811E-624CA3F060CF}" destId="{7383480B-E298-4189-A8CB-757D27618EC5}" srcOrd="2" destOrd="0" presId="urn:microsoft.com/office/officeart/2005/8/layout/hChevron3"/>
    <dgm:cxn modelId="{AF36A52E-C2C9-4DC0-8629-E1691F68AEB0}" type="presParOf" srcId="{3AAA6BB3-71E3-42DD-811E-624CA3F060CF}" destId="{F84B8FC7-8B3C-4467-979F-63C74B9B60AC}" srcOrd="3" destOrd="0" presId="urn:microsoft.com/office/officeart/2005/8/layout/hChevron3"/>
    <dgm:cxn modelId="{8948A33E-E5DB-4D90-A117-66AD077D739A}" type="presParOf" srcId="{3AAA6BB3-71E3-42DD-811E-624CA3F060CF}" destId="{1E4408D6-A1B7-4775-904E-1477C6DD8912}" srcOrd="4"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4E86987-4824-4362-9DAF-262C1089013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ADBF534-3F6B-49BE-A62D-8F6BE82EDA4A}">
      <dgm:prSet phldrT="[Text]"/>
      <dgm:spPr/>
      <dgm:t>
        <a:bodyPr/>
        <a:lstStyle/>
        <a:p>
          <a:r>
            <a:rPr lang="en-ID" dirty="0" smtClean="0"/>
            <a:t>Persiapan</a:t>
          </a:r>
          <a:endParaRPr lang="en-US" dirty="0"/>
        </a:p>
      </dgm:t>
    </dgm:pt>
    <dgm:pt modelId="{4184C8BD-3EEF-46B1-8E4F-3327B3E3DD7B}" type="parTrans" cxnId="{4FD1D16E-474D-4925-A6C8-B06A994035E3}">
      <dgm:prSet/>
      <dgm:spPr/>
      <dgm:t>
        <a:bodyPr/>
        <a:lstStyle/>
        <a:p>
          <a:endParaRPr lang="en-US"/>
        </a:p>
      </dgm:t>
    </dgm:pt>
    <dgm:pt modelId="{3098E1DB-92A6-4D98-80A4-A62F51F02A8B}" type="sibTrans" cxnId="{4FD1D16E-474D-4925-A6C8-B06A994035E3}">
      <dgm:prSet/>
      <dgm:spPr/>
      <dgm:t>
        <a:bodyPr/>
        <a:lstStyle/>
        <a:p>
          <a:endParaRPr lang="en-US"/>
        </a:p>
      </dgm:t>
    </dgm:pt>
    <dgm:pt modelId="{6C58114C-11CE-4F1E-A0F7-44F666DC8424}">
      <dgm:prSet phldrT="[Text]"/>
      <dgm:spPr/>
      <dgm:t>
        <a:bodyPr/>
        <a:lstStyle/>
        <a:p>
          <a:r>
            <a:rPr lang="en-ID" dirty="0" smtClean="0"/>
            <a:t>Pelaksanaan</a:t>
          </a:r>
          <a:endParaRPr lang="en-US" dirty="0"/>
        </a:p>
      </dgm:t>
    </dgm:pt>
    <dgm:pt modelId="{C5C23C63-49DE-4A00-9F8B-38944D8120A3}" type="parTrans" cxnId="{8981CBCE-8D41-4BDC-B360-5EAE92E11E95}">
      <dgm:prSet/>
      <dgm:spPr/>
      <dgm:t>
        <a:bodyPr/>
        <a:lstStyle/>
        <a:p>
          <a:endParaRPr lang="en-US"/>
        </a:p>
      </dgm:t>
    </dgm:pt>
    <dgm:pt modelId="{0BEB2349-ED5A-4592-AC00-50FD0D48ACDF}" type="sibTrans" cxnId="{8981CBCE-8D41-4BDC-B360-5EAE92E11E95}">
      <dgm:prSet/>
      <dgm:spPr/>
      <dgm:t>
        <a:bodyPr/>
        <a:lstStyle/>
        <a:p>
          <a:endParaRPr lang="en-US"/>
        </a:p>
      </dgm:t>
    </dgm:pt>
    <dgm:pt modelId="{FB877402-DBD9-4283-BB61-562159A1521B}">
      <dgm:prSet phldrT="[Text]"/>
      <dgm:spPr/>
      <dgm:t>
        <a:bodyPr/>
        <a:lstStyle/>
        <a:p>
          <a:r>
            <a:rPr lang="en-ID" dirty="0" smtClean="0"/>
            <a:t>Pengolahan</a:t>
          </a:r>
          <a:endParaRPr lang="en-US" dirty="0"/>
        </a:p>
      </dgm:t>
    </dgm:pt>
    <dgm:pt modelId="{91028BEF-7B7E-443C-BD56-29CA19E46FE6}" type="parTrans" cxnId="{22CD429D-C57E-4204-B583-28869FE3BB36}">
      <dgm:prSet/>
      <dgm:spPr/>
      <dgm:t>
        <a:bodyPr/>
        <a:lstStyle/>
        <a:p>
          <a:endParaRPr lang="en-US"/>
        </a:p>
      </dgm:t>
    </dgm:pt>
    <dgm:pt modelId="{36897DCF-49D9-460A-9BBD-563BE17EF0C6}" type="sibTrans" cxnId="{22CD429D-C57E-4204-B583-28869FE3BB36}">
      <dgm:prSet/>
      <dgm:spPr/>
      <dgm:t>
        <a:bodyPr/>
        <a:lstStyle/>
        <a:p>
          <a:endParaRPr lang="en-US"/>
        </a:p>
      </dgm:t>
    </dgm:pt>
    <dgm:pt modelId="{6862E6FD-2CF1-4BCD-BFEE-B7E52DBE56F7}">
      <dgm:prSet phldrT="[Text]"/>
      <dgm:spPr/>
      <dgm:t>
        <a:bodyPr/>
        <a:lstStyle/>
        <a:p>
          <a:r>
            <a:rPr lang="en-ID" dirty="0" smtClean="0"/>
            <a:t>Pelaporan dan tindak lanjut</a:t>
          </a:r>
          <a:endParaRPr lang="en-US" dirty="0"/>
        </a:p>
      </dgm:t>
    </dgm:pt>
    <dgm:pt modelId="{FE69B050-5F60-4E0F-ADB4-435F5AB16BF6}" type="parTrans" cxnId="{5C666A35-C901-41C8-A7E1-87CE62A6FC14}">
      <dgm:prSet/>
      <dgm:spPr/>
      <dgm:t>
        <a:bodyPr/>
        <a:lstStyle/>
        <a:p>
          <a:endParaRPr lang="en-US"/>
        </a:p>
      </dgm:t>
    </dgm:pt>
    <dgm:pt modelId="{EF18259C-CD6B-4A90-B919-094ACAFD3C7A}" type="sibTrans" cxnId="{5C666A35-C901-41C8-A7E1-87CE62A6FC14}">
      <dgm:prSet/>
      <dgm:spPr/>
      <dgm:t>
        <a:bodyPr/>
        <a:lstStyle/>
        <a:p>
          <a:endParaRPr lang="en-US"/>
        </a:p>
      </dgm:t>
    </dgm:pt>
    <dgm:pt modelId="{E8A7E72D-3BBB-41AD-BC89-57CA78002EAB}" type="pres">
      <dgm:prSet presAssocID="{A4E86987-4824-4362-9DAF-262C10890134}" presName="outerComposite" presStyleCnt="0">
        <dgm:presLayoutVars>
          <dgm:chMax val="5"/>
          <dgm:dir/>
          <dgm:resizeHandles val="exact"/>
        </dgm:presLayoutVars>
      </dgm:prSet>
      <dgm:spPr/>
      <dgm:t>
        <a:bodyPr/>
        <a:lstStyle/>
        <a:p>
          <a:endParaRPr lang="en-US"/>
        </a:p>
      </dgm:t>
    </dgm:pt>
    <dgm:pt modelId="{CEED8AEA-8C44-4ADD-9040-AE34030381A4}" type="pres">
      <dgm:prSet presAssocID="{A4E86987-4824-4362-9DAF-262C10890134}" presName="dummyMaxCanvas" presStyleCnt="0">
        <dgm:presLayoutVars/>
      </dgm:prSet>
      <dgm:spPr/>
    </dgm:pt>
    <dgm:pt modelId="{2432A0F6-85ED-4D70-B0CA-17AC544CC5C6}" type="pres">
      <dgm:prSet presAssocID="{A4E86987-4824-4362-9DAF-262C10890134}" presName="FourNodes_1" presStyleLbl="node1" presStyleIdx="0" presStyleCnt="4">
        <dgm:presLayoutVars>
          <dgm:bulletEnabled val="1"/>
        </dgm:presLayoutVars>
      </dgm:prSet>
      <dgm:spPr/>
      <dgm:t>
        <a:bodyPr/>
        <a:lstStyle/>
        <a:p>
          <a:endParaRPr lang="en-US"/>
        </a:p>
      </dgm:t>
    </dgm:pt>
    <dgm:pt modelId="{89036948-6E6A-4541-964F-F972A6BB7095}" type="pres">
      <dgm:prSet presAssocID="{A4E86987-4824-4362-9DAF-262C10890134}" presName="FourNodes_2" presStyleLbl="node1" presStyleIdx="1" presStyleCnt="4">
        <dgm:presLayoutVars>
          <dgm:bulletEnabled val="1"/>
        </dgm:presLayoutVars>
      </dgm:prSet>
      <dgm:spPr/>
      <dgm:t>
        <a:bodyPr/>
        <a:lstStyle/>
        <a:p>
          <a:endParaRPr lang="en-US"/>
        </a:p>
      </dgm:t>
    </dgm:pt>
    <dgm:pt modelId="{3D93DC1B-7F19-4562-9D53-BA87CA176FAC}" type="pres">
      <dgm:prSet presAssocID="{A4E86987-4824-4362-9DAF-262C10890134}" presName="FourNodes_3" presStyleLbl="node1" presStyleIdx="2" presStyleCnt="4">
        <dgm:presLayoutVars>
          <dgm:bulletEnabled val="1"/>
        </dgm:presLayoutVars>
      </dgm:prSet>
      <dgm:spPr/>
      <dgm:t>
        <a:bodyPr/>
        <a:lstStyle/>
        <a:p>
          <a:endParaRPr lang="en-US"/>
        </a:p>
      </dgm:t>
    </dgm:pt>
    <dgm:pt modelId="{D41ECB08-0F99-4C10-A308-71C47E1557C7}" type="pres">
      <dgm:prSet presAssocID="{A4E86987-4824-4362-9DAF-262C10890134}" presName="FourNodes_4" presStyleLbl="node1" presStyleIdx="3" presStyleCnt="4">
        <dgm:presLayoutVars>
          <dgm:bulletEnabled val="1"/>
        </dgm:presLayoutVars>
      </dgm:prSet>
      <dgm:spPr/>
      <dgm:t>
        <a:bodyPr/>
        <a:lstStyle/>
        <a:p>
          <a:endParaRPr lang="en-US"/>
        </a:p>
      </dgm:t>
    </dgm:pt>
    <dgm:pt modelId="{826062E3-0A69-4A8A-84A6-4F94CF5BAEFF}" type="pres">
      <dgm:prSet presAssocID="{A4E86987-4824-4362-9DAF-262C10890134}" presName="FourConn_1-2" presStyleLbl="fgAccFollowNode1" presStyleIdx="0" presStyleCnt="3">
        <dgm:presLayoutVars>
          <dgm:bulletEnabled val="1"/>
        </dgm:presLayoutVars>
      </dgm:prSet>
      <dgm:spPr/>
      <dgm:t>
        <a:bodyPr/>
        <a:lstStyle/>
        <a:p>
          <a:endParaRPr lang="en-US"/>
        </a:p>
      </dgm:t>
    </dgm:pt>
    <dgm:pt modelId="{B18EF2EE-3C38-4DED-B1D1-FD1DD0F845BB}" type="pres">
      <dgm:prSet presAssocID="{A4E86987-4824-4362-9DAF-262C10890134}" presName="FourConn_2-3" presStyleLbl="fgAccFollowNode1" presStyleIdx="1" presStyleCnt="3">
        <dgm:presLayoutVars>
          <dgm:bulletEnabled val="1"/>
        </dgm:presLayoutVars>
      </dgm:prSet>
      <dgm:spPr/>
      <dgm:t>
        <a:bodyPr/>
        <a:lstStyle/>
        <a:p>
          <a:endParaRPr lang="en-US"/>
        </a:p>
      </dgm:t>
    </dgm:pt>
    <dgm:pt modelId="{A9924801-C2F4-462E-ACB7-FFEA41923E9A}" type="pres">
      <dgm:prSet presAssocID="{A4E86987-4824-4362-9DAF-262C10890134}" presName="FourConn_3-4" presStyleLbl="fgAccFollowNode1" presStyleIdx="2" presStyleCnt="3">
        <dgm:presLayoutVars>
          <dgm:bulletEnabled val="1"/>
        </dgm:presLayoutVars>
      </dgm:prSet>
      <dgm:spPr/>
      <dgm:t>
        <a:bodyPr/>
        <a:lstStyle/>
        <a:p>
          <a:endParaRPr lang="en-US"/>
        </a:p>
      </dgm:t>
    </dgm:pt>
    <dgm:pt modelId="{EEDEA7D9-D247-4651-B948-3B3C004B34EA}" type="pres">
      <dgm:prSet presAssocID="{A4E86987-4824-4362-9DAF-262C10890134}" presName="FourNodes_1_text" presStyleLbl="node1" presStyleIdx="3" presStyleCnt="4">
        <dgm:presLayoutVars>
          <dgm:bulletEnabled val="1"/>
        </dgm:presLayoutVars>
      </dgm:prSet>
      <dgm:spPr/>
      <dgm:t>
        <a:bodyPr/>
        <a:lstStyle/>
        <a:p>
          <a:endParaRPr lang="en-US"/>
        </a:p>
      </dgm:t>
    </dgm:pt>
    <dgm:pt modelId="{6F5EF281-C4CC-491E-8BF8-70928AED814D}" type="pres">
      <dgm:prSet presAssocID="{A4E86987-4824-4362-9DAF-262C10890134}" presName="FourNodes_2_text" presStyleLbl="node1" presStyleIdx="3" presStyleCnt="4">
        <dgm:presLayoutVars>
          <dgm:bulletEnabled val="1"/>
        </dgm:presLayoutVars>
      </dgm:prSet>
      <dgm:spPr/>
      <dgm:t>
        <a:bodyPr/>
        <a:lstStyle/>
        <a:p>
          <a:endParaRPr lang="en-US"/>
        </a:p>
      </dgm:t>
    </dgm:pt>
    <dgm:pt modelId="{51F7D6FD-E3E7-4751-8DC5-D4422BD481E6}" type="pres">
      <dgm:prSet presAssocID="{A4E86987-4824-4362-9DAF-262C10890134}" presName="FourNodes_3_text" presStyleLbl="node1" presStyleIdx="3" presStyleCnt="4">
        <dgm:presLayoutVars>
          <dgm:bulletEnabled val="1"/>
        </dgm:presLayoutVars>
      </dgm:prSet>
      <dgm:spPr/>
      <dgm:t>
        <a:bodyPr/>
        <a:lstStyle/>
        <a:p>
          <a:endParaRPr lang="en-US"/>
        </a:p>
      </dgm:t>
    </dgm:pt>
    <dgm:pt modelId="{5DA71305-E226-4E22-B009-5F8D845ED014}" type="pres">
      <dgm:prSet presAssocID="{A4E86987-4824-4362-9DAF-262C10890134}" presName="FourNodes_4_text" presStyleLbl="node1" presStyleIdx="3" presStyleCnt="4">
        <dgm:presLayoutVars>
          <dgm:bulletEnabled val="1"/>
        </dgm:presLayoutVars>
      </dgm:prSet>
      <dgm:spPr/>
      <dgm:t>
        <a:bodyPr/>
        <a:lstStyle/>
        <a:p>
          <a:endParaRPr lang="en-US"/>
        </a:p>
      </dgm:t>
    </dgm:pt>
  </dgm:ptLst>
  <dgm:cxnLst>
    <dgm:cxn modelId="{A6CE86AA-2103-47AA-8B6F-AD0999E3D685}" type="presOf" srcId="{6C58114C-11CE-4F1E-A0F7-44F666DC8424}" destId="{89036948-6E6A-4541-964F-F972A6BB7095}" srcOrd="0" destOrd="0" presId="urn:microsoft.com/office/officeart/2005/8/layout/vProcess5"/>
    <dgm:cxn modelId="{22CD429D-C57E-4204-B583-28869FE3BB36}" srcId="{A4E86987-4824-4362-9DAF-262C10890134}" destId="{FB877402-DBD9-4283-BB61-562159A1521B}" srcOrd="2" destOrd="0" parTransId="{91028BEF-7B7E-443C-BD56-29CA19E46FE6}" sibTransId="{36897DCF-49D9-460A-9BBD-563BE17EF0C6}"/>
    <dgm:cxn modelId="{F5DA8259-67A9-4541-85E2-43D3B78E8338}" type="presOf" srcId="{6862E6FD-2CF1-4BCD-BFEE-B7E52DBE56F7}" destId="{5DA71305-E226-4E22-B009-5F8D845ED014}" srcOrd="1" destOrd="0" presId="urn:microsoft.com/office/officeart/2005/8/layout/vProcess5"/>
    <dgm:cxn modelId="{4FD1D16E-474D-4925-A6C8-B06A994035E3}" srcId="{A4E86987-4824-4362-9DAF-262C10890134}" destId="{BADBF534-3F6B-49BE-A62D-8F6BE82EDA4A}" srcOrd="0" destOrd="0" parTransId="{4184C8BD-3EEF-46B1-8E4F-3327B3E3DD7B}" sibTransId="{3098E1DB-92A6-4D98-80A4-A62F51F02A8B}"/>
    <dgm:cxn modelId="{ECCADC4B-0185-43C1-A987-44071050B953}" type="presOf" srcId="{3098E1DB-92A6-4D98-80A4-A62F51F02A8B}" destId="{826062E3-0A69-4A8A-84A6-4F94CF5BAEFF}" srcOrd="0" destOrd="0" presId="urn:microsoft.com/office/officeart/2005/8/layout/vProcess5"/>
    <dgm:cxn modelId="{39DB4D2D-F3B7-4427-934E-27136C140E9F}" type="presOf" srcId="{BADBF534-3F6B-49BE-A62D-8F6BE82EDA4A}" destId="{2432A0F6-85ED-4D70-B0CA-17AC544CC5C6}" srcOrd="0" destOrd="0" presId="urn:microsoft.com/office/officeart/2005/8/layout/vProcess5"/>
    <dgm:cxn modelId="{974EFA83-2E62-4A1E-BFE6-558E74167FD0}" type="presOf" srcId="{FB877402-DBD9-4283-BB61-562159A1521B}" destId="{3D93DC1B-7F19-4562-9D53-BA87CA176FAC}" srcOrd="0" destOrd="0" presId="urn:microsoft.com/office/officeart/2005/8/layout/vProcess5"/>
    <dgm:cxn modelId="{CD18D7B7-AF9F-41B5-AB6B-035808C5A03D}" type="presOf" srcId="{FB877402-DBD9-4283-BB61-562159A1521B}" destId="{51F7D6FD-E3E7-4751-8DC5-D4422BD481E6}" srcOrd="1" destOrd="0" presId="urn:microsoft.com/office/officeart/2005/8/layout/vProcess5"/>
    <dgm:cxn modelId="{8981CBCE-8D41-4BDC-B360-5EAE92E11E95}" srcId="{A4E86987-4824-4362-9DAF-262C10890134}" destId="{6C58114C-11CE-4F1E-A0F7-44F666DC8424}" srcOrd="1" destOrd="0" parTransId="{C5C23C63-49DE-4A00-9F8B-38944D8120A3}" sibTransId="{0BEB2349-ED5A-4592-AC00-50FD0D48ACDF}"/>
    <dgm:cxn modelId="{A62991BC-E668-4EBA-900D-990D1F89EF04}" type="presOf" srcId="{36897DCF-49D9-460A-9BBD-563BE17EF0C6}" destId="{A9924801-C2F4-462E-ACB7-FFEA41923E9A}" srcOrd="0" destOrd="0" presId="urn:microsoft.com/office/officeart/2005/8/layout/vProcess5"/>
    <dgm:cxn modelId="{FF90B4FA-CD17-44DC-87C9-E779144DE6C0}" type="presOf" srcId="{6862E6FD-2CF1-4BCD-BFEE-B7E52DBE56F7}" destId="{D41ECB08-0F99-4C10-A308-71C47E1557C7}" srcOrd="0" destOrd="0" presId="urn:microsoft.com/office/officeart/2005/8/layout/vProcess5"/>
    <dgm:cxn modelId="{0AAC70CE-5B65-40D9-B17F-ACE7A7B9B4C8}" type="presOf" srcId="{0BEB2349-ED5A-4592-AC00-50FD0D48ACDF}" destId="{B18EF2EE-3C38-4DED-B1D1-FD1DD0F845BB}" srcOrd="0" destOrd="0" presId="urn:microsoft.com/office/officeart/2005/8/layout/vProcess5"/>
    <dgm:cxn modelId="{5C666A35-C901-41C8-A7E1-87CE62A6FC14}" srcId="{A4E86987-4824-4362-9DAF-262C10890134}" destId="{6862E6FD-2CF1-4BCD-BFEE-B7E52DBE56F7}" srcOrd="3" destOrd="0" parTransId="{FE69B050-5F60-4E0F-ADB4-435F5AB16BF6}" sibTransId="{EF18259C-CD6B-4A90-B919-094ACAFD3C7A}"/>
    <dgm:cxn modelId="{7527935C-A63B-4FB8-9D43-4E043C8DD144}" type="presOf" srcId="{BADBF534-3F6B-49BE-A62D-8F6BE82EDA4A}" destId="{EEDEA7D9-D247-4651-B948-3B3C004B34EA}" srcOrd="1" destOrd="0" presId="urn:microsoft.com/office/officeart/2005/8/layout/vProcess5"/>
    <dgm:cxn modelId="{0A81FE11-20F0-4F1D-BE9A-6C89FD2C604C}" type="presOf" srcId="{A4E86987-4824-4362-9DAF-262C10890134}" destId="{E8A7E72D-3BBB-41AD-BC89-57CA78002EAB}" srcOrd="0" destOrd="0" presId="urn:microsoft.com/office/officeart/2005/8/layout/vProcess5"/>
    <dgm:cxn modelId="{731D5B06-41D6-47DC-B4F7-59C72653143C}" type="presOf" srcId="{6C58114C-11CE-4F1E-A0F7-44F666DC8424}" destId="{6F5EF281-C4CC-491E-8BF8-70928AED814D}" srcOrd="1" destOrd="0" presId="urn:microsoft.com/office/officeart/2005/8/layout/vProcess5"/>
    <dgm:cxn modelId="{3CFA84D9-2932-400B-AD9C-E4CF7B2771D9}" type="presParOf" srcId="{E8A7E72D-3BBB-41AD-BC89-57CA78002EAB}" destId="{CEED8AEA-8C44-4ADD-9040-AE34030381A4}" srcOrd="0" destOrd="0" presId="urn:microsoft.com/office/officeart/2005/8/layout/vProcess5"/>
    <dgm:cxn modelId="{78DF291F-A015-4060-ACD1-7648BECE4EA6}" type="presParOf" srcId="{E8A7E72D-3BBB-41AD-BC89-57CA78002EAB}" destId="{2432A0F6-85ED-4D70-B0CA-17AC544CC5C6}" srcOrd="1" destOrd="0" presId="urn:microsoft.com/office/officeart/2005/8/layout/vProcess5"/>
    <dgm:cxn modelId="{6B9DB320-9A27-4AD1-AA7D-6DDA890C6550}" type="presParOf" srcId="{E8A7E72D-3BBB-41AD-BC89-57CA78002EAB}" destId="{89036948-6E6A-4541-964F-F972A6BB7095}" srcOrd="2" destOrd="0" presId="urn:microsoft.com/office/officeart/2005/8/layout/vProcess5"/>
    <dgm:cxn modelId="{FDA8E77C-7090-4D05-9754-E762BE507982}" type="presParOf" srcId="{E8A7E72D-3BBB-41AD-BC89-57CA78002EAB}" destId="{3D93DC1B-7F19-4562-9D53-BA87CA176FAC}" srcOrd="3" destOrd="0" presId="urn:microsoft.com/office/officeart/2005/8/layout/vProcess5"/>
    <dgm:cxn modelId="{8EDB8C2D-9F09-4A69-A179-704192F45ED3}" type="presParOf" srcId="{E8A7E72D-3BBB-41AD-BC89-57CA78002EAB}" destId="{D41ECB08-0F99-4C10-A308-71C47E1557C7}" srcOrd="4" destOrd="0" presId="urn:microsoft.com/office/officeart/2005/8/layout/vProcess5"/>
    <dgm:cxn modelId="{6127C4F2-7FFB-4B65-BC76-3CBF18BCB42F}" type="presParOf" srcId="{E8A7E72D-3BBB-41AD-BC89-57CA78002EAB}" destId="{826062E3-0A69-4A8A-84A6-4F94CF5BAEFF}" srcOrd="5" destOrd="0" presId="urn:microsoft.com/office/officeart/2005/8/layout/vProcess5"/>
    <dgm:cxn modelId="{4AACEA80-6EC4-493A-B47A-762008984025}" type="presParOf" srcId="{E8A7E72D-3BBB-41AD-BC89-57CA78002EAB}" destId="{B18EF2EE-3C38-4DED-B1D1-FD1DD0F845BB}" srcOrd="6" destOrd="0" presId="urn:microsoft.com/office/officeart/2005/8/layout/vProcess5"/>
    <dgm:cxn modelId="{28A89334-59EB-48F0-AA2E-8254C02820DD}" type="presParOf" srcId="{E8A7E72D-3BBB-41AD-BC89-57CA78002EAB}" destId="{A9924801-C2F4-462E-ACB7-FFEA41923E9A}" srcOrd="7" destOrd="0" presId="urn:microsoft.com/office/officeart/2005/8/layout/vProcess5"/>
    <dgm:cxn modelId="{E72C53C1-DF54-400E-BD50-D1750C968DDB}" type="presParOf" srcId="{E8A7E72D-3BBB-41AD-BC89-57CA78002EAB}" destId="{EEDEA7D9-D247-4651-B948-3B3C004B34EA}" srcOrd="8" destOrd="0" presId="urn:microsoft.com/office/officeart/2005/8/layout/vProcess5"/>
    <dgm:cxn modelId="{E99FF594-69D4-4332-9E32-DCE24415BCF4}" type="presParOf" srcId="{E8A7E72D-3BBB-41AD-BC89-57CA78002EAB}" destId="{6F5EF281-C4CC-491E-8BF8-70928AED814D}" srcOrd="9" destOrd="0" presId="urn:microsoft.com/office/officeart/2005/8/layout/vProcess5"/>
    <dgm:cxn modelId="{4922BF73-90B8-4708-9FE6-8FEE69077539}" type="presParOf" srcId="{E8A7E72D-3BBB-41AD-BC89-57CA78002EAB}" destId="{51F7D6FD-E3E7-4751-8DC5-D4422BD481E6}" srcOrd="10" destOrd="0" presId="urn:microsoft.com/office/officeart/2005/8/layout/vProcess5"/>
    <dgm:cxn modelId="{9DEA2E88-0E02-4FF9-9904-101A429A98FD}" type="presParOf" srcId="{E8A7E72D-3BBB-41AD-BC89-57CA78002EAB}" destId="{5DA71305-E226-4E22-B009-5F8D845ED01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0C124F7-05B3-4566-8F2E-C302567550E0}"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en-US"/>
        </a:p>
      </dgm:t>
    </dgm:pt>
    <dgm:pt modelId="{8BE498CA-A637-4070-B8D2-DFA00EDB29C0}">
      <dgm:prSet phldrT="[Text]"/>
      <dgm:spPr>
        <a:solidFill>
          <a:srgbClr val="7BB31A"/>
        </a:solidFill>
      </dgm:spPr>
      <dgm:t>
        <a:bodyPr/>
        <a:lstStyle/>
        <a:p>
          <a:r>
            <a:rPr lang="id-ID" dirty="0" smtClean="0"/>
            <a:t>Persiapan</a:t>
          </a:r>
          <a:endParaRPr lang="en-US" dirty="0"/>
        </a:p>
      </dgm:t>
    </dgm:pt>
    <dgm:pt modelId="{62044AF6-4952-4CCC-B730-C9A1BCD4B9E0}" type="parTrans" cxnId="{A59D3CBF-5C30-4D1A-9D66-625BF3CBF06B}">
      <dgm:prSet/>
      <dgm:spPr/>
      <dgm:t>
        <a:bodyPr/>
        <a:lstStyle/>
        <a:p>
          <a:endParaRPr lang="en-US"/>
        </a:p>
      </dgm:t>
    </dgm:pt>
    <dgm:pt modelId="{F3A906E5-4138-4C19-B6C6-F98DB4C6225A}" type="sibTrans" cxnId="{A59D3CBF-5C30-4D1A-9D66-625BF3CBF06B}">
      <dgm:prSet/>
      <dgm:spPr/>
      <dgm:t>
        <a:bodyPr/>
        <a:lstStyle/>
        <a:p>
          <a:endParaRPr lang="en-US"/>
        </a:p>
      </dgm:t>
    </dgm:pt>
    <dgm:pt modelId="{C57BD2EA-5915-4D21-B615-067833804191}">
      <dgm:prSet phldrT="[Text]"/>
      <dgm:spPr>
        <a:solidFill>
          <a:srgbClr val="2D87BB"/>
        </a:solidFill>
      </dgm:spPr>
      <dgm:t>
        <a:bodyPr/>
        <a:lstStyle/>
        <a:p>
          <a:r>
            <a:rPr lang="id-ID" dirty="0" smtClean="0"/>
            <a:t>Penyusunan rencana kegiatan evaluasi</a:t>
          </a:r>
          <a:endParaRPr lang="en-US" dirty="0"/>
        </a:p>
      </dgm:t>
    </dgm:pt>
    <dgm:pt modelId="{5C72A4CF-2772-4C87-A839-98FCC8F5CD82}" type="parTrans" cxnId="{3C7573D8-6E7F-4E0E-9130-C2A998DB2BCF}">
      <dgm:prSet/>
      <dgm:spPr>
        <a:solidFill>
          <a:srgbClr val="2D87BB"/>
        </a:solidFill>
      </dgm:spPr>
      <dgm:t>
        <a:bodyPr/>
        <a:lstStyle/>
        <a:p>
          <a:endParaRPr lang="en-US"/>
        </a:p>
      </dgm:t>
    </dgm:pt>
    <dgm:pt modelId="{5C9293A6-5BF1-4166-8B06-8EF38668C173}" type="sibTrans" cxnId="{3C7573D8-6E7F-4E0E-9130-C2A998DB2BCF}">
      <dgm:prSet/>
      <dgm:spPr/>
      <dgm:t>
        <a:bodyPr/>
        <a:lstStyle/>
        <a:p>
          <a:endParaRPr lang="en-US"/>
        </a:p>
      </dgm:t>
    </dgm:pt>
    <dgm:pt modelId="{717A3885-D4C7-4C99-ABB9-24E6FDA839CE}">
      <dgm:prSet phldrT="[Text]"/>
      <dgm:spPr>
        <a:solidFill>
          <a:srgbClr val="64C2A6"/>
        </a:solidFill>
      </dgm:spPr>
      <dgm:t>
        <a:bodyPr/>
        <a:lstStyle/>
        <a:p>
          <a:r>
            <a:rPr lang="id-ID" dirty="0" smtClean="0"/>
            <a:t>Penyusunan instrumen evaluasi</a:t>
          </a:r>
          <a:endParaRPr lang="en-US" dirty="0"/>
        </a:p>
      </dgm:t>
    </dgm:pt>
    <dgm:pt modelId="{302F74CF-4068-42F5-82E1-B8EA1FC337A4}" type="parTrans" cxnId="{D639561C-DC5E-4E41-A591-D8D46E3533D5}">
      <dgm:prSet/>
      <dgm:spPr>
        <a:solidFill>
          <a:srgbClr val="64C2A6"/>
        </a:solidFill>
      </dgm:spPr>
      <dgm:t>
        <a:bodyPr/>
        <a:lstStyle/>
        <a:p>
          <a:endParaRPr lang="en-US"/>
        </a:p>
      </dgm:t>
    </dgm:pt>
    <dgm:pt modelId="{20A0188D-B501-44BE-9DD4-8F4BE87E7B9F}" type="sibTrans" cxnId="{D639561C-DC5E-4E41-A591-D8D46E3533D5}">
      <dgm:prSet/>
      <dgm:spPr/>
      <dgm:t>
        <a:bodyPr/>
        <a:lstStyle/>
        <a:p>
          <a:endParaRPr lang="en-US"/>
        </a:p>
      </dgm:t>
    </dgm:pt>
    <dgm:pt modelId="{55CCE317-14C1-41A7-8AD7-9BEF7474EDCB}">
      <dgm:prSet phldrT="[Text]"/>
      <dgm:spPr>
        <a:solidFill>
          <a:srgbClr val="FFFF66"/>
        </a:solidFill>
      </dgm:spPr>
      <dgm:t>
        <a:bodyPr/>
        <a:lstStyle/>
        <a:p>
          <a:r>
            <a:rPr lang="id-ID" dirty="0" smtClean="0">
              <a:solidFill>
                <a:schemeClr val="tx1">
                  <a:lumMod val="75000"/>
                  <a:lumOff val="25000"/>
                </a:schemeClr>
              </a:solidFill>
            </a:rPr>
            <a:t>Penentuan jumlah sampel/informan yang diperlukan</a:t>
          </a:r>
          <a:endParaRPr lang="en-US" dirty="0">
            <a:solidFill>
              <a:schemeClr val="tx1">
                <a:lumMod val="75000"/>
                <a:lumOff val="25000"/>
              </a:schemeClr>
            </a:solidFill>
          </a:endParaRPr>
        </a:p>
      </dgm:t>
    </dgm:pt>
    <dgm:pt modelId="{B4F93FC9-12A4-48CA-BDD8-BE2D934CD877}" type="parTrans" cxnId="{9DA1519B-A04A-40C9-BE3B-44CA6824B08F}">
      <dgm:prSet/>
      <dgm:spPr>
        <a:solidFill>
          <a:srgbClr val="FFFF66"/>
        </a:solidFill>
      </dgm:spPr>
      <dgm:t>
        <a:bodyPr/>
        <a:lstStyle/>
        <a:p>
          <a:endParaRPr lang="en-US"/>
        </a:p>
      </dgm:t>
    </dgm:pt>
    <dgm:pt modelId="{481562A0-6A89-43DB-BEEC-3F761847EA48}" type="sibTrans" cxnId="{9DA1519B-A04A-40C9-BE3B-44CA6824B08F}">
      <dgm:prSet/>
      <dgm:spPr/>
      <dgm:t>
        <a:bodyPr/>
        <a:lstStyle/>
        <a:p>
          <a:endParaRPr lang="en-US"/>
        </a:p>
      </dgm:t>
    </dgm:pt>
    <dgm:pt modelId="{01454E23-1C2D-4351-8776-07262E85BC1F}">
      <dgm:prSet phldrT="[Text]"/>
      <dgm:spPr/>
      <dgm:t>
        <a:bodyPr/>
        <a:lstStyle/>
        <a:p>
          <a:r>
            <a:rPr lang="id-ID" dirty="0" smtClean="0"/>
            <a:t>Penyamaan persepsi antarevaluator</a:t>
          </a:r>
          <a:endParaRPr lang="en-US" dirty="0"/>
        </a:p>
      </dgm:t>
    </dgm:pt>
    <dgm:pt modelId="{3D4AC0EC-9059-4AF2-9A4B-38010F3B8850}" type="parTrans" cxnId="{8E212C8E-8C7C-47EA-83B3-206AA7DB64A7}">
      <dgm:prSet/>
      <dgm:spPr/>
      <dgm:t>
        <a:bodyPr/>
        <a:lstStyle/>
        <a:p>
          <a:endParaRPr lang="en-US"/>
        </a:p>
      </dgm:t>
    </dgm:pt>
    <dgm:pt modelId="{1F65D074-3AF2-4337-BCA1-91B3DA193CEC}" type="sibTrans" cxnId="{8E212C8E-8C7C-47EA-83B3-206AA7DB64A7}">
      <dgm:prSet/>
      <dgm:spPr/>
      <dgm:t>
        <a:bodyPr/>
        <a:lstStyle/>
        <a:p>
          <a:endParaRPr lang="en-US"/>
        </a:p>
      </dgm:t>
    </dgm:pt>
    <dgm:pt modelId="{C67ED299-B104-462D-8410-429DDA716972}">
      <dgm:prSet phldrT="[Text]"/>
      <dgm:spPr>
        <a:solidFill>
          <a:srgbClr val="AADEA7"/>
        </a:solidFill>
      </dgm:spPr>
      <dgm:t>
        <a:bodyPr/>
        <a:lstStyle/>
        <a:p>
          <a:r>
            <a:rPr lang="id-ID" dirty="0" smtClean="0">
              <a:solidFill>
                <a:schemeClr val="tx1">
                  <a:lumMod val="75000"/>
                  <a:lumOff val="25000"/>
                </a:schemeClr>
              </a:solidFill>
            </a:rPr>
            <a:t>Validasi (pembuktian) instrumen evaluasi</a:t>
          </a:r>
          <a:endParaRPr lang="en-US" dirty="0">
            <a:solidFill>
              <a:schemeClr val="tx1">
                <a:lumMod val="75000"/>
                <a:lumOff val="25000"/>
              </a:schemeClr>
            </a:solidFill>
          </a:endParaRPr>
        </a:p>
      </dgm:t>
    </dgm:pt>
    <dgm:pt modelId="{12E3D382-B2B3-4068-A702-9B1A03B18BB2}" type="parTrans" cxnId="{AAFE97B4-21A9-46B2-869B-80BEFD3DBF65}">
      <dgm:prSet/>
      <dgm:spPr>
        <a:solidFill>
          <a:srgbClr val="AADEA7"/>
        </a:solidFill>
      </dgm:spPr>
      <dgm:t>
        <a:bodyPr/>
        <a:lstStyle/>
        <a:p>
          <a:endParaRPr lang="en-US"/>
        </a:p>
      </dgm:t>
    </dgm:pt>
    <dgm:pt modelId="{5391EFB9-973D-4536-BFBF-69CD9F066AFF}" type="sibTrans" cxnId="{AAFE97B4-21A9-46B2-869B-80BEFD3DBF65}">
      <dgm:prSet/>
      <dgm:spPr/>
      <dgm:t>
        <a:bodyPr/>
        <a:lstStyle/>
        <a:p>
          <a:endParaRPr lang="en-US"/>
        </a:p>
      </dgm:t>
    </dgm:pt>
    <dgm:pt modelId="{0B565AF6-A222-4253-A23A-DCB768956BDB}" type="pres">
      <dgm:prSet presAssocID="{C0C124F7-05B3-4566-8F2E-C302567550E0}" presName="Name0" presStyleCnt="0">
        <dgm:presLayoutVars>
          <dgm:chMax val="1"/>
          <dgm:dir/>
          <dgm:animLvl val="ctr"/>
          <dgm:resizeHandles val="exact"/>
        </dgm:presLayoutVars>
      </dgm:prSet>
      <dgm:spPr/>
      <dgm:t>
        <a:bodyPr/>
        <a:lstStyle/>
        <a:p>
          <a:endParaRPr lang="en-US"/>
        </a:p>
      </dgm:t>
    </dgm:pt>
    <dgm:pt modelId="{6F21F3EC-0FE8-44C0-8282-FB8795FCAF52}" type="pres">
      <dgm:prSet presAssocID="{8BE498CA-A637-4070-B8D2-DFA00EDB29C0}" presName="centerShape" presStyleLbl="node0" presStyleIdx="0" presStyleCnt="1"/>
      <dgm:spPr/>
      <dgm:t>
        <a:bodyPr/>
        <a:lstStyle/>
        <a:p>
          <a:endParaRPr lang="en-US"/>
        </a:p>
      </dgm:t>
    </dgm:pt>
    <dgm:pt modelId="{BE3E6FBF-5E15-4B0A-87D1-E637AA8C4B26}" type="pres">
      <dgm:prSet presAssocID="{5C72A4CF-2772-4C87-A839-98FCC8F5CD82}" presName="parTrans" presStyleLbl="sibTrans2D1" presStyleIdx="0" presStyleCnt="5"/>
      <dgm:spPr/>
      <dgm:t>
        <a:bodyPr/>
        <a:lstStyle/>
        <a:p>
          <a:endParaRPr lang="en-US"/>
        </a:p>
      </dgm:t>
    </dgm:pt>
    <dgm:pt modelId="{2828D937-83AF-49BE-9179-7A2FC0171C82}" type="pres">
      <dgm:prSet presAssocID="{5C72A4CF-2772-4C87-A839-98FCC8F5CD82}" presName="connectorText" presStyleLbl="sibTrans2D1" presStyleIdx="0" presStyleCnt="5"/>
      <dgm:spPr/>
      <dgm:t>
        <a:bodyPr/>
        <a:lstStyle/>
        <a:p>
          <a:endParaRPr lang="en-US"/>
        </a:p>
      </dgm:t>
    </dgm:pt>
    <dgm:pt modelId="{F39D7215-9572-446F-88DD-6F9C9F452C62}" type="pres">
      <dgm:prSet presAssocID="{C57BD2EA-5915-4D21-B615-067833804191}" presName="node" presStyleLbl="node1" presStyleIdx="0" presStyleCnt="5" custScaleX="149382" custScaleY="131654" custRadScaleRad="105612" custRadScaleInc="381">
        <dgm:presLayoutVars>
          <dgm:bulletEnabled val="1"/>
        </dgm:presLayoutVars>
      </dgm:prSet>
      <dgm:spPr/>
      <dgm:t>
        <a:bodyPr/>
        <a:lstStyle/>
        <a:p>
          <a:endParaRPr lang="en-US"/>
        </a:p>
      </dgm:t>
    </dgm:pt>
    <dgm:pt modelId="{33D38E5A-8F4D-4CA5-AE32-BD9ABD3B4A51}" type="pres">
      <dgm:prSet presAssocID="{302F74CF-4068-42F5-82E1-B8EA1FC337A4}" presName="parTrans" presStyleLbl="sibTrans2D1" presStyleIdx="1" presStyleCnt="5"/>
      <dgm:spPr/>
      <dgm:t>
        <a:bodyPr/>
        <a:lstStyle/>
        <a:p>
          <a:endParaRPr lang="en-US"/>
        </a:p>
      </dgm:t>
    </dgm:pt>
    <dgm:pt modelId="{815EE3E4-0770-4BB2-A5B0-1B354E1BC7EE}" type="pres">
      <dgm:prSet presAssocID="{302F74CF-4068-42F5-82E1-B8EA1FC337A4}" presName="connectorText" presStyleLbl="sibTrans2D1" presStyleIdx="1" presStyleCnt="5"/>
      <dgm:spPr/>
      <dgm:t>
        <a:bodyPr/>
        <a:lstStyle/>
        <a:p>
          <a:endParaRPr lang="en-US"/>
        </a:p>
      </dgm:t>
    </dgm:pt>
    <dgm:pt modelId="{A00E8459-441A-4B58-89DA-52AFF4792926}" type="pres">
      <dgm:prSet presAssocID="{717A3885-D4C7-4C99-ABB9-24E6FDA839CE}" presName="node" presStyleLbl="node1" presStyleIdx="1" presStyleCnt="5" custScaleX="153165" custScaleY="131665" custRadScaleRad="112327" custRadScaleInc="5240">
        <dgm:presLayoutVars>
          <dgm:bulletEnabled val="1"/>
        </dgm:presLayoutVars>
      </dgm:prSet>
      <dgm:spPr/>
      <dgm:t>
        <a:bodyPr/>
        <a:lstStyle/>
        <a:p>
          <a:endParaRPr lang="en-US"/>
        </a:p>
      </dgm:t>
    </dgm:pt>
    <dgm:pt modelId="{115B90C2-CF26-495E-B12D-1967831054F2}" type="pres">
      <dgm:prSet presAssocID="{12E3D382-B2B3-4068-A702-9B1A03B18BB2}" presName="parTrans" presStyleLbl="sibTrans2D1" presStyleIdx="2" presStyleCnt="5"/>
      <dgm:spPr/>
      <dgm:t>
        <a:bodyPr/>
        <a:lstStyle/>
        <a:p>
          <a:endParaRPr lang="en-US"/>
        </a:p>
      </dgm:t>
    </dgm:pt>
    <dgm:pt modelId="{E4E248FB-AAB6-4F90-881C-355BEB49DDB6}" type="pres">
      <dgm:prSet presAssocID="{12E3D382-B2B3-4068-A702-9B1A03B18BB2}" presName="connectorText" presStyleLbl="sibTrans2D1" presStyleIdx="2" presStyleCnt="5"/>
      <dgm:spPr/>
      <dgm:t>
        <a:bodyPr/>
        <a:lstStyle/>
        <a:p>
          <a:endParaRPr lang="en-US"/>
        </a:p>
      </dgm:t>
    </dgm:pt>
    <dgm:pt modelId="{C8A516F7-B29E-42D7-8BBF-5C2D744E35E5}" type="pres">
      <dgm:prSet presAssocID="{C67ED299-B104-462D-8410-429DDA716972}" presName="node" presStyleLbl="node1" presStyleIdx="2" presStyleCnt="5" custScaleX="161952" custScaleY="131385" custRadScaleRad="108988" custRadScaleInc="-13270">
        <dgm:presLayoutVars>
          <dgm:bulletEnabled val="1"/>
        </dgm:presLayoutVars>
      </dgm:prSet>
      <dgm:spPr/>
      <dgm:t>
        <a:bodyPr/>
        <a:lstStyle/>
        <a:p>
          <a:endParaRPr lang="en-US"/>
        </a:p>
      </dgm:t>
    </dgm:pt>
    <dgm:pt modelId="{CAAF1BBF-1335-4543-8511-6345672ED7B5}" type="pres">
      <dgm:prSet presAssocID="{B4F93FC9-12A4-48CA-BDD8-BE2D934CD877}" presName="parTrans" presStyleLbl="sibTrans2D1" presStyleIdx="3" presStyleCnt="5"/>
      <dgm:spPr/>
      <dgm:t>
        <a:bodyPr/>
        <a:lstStyle/>
        <a:p>
          <a:endParaRPr lang="en-US"/>
        </a:p>
      </dgm:t>
    </dgm:pt>
    <dgm:pt modelId="{475E2E16-4E8E-4401-A96F-ECF34DA0F82A}" type="pres">
      <dgm:prSet presAssocID="{B4F93FC9-12A4-48CA-BDD8-BE2D934CD877}" presName="connectorText" presStyleLbl="sibTrans2D1" presStyleIdx="3" presStyleCnt="5"/>
      <dgm:spPr/>
      <dgm:t>
        <a:bodyPr/>
        <a:lstStyle/>
        <a:p>
          <a:endParaRPr lang="en-US"/>
        </a:p>
      </dgm:t>
    </dgm:pt>
    <dgm:pt modelId="{F0EA96B4-6900-4EEE-8F4A-2C1ECDF8887B}" type="pres">
      <dgm:prSet presAssocID="{55CCE317-14C1-41A7-8AD7-9BEF7474EDCB}" presName="node" presStyleLbl="node1" presStyleIdx="3" presStyleCnt="5" custScaleX="158658" custScaleY="141053" custRadScaleRad="113509" custRadScaleInc="12333">
        <dgm:presLayoutVars>
          <dgm:bulletEnabled val="1"/>
        </dgm:presLayoutVars>
      </dgm:prSet>
      <dgm:spPr/>
      <dgm:t>
        <a:bodyPr/>
        <a:lstStyle/>
        <a:p>
          <a:endParaRPr lang="en-US"/>
        </a:p>
      </dgm:t>
    </dgm:pt>
    <dgm:pt modelId="{8FD4C81C-C3B1-4D5A-B561-5E6EEE1A60C6}" type="pres">
      <dgm:prSet presAssocID="{3D4AC0EC-9059-4AF2-9A4B-38010F3B8850}" presName="parTrans" presStyleLbl="sibTrans2D1" presStyleIdx="4" presStyleCnt="5"/>
      <dgm:spPr/>
      <dgm:t>
        <a:bodyPr/>
        <a:lstStyle/>
        <a:p>
          <a:endParaRPr lang="en-US"/>
        </a:p>
      </dgm:t>
    </dgm:pt>
    <dgm:pt modelId="{25EBCB31-41B7-4071-B332-203599A2433F}" type="pres">
      <dgm:prSet presAssocID="{3D4AC0EC-9059-4AF2-9A4B-38010F3B8850}" presName="connectorText" presStyleLbl="sibTrans2D1" presStyleIdx="4" presStyleCnt="5"/>
      <dgm:spPr/>
      <dgm:t>
        <a:bodyPr/>
        <a:lstStyle/>
        <a:p>
          <a:endParaRPr lang="en-US"/>
        </a:p>
      </dgm:t>
    </dgm:pt>
    <dgm:pt modelId="{CA91A7E6-C5AC-494E-B4DF-64F03332447C}" type="pres">
      <dgm:prSet presAssocID="{01454E23-1C2D-4351-8776-07262E85BC1F}" presName="node" presStyleLbl="node1" presStyleIdx="4" presStyleCnt="5" custScaleX="161320" custScaleY="143097" custRadScaleRad="118219" custRadScaleInc="1095">
        <dgm:presLayoutVars>
          <dgm:bulletEnabled val="1"/>
        </dgm:presLayoutVars>
      </dgm:prSet>
      <dgm:spPr/>
      <dgm:t>
        <a:bodyPr/>
        <a:lstStyle/>
        <a:p>
          <a:endParaRPr lang="en-US"/>
        </a:p>
      </dgm:t>
    </dgm:pt>
  </dgm:ptLst>
  <dgm:cxnLst>
    <dgm:cxn modelId="{012DE12B-07FD-49C2-BDB2-C4974794BAB3}" type="presOf" srcId="{12E3D382-B2B3-4068-A702-9B1A03B18BB2}" destId="{115B90C2-CF26-495E-B12D-1967831054F2}" srcOrd="0" destOrd="0" presId="urn:microsoft.com/office/officeart/2005/8/layout/radial5"/>
    <dgm:cxn modelId="{AAFE97B4-21A9-46B2-869B-80BEFD3DBF65}" srcId="{8BE498CA-A637-4070-B8D2-DFA00EDB29C0}" destId="{C67ED299-B104-462D-8410-429DDA716972}" srcOrd="2" destOrd="0" parTransId="{12E3D382-B2B3-4068-A702-9B1A03B18BB2}" sibTransId="{5391EFB9-973D-4536-BFBF-69CD9F066AFF}"/>
    <dgm:cxn modelId="{8E212C8E-8C7C-47EA-83B3-206AA7DB64A7}" srcId="{8BE498CA-A637-4070-B8D2-DFA00EDB29C0}" destId="{01454E23-1C2D-4351-8776-07262E85BC1F}" srcOrd="4" destOrd="0" parTransId="{3D4AC0EC-9059-4AF2-9A4B-38010F3B8850}" sibTransId="{1F65D074-3AF2-4337-BCA1-91B3DA193CEC}"/>
    <dgm:cxn modelId="{3C7573D8-6E7F-4E0E-9130-C2A998DB2BCF}" srcId="{8BE498CA-A637-4070-B8D2-DFA00EDB29C0}" destId="{C57BD2EA-5915-4D21-B615-067833804191}" srcOrd="0" destOrd="0" parTransId="{5C72A4CF-2772-4C87-A839-98FCC8F5CD82}" sibTransId="{5C9293A6-5BF1-4166-8B06-8EF38668C173}"/>
    <dgm:cxn modelId="{FE61241C-35EE-4F8E-A5C6-5503570E85C1}" type="presOf" srcId="{5C72A4CF-2772-4C87-A839-98FCC8F5CD82}" destId="{2828D937-83AF-49BE-9179-7A2FC0171C82}" srcOrd="1" destOrd="0" presId="urn:microsoft.com/office/officeart/2005/8/layout/radial5"/>
    <dgm:cxn modelId="{D639561C-DC5E-4E41-A591-D8D46E3533D5}" srcId="{8BE498CA-A637-4070-B8D2-DFA00EDB29C0}" destId="{717A3885-D4C7-4C99-ABB9-24E6FDA839CE}" srcOrd="1" destOrd="0" parTransId="{302F74CF-4068-42F5-82E1-B8EA1FC337A4}" sibTransId="{20A0188D-B501-44BE-9DD4-8F4BE87E7B9F}"/>
    <dgm:cxn modelId="{267A3551-2952-490E-A534-45592158CA92}" type="presOf" srcId="{717A3885-D4C7-4C99-ABB9-24E6FDA839CE}" destId="{A00E8459-441A-4B58-89DA-52AFF4792926}" srcOrd="0" destOrd="0" presId="urn:microsoft.com/office/officeart/2005/8/layout/radial5"/>
    <dgm:cxn modelId="{282DB54D-0541-4F07-85CF-A84A8AEE45BF}" type="presOf" srcId="{01454E23-1C2D-4351-8776-07262E85BC1F}" destId="{CA91A7E6-C5AC-494E-B4DF-64F03332447C}" srcOrd="0" destOrd="0" presId="urn:microsoft.com/office/officeart/2005/8/layout/radial5"/>
    <dgm:cxn modelId="{9DA1519B-A04A-40C9-BE3B-44CA6824B08F}" srcId="{8BE498CA-A637-4070-B8D2-DFA00EDB29C0}" destId="{55CCE317-14C1-41A7-8AD7-9BEF7474EDCB}" srcOrd="3" destOrd="0" parTransId="{B4F93FC9-12A4-48CA-BDD8-BE2D934CD877}" sibTransId="{481562A0-6A89-43DB-BEEC-3F761847EA48}"/>
    <dgm:cxn modelId="{664463EA-58AF-4E4A-8B3F-B6E4CE5C77A7}" type="presOf" srcId="{C0C124F7-05B3-4566-8F2E-C302567550E0}" destId="{0B565AF6-A222-4253-A23A-DCB768956BDB}" srcOrd="0" destOrd="0" presId="urn:microsoft.com/office/officeart/2005/8/layout/radial5"/>
    <dgm:cxn modelId="{A01AC96C-2D9D-4C9B-B4F0-F0A788EDEF11}" type="presOf" srcId="{302F74CF-4068-42F5-82E1-B8EA1FC337A4}" destId="{815EE3E4-0770-4BB2-A5B0-1B354E1BC7EE}" srcOrd="1" destOrd="0" presId="urn:microsoft.com/office/officeart/2005/8/layout/radial5"/>
    <dgm:cxn modelId="{E6D9225B-987D-41E6-AF1A-2F92EC90708B}" type="presOf" srcId="{B4F93FC9-12A4-48CA-BDD8-BE2D934CD877}" destId="{475E2E16-4E8E-4401-A96F-ECF34DA0F82A}" srcOrd="1" destOrd="0" presId="urn:microsoft.com/office/officeart/2005/8/layout/radial5"/>
    <dgm:cxn modelId="{08FEE036-AD3F-49A4-A107-1B53CF3B7CAB}" type="presOf" srcId="{12E3D382-B2B3-4068-A702-9B1A03B18BB2}" destId="{E4E248FB-AAB6-4F90-881C-355BEB49DDB6}" srcOrd="1" destOrd="0" presId="urn:microsoft.com/office/officeart/2005/8/layout/radial5"/>
    <dgm:cxn modelId="{A59D3CBF-5C30-4D1A-9D66-625BF3CBF06B}" srcId="{C0C124F7-05B3-4566-8F2E-C302567550E0}" destId="{8BE498CA-A637-4070-B8D2-DFA00EDB29C0}" srcOrd="0" destOrd="0" parTransId="{62044AF6-4952-4CCC-B730-C9A1BCD4B9E0}" sibTransId="{F3A906E5-4138-4C19-B6C6-F98DB4C6225A}"/>
    <dgm:cxn modelId="{3883C865-87F2-4FB9-890B-19B781D27A06}" type="presOf" srcId="{C67ED299-B104-462D-8410-429DDA716972}" destId="{C8A516F7-B29E-42D7-8BBF-5C2D744E35E5}" srcOrd="0" destOrd="0" presId="urn:microsoft.com/office/officeart/2005/8/layout/radial5"/>
    <dgm:cxn modelId="{50D21F48-B083-46BB-81CD-4D73EE78B4AB}" type="presOf" srcId="{C57BD2EA-5915-4D21-B615-067833804191}" destId="{F39D7215-9572-446F-88DD-6F9C9F452C62}" srcOrd="0" destOrd="0" presId="urn:microsoft.com/office/officeart/2005/8/layout/radial5"/>
    <dgm:cxn modelId="{DDF956D6-E552-40C9-8132-2DF90C689D4C}" type="presOf" srcId="{5C72A4CF-2772-4C87-A839-98FCC8F5CD82}" destId="{BE3E6FBF-5E15-4B0A-87D1-E637AA8C4B26}" srcOrd="0" destOrd="0" presId="urn:microsoft.com/office/officeart/2005/8/layout/radial5"/>
    <dgm:cxn modelId="{4214F6D6-8925-4B4D-98F0-949C0935EACE}" type="presOf" srcId="{B4F93FC9-12A4-48CA-BDD8-BE2D934CD877}" destId="{CAAF1BBF-1335-4543-8511-6345672ED7B5}" srcOrd="0" destOrd="0" presId="urn:microsoft.com/office/officeart/2005/8/layout/radial5"/>
    <dgm:cxn modelId="{B83F26A6-3AB8-43D4-ADBF-853216FC3828}" type="presOf" srcId="{55CCE317-14C1-41A7-8AD7-9BEF7474EDCB}" destId="{F0EA96B4-6900-4EEE-8F4A-2C1ECDF8887B}" srcOrd="0" destOrd="0" presId="urn:microsoft.com/office/officeart/2005/8/layout/radial5"/>
    <dgm:cxn modelId="{FB0BC3BD-D1B3-4785-B7A0-3A3C7E2370B9}" type="presOf" srcId="{3D4AC0EC-9059-4AF2-9A4B-38010F3B8850}" destId="{8FD4C81C-C3B1-4D5A-B561-5E6EEE1A60C6}" srcOrd="0" destOrd="0" presId="urn:microsoft.com/office/officeart/2005/8/layout/radial5"/>
    <dgm:cxn modelId="{3CF61607-C2C5-4112-9077-1D4498B85526}" type="presOf" srcId="{8BE498CA-A637-4070-B8D2-DFA00EDB29C0}" destId="{6F21F3EC-0FE8-44C0-8282-FB8795FCAF52}" srcOrd="0" destOrd="0" presId="urn:microsoft.com/office/officeart/2005/8/layout/radial5"/>
    <dgm:cxn modelId="{5B0F473F-40C0-4FE7-AAAE-6AE290604338}" type="presOf" srcId="{302F74CF-4068-42F5-82E1-B8EA1FC337A4}" destId="{33D38E5A-8F4D-4CA5-AE32-BD9ABD3B4A51}" srcOrd="0" destOrd="0" presId="urn:microsoft.com/office/officeart/2005/8/layout/radial5"/>
    <dgm:cxn modelId="{42C680A7-3F23-4714-88B8-A34954D84577}" type="presOf" srcId="{3D4AC0EC-9059-4AF2-9A4B-38010F3B8850}" destId="{25EBCB31-41B7-4071-B332-203599A2433F}" srcOrd="1" destOrd="0" presId="urn:microsoft.com/office/officeart/2005/8/layout/radial5"/>
    <dgm:cxn modelId="{841EF24D-55BA-479D-B0A5-B35E5DDE6223}" type="presParOf" srcId="{0B565AF6-A222-4253-A23A-DCB768956BDB}" destId="{6F21F3EC-0FE8-44C0-8282-FB8795FCAF52}" srcOrd="0" destOrd="0" presId="urn:microsoft.com/office/officeart/2005/8/layout/radial5"/>
    <dgm:cxn modelId="{913BD2FF-D91E-4443-A6B5-0EEC3F3262A7}" type="presParOf" srcId="{0B565AF6-A222-4253-A23A-DCB768956BDB}" destId="{BE3E6FBF-5E15-4B0A-87D1-E637AA8C4B26}" srcOrd="1" destOrd="0" presId="urn:microsoft.com/office/officeart/2005/8/layout/radial5"/>
    <dgm:cxn modelId="{F691CD11-D4AB-43B2-A7C3-CABC28F9EB35}" type="presParOf" srcId="{BE3E6FBF-5E15-4B0A-87D1-E637AA8C4B26}" destId="{2828D937-83AF-49BE-9179-7A2FC0171C82}" srcOrd="0" destOrd="0" presId="urn:microsoft.com/office/officeart/2005/8/layout/radial5"/>
    <dgm:cxn modelId="{B6CEA058-CE43-4FDF-A9FD-5889747D4A90}" type="presParOf" srcId="{0B565AF6-A222-4253-A23A-DCB768956BDB}" destId="{F39D7215-9572-446F-88DD-6F9C9F452C62}" srcOrd="2" destOrd="0" presId="urn:microsoft.com/office/officeart/2005/8/layout/radial5"/>
    <dgm:cxn modelId="{D2F942C4-B66F-46D8-890E-8599D904B7B9}" type="presParOf" srcId="{0B565AF6-A222-4253-A23A-DCB768956BDB}" destId="{33D38E5A-8F4D-4CA5-AE32-BD9ABD3B4A51}" srcOrd="3" destOrd="0" presId="urn:microsoft.com/office/officeart/2005/8/layout/radial5"/>
    <dgm:cxn modelId="{61D63C47-0CC2-48D6-BD38-7B09DF4D4A61}" type="presParOf" srcId="{33D38E5A-8F4D-4CA5-AE32-BD9ABD3B4A51}" destId="{815EE3E4-0770-4BB2-A5B0-1B354E1BC7EE}" srcOrd="0" destOrd="0" presId="urn:microsoft.com/office/officeart/2005/8/layout/radial5"/>
    <dgm:cxn modelId="{7653CD5C-841A-4752-88D6-641522268272}" type="presParOf" srcId="{0B565AF6-A222-4253-A23A-DCB768956BDB}" destId="{A00E8459-441A-4B58-89DA-52AFF4792926}" srcOrd="4" destOrd="0" presId="urn:microsoft.com/office/officeart/2005/8/layout/radial5"/>
    <dgm:cxn modelId="{246B5F95-AA0D-4261-90BC-86F8BDCE5161}" type="presParOf" srcId="{0B565AF6-A222-4253-A23A-DCB768956BDB}" destId="{115B90C2-CF26-495E-B12D-1967831054F2}" srcOrd="5" destOrd="0" presId="urn:microsoft.com/office/officeart/2005/8/layout/radial5"/>
    <dgm:cxn modelId="{415894E3-EA5B-46AD-B0F1-E083FD759016}" type="presParOf" srcId="{115B90C2-CF26-495E-B12D-1967831054F2}" destId="{E4E248FB-AAB6-4F90-881C-355BEB49DDB6}" srcOrd="0" destOrd="0" presId="urn:microsoft.com/office/officeart/2005/8/layout/radial5"/>
    <dgm:cxn modelId="{2123600F-645B-44C0-B793-696EA6B7BBB3}" type="presParOf" srcId="{0B565AF6-A222-4253-A23A-DCB768956BDB}" destId="{C8A516F7-B29E-42D7-8BBF-5C2D744E35E5}" srcOrd="6" destOrd="0" presId="urn:microsoft.com/office/officeart/2005/8/layout/radial5"/>
    <dgm:cxn modelId="{F1C2F308-34EA-4FAC-8034-D957EFD6033C}" type="presParOf" srcId="{0B565AF6-A222-4253-A23A-DCB768956BDB}" destId="{CAAF1BBF-1335-4543-8511-6345672ED7B5}" srcOrd="7" destOrd="0" presId="urn:microsoft.com/office/officeart/2005/8/layout/radial5"/>
    <dgm:cxn modelId="{E9BAB731-AFD0-41A3-ACF2-AD103330BEF4}" type="presParOf" srcId="{CAAF1BBF-1335-4543-8511-6345672ED7B5}" destId="{475E2E16-4E8E-4401-A96F-ECF34DA0F82A}" srcOrd="0" destOrd="0" presId="urn:microsoft.com/office/officeart/2005/8/layout/radial5"/>
    <dgm:cxn modelId="{EF29B7B7-1629-4D29-850F-CF1400AD69A0}" type="presParOf" srcId="{0B565AF6-A222-4253-A23A-DCB768956BDB}" destId="{F0EA96B4-6900-4EEE-8F4A-2C1ECDF8887B}" srcOrd="8" destOrd="0" presId="urn:microsoft.com/office/officeart/2005/8/layout/radial5"/>
    <dgm:cxn modelId="{C40C8EB9-624F-4A14-8647-62A892733C70}" type="presParOf" srcId="{0B565AF6-A222-4253-A23A-DCB768956BDB}" destId="{8FD4C81C-C3B1-4D5A-B561-5E6EEE1A60C6}" srcOrd="9" destOrd="0" presId="urn:microsoft.com/office/officeart/2005/8/layout/radial5"/>
    <dgm:cxn modelId="{E36B6678-A8AA-4A48-BE1B-F6B59270D4F8}" type="presParOf" srcId="{8FD4C81C-C3B1-4D5A-B561-5E6EEE1A60C6}" destId="{25EBCB31-41B7-4071-B332-203599A2433F}" srcOrd="0" destOrd="0" presId="urn:microsoft.com/office/officeart/2005/8/layout/radial5"/>
    <dgm:cxn modelId="{43DD9342-16D9-426E-B99A-EEF4919BEF08}" type="presParOf" srcId="{0B565AF6-A222-4253-A23A-DCB768956BDB}" destId="{CA91A7E6-C5AC-494E-B4DF-64F03332447C}"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37A8CFC-AFA8-471F-8FC1-C9DB3F76C2E1}" type="doc">
      <dgm:prSet loTypeId="urn:microsoft.com/office/officeart/2005/8/layout/hProcess6" loCatId="process" qsTypeId="urn:microsoft.com/office/officeart/2005/8/quickstyle/simple5" qsCatId="simple" csTypeId="urn:microsoft.com/office/officeart/2005/8/colors/colorful5" csCatId="colorful" phldr="1"/>
      <dgm:spPr/>
      <dgm:t>
        <a:bodyPr/>
        <a:lstStyle/>
        <a:p>
          <a:endParaRPr lang="en-US"/>
        </a:p>
      </dgm:t>
    </dgm:pt>
    <dgm:pt modelId="{273C35B6-5FA2-4768-9AE4-689833AA7346}">
      <dgm:prSet phldrT="[Text]"/>
      <dgm:spPr/>
      <dgm:t>
        <a:bodyPr/>
        <a:lstStyle/>
        <a:p>
          <a:r>
            <a:rPr lang="id-ID" dirty="0" smtClean="0"/>
            <a:t>1</a:t>
          </a:r>
          <a:endParaRPr lang="en-US" dirty="0"/>
        </a:p>
      </dgm:t>
    </dgm:pt>
    <dgm:pt modelId="{2287731D-FF7E-4696-9D1C-DCAB52840496}" type="parTrans" cxnId="{45792D92-DDE7-4762-B53A-F3BA4E62C206}">
      <dgm:prSet/>
      <dgm:spPr/>
      <dgm:t>
        <a:bodyPr/>
        <a:lstStyle/>
        <a:p>
          <a:endParaRPr lang="en-US"/>
        </a:p>
      </dgm:t>
    </dgm:pt>
    <dgm:pt modelId="{30B5BAEC-2779-4828-8582-8FB7E8424FEA}" type="sibTrans" cxnId="{45792D92-DDE7-4762-B53A-F3BA4E62C206}">
      <dgm:prSet/>
      <dgm:spPr/>
      <dgm:t>
        <a:bodyPr/>
        <a:lstStyle/>
        <a:p>
          <a:endParaRPr lang="en-US"/>
        </a:p>
      </dgm:t>
    </dgm:pt>
    <dgm:pt modelId="{F6AA979E-89C8-4E4B-B4F5-B1A8F4093AF5}">
      <dgm:prSet phldrT="[Text]" custT="1"/>
      <dgm:spPr/>
      <dgm:t>
        <a:bodyPr/>
        <a:lstStyle/>
        <a:p>
          <a:r>
            <a:rPr lang="id-ID" sz="1600" b="1" dirty="0" smtClean="0"/>
            <a:t>Proses Pengolahan Data</a:t>
          </a:r>
          <a:endParaRPr lang="en-US" sz="1600" b="1" dirty="0"/>
        </a:p>
      </dgm:t>
    </dgm:pt>
    <dgm:pt modelId="{F3EADA74-1890-4E92-96BF-B9D7E578A677}" type="parTrans" cxnId="{FCD7167A-706A-40A3-A3FA-02F08CC456A0}">
      <dgm:prSet/>
      <dgm:spPr/>
      <dgm:t>
        <a:bodyPr/>
        <a:lstStyle/>
        <a:p>
          <a:endParaRPr lang="en-US"/>
        </a:p>
      </dgm:t>
    </dgm:pt>
    <dgm:pt modelId="{EB1B3A2E-CF38-4F1A-9031-81F51EC67F68}" type="sibTrans" cxnId="{FCD7167A-706A-40A3-A3FA-02F08CC456A0}">
      <dgm:prSet/>
      <dgm:spPr/>
      <dgm:t>
        <a:bodyPr/>
        <a:lstStyle/>
        <a:p>
          <a:endParaRPr lang="en-US"/>
        </a:p>
      </dgm:t>
    </dgm:pt>
    <dgm:pt modelId="{EC30FAF6-9A6F-4D06-9975-5444A4B01B89}">
      <dgm:prSet phldrT="[Text]"/>
      <dgm:spPr/>
      <dgm:t>
        <a:bodyPr/>
        <a:lstStyle/>
        <a:p>
          <a:r>
            <a:rPr lang="id-ID" dirty="0" smtClean="0"/>
            <a:t>2</a:t>
          </a:r>
          <a:endParaRPr lang="en-US" dirty="0"/>
        </a:p>
      </dgm:t>
    </dgm:pt>
    <dgm:pt modelId="{5257FE90-AAB6-431A-9C77-B7CDF645F85B}" type="parTrans" cxnId="{3C7A8D34-9F80-4BCB-B6F2-EA51E47559A9}">
      <dgm:prSet/>
      <dgm:spPr/>
      <dgm:t>
        <a:bodyPr/>
        <a:lstStyle/>
        <a:p>
          <a:endParaRPr lang="en-US"/>
        </a:p>
      </dgm:t>
    </dgm:pt>
    <dgm:pt modelId="{C79714CE-2EF6-46CC-8A4B-1794A4D5C2D8}" type="sibTrans" cxnId="{3C7A8D34-9F80-4BCB-B6F2-EA51E47559A9}">
      <dgm:prSet/>
      <dgm:spPr/>
      <dgm:t>
        <a:bodyPr/>
        <a:lstStyle/>
        <a:p>
          <a:endParaRPr lang="en-US"/>
        </a:p>
      </dgm:t>
    </dgm:pt>
    <dgm:pt modelId="{5A1DD259-786C-4BF8-913A-2A0E3ECC49D9}">
      <dgm:prSet phldrT="[Text]"/>
      <dgm:spPr/>
      <dgm:t>
        <a:bodyPr/>
        <a:lstStyle/>
        <a:p>
          <a:r>
            <a:rPr lang="id-ID" b="1" dirty="0" smtClean="0"/>
            <a:t>Penarikan Kesimpulan</a:t>
          </a:r>
          <a:endParaRPr lang="en-US" b="1" dirty="0"/>
        </a:p>
      </dgm:t>
    </dgm:pt>
    <dgm:pt modelId="{AE900564-5C21-4918-8BEC-D951A4F5B584}" type="parTrans" cxnId="{3C357E0E-40A9-46E3-A631-E2D33375A081}">
      <dgm:prSet/>
      <dgm:spPr/>
      <dgm:t>
        <a:bodyPr/>
        <a:lstStyle/>
        <a:p>
          <a:endParaRPr lang="en-US"/>
        </a:p>
      </dgm:t>
    </dgm:pt>
    <dgm:pt modelId="{BEDEF569-74D5-432A-B038-7C445C239C2D}" type="sibTrans" cxnId="{3C357E0E-40A9-46E3-A631-E2D33375A081}">
      <dgm:prSet/>
      <dgm:spPr/>
      <dgm:t>
        <a:bodyPr/>
        <a:lstStyle/>
        <a:p>
          <a:endParaRPr lang="en-US"/>
        </a:p>
      </dgm:t>
    </dgm:pt>
    <dgm:pt modelId="{DEB61B25-4BA4-4692-8063-5B07C4B69CDC}">
      <dgm:prSet phldrT="[Text]"/>
      <dgm:spPr/>
      <dgm:t>
        <a:bodyPr/>
        <a:lstStyle/>
        <a:p>
          <a:r>
            <a:rPr lang="id-ID" dirty="0" smtClean="0"/>
            <a:t>3</a:t>
          </a:r>
          <a:endParaRPr lang="en-US" dirty="0"/>
        </a:p>
      </dgm:t>
    </dgm:pt>
    <dgm:pt modelId="{B994BECF-F67A-4D3B-9518-35ABF8BDDFBD}" type="parTrans" cxnId="{B6B2D759-2625-435C-B462-0A3FC7C3BBE8}">
      <dgm:prSet/>
      <dgm:spPr/>
      <dgm:t>
        <a:bodyPr/>
        <a:lstStyle/>
        <a:p>
          <a:endParaRPr lang="en-US"/>
        </a:p>
      </dgm:t>
    </dgm:pt>
    <dgm:pt modelId="{D6209FAD-F509-4238-99E0-0EB9935D90E8}" type="sibTrans" cxnId="{B6B2D759-2625-435C-B462-0A3FC7C3BBE8}">
      <dgm:prSet/>
      <dgm:spPr/>
      <dgm:t>
        <a:bodyPr/>
        <a:lstStyle/>
        <a:p>
          <a:endParaRPr lang="en-US"/>
        </a:p>
      </dgm:t>
    </dgm:pt>
    <dgm:pt modelId="{2EB4060C-59C9-496F-9B1A-A510C84879C2}">
      <dgm:prSet phldrT="[Text]"/>
      <dgm:spPr/>
      <dgm:t>
        <a:bodyPr/>
        <a:lstStyle/>
        <a:p>
          <a:r>
            <a:rPr lang="id-ID" b="1" dirty="0" smtClean="0"/>
            <a:t>Saran</a:t>
          </a:r>
          <a:endParaRPr lang="en-US" b="1" dirty="0"/>
        </a:p>
      </dgm:t>
    </dgm:pt>
    <dgm:pt modelId="{4C05B684-ED87-4475-96FD-89E06BF49DA1}" type="parTrans" cxnId="{25095995-6A10-41B4-88FF-2CD4158EE734}">
      <dgm:prSet/>
      <dgm:spPr/>
      <dgm:t>
        <a:bodyPr/>
        <a:lstStyle/>
        <a:p>
          <a:endParaRPr lang="en-US"/>
        </a:p>
      </dgm:t>
    </dgm:pt>
    <dgm:pt modelId="{ECFDFB87-615F-4FCA-8A70-0A83EC8BD225}" type="sibTrans" cxnId="{25095995-6A10-41B4-88FF-2CD4158EE734}">
      <dgm:prSet/>
      <dgm:spPr/>
      <dgm:t>
        <a:bodyPr/>
        <a:lstStyle/>
        <a:p>
          <a:endParaRPr lang="en-US"/>
        </a:p>
      </dgm:t>
    </dgm:pt>
    <dgm:pt modelId="{F0D7B1EA-6D0B-45F2-BFDB-F5C6E65F190F}" type="pres">
      <dgm:prSet presAssocID="{137A8CFC-AFA8-471F-8FC1-C9DB3F76C2E1}" presName="theList" presStyleCnt="0">
        <dgm:presLayoutVars>
          <dgm:dir/>
          <dgm:animLvl val="lvl"/>
          <dgm:resizeHandles val="exact"/>
        </dgm:presLayoutVars>
      </dgm:prSet>
      <dgm:spPr/>
      <dgm:t>
        <a:bodyPr/>
        <a:lstStyle/>
        <a:p>
          <a:endParaRPr lang="en-US"/>
        </a:p>
      </dgm:t>
    </dgm:pt>
    <dgm:pt modelId="{4D1ACB81-92EE-4EE2-A7C5-3CA9E147DCF2}" type="pres">
      <dgm:prSet presAssocID="{273C35B6-5FA2-4768-9AE4-689833AA7346}" presName="compNode" presStyleCnt="0"/>
      <dgm:spPr/>
      <dgm:t>
        <a:bodyPr/>
        <a:lstStyle/>
        <a:p>
          <a:endParaRPr lang="en-US"/>
        </a:p>
      </dgm:t>
    </dgm:pt>
    <dgm:pt modelId="{0F8769B5-7905-44BD-8125-9F41C69B3993}" type="pres">
      <dgm:prSet presAssocID="{273C35B6-5FA2-4768-9AE4-689833AA7346}" presName="noGeometry" presStyleCnt="0"/>
      <dgm:spPr/>
      <dgm:t>
        <a:bodyPr/>
        <a:lstStyle/>
        <a:p>
          <a:endParaRPr lang="en-US"/>
        </a:p>
      </dgm:t>
    </dgm:pt>
    <dgm:pt modelId="{E6B46047-29A3-4CB1-B5D8-E810FA6A3E31}" type="pres">
      <dgm:prSet presAssocID="{273C35B6-5FA2-4768-9AE4-689833AA7346}" presName="childTextVisible" presStyleLbl="bgAccFollowNode1" presStyleIdx="0" presStyleCnt="3" custScaleX="126121">
        <dgm:presLayoutVars>
          <dgm:bulletEnabled val="1"/>
        </dgm:presLayoutVars>
      </dgm:prSet>
      <dgm:spPr/>
      <dgm:t>
        <a:bodyPr/>
        <a:lstStyle/>
        <a:p>
          <a:endParaRPr lang="en-US"/>
        </a:p>
      </dgm:t>
    </dgm:pt>
    <dgm:pt modelId="{E3C87B03-DA3E-43D4-8051-0982F3848B61}" type="pres">
      <dgm:prSet presAssocID="{273C35B6-5FA2-4768-9AE4-689833AA7346}" presName="childTextHidden" presStyleLbl="bgAccFollowNode1" presStyleIdx="0" presStyleCnt="3"/>
      <dgm:spPr/>
      <dgm:t>
        <a:bodyPr/>
        <a:lstStyle/>
        <a:p>
          <a:endParaRPr lang="en-US"/>
        </a:p>
      </dgm:t>
    </dgm:pt>
    <dgm:pt modelId="{EA6C8B0E-BEDA-4346-ACB1-AD6BA3A1C88B}" type="pres">
      <dgm:prSet presAssocID="{273C35B6-5FA2-4768-9AE4-689833AA7346}" presName="parentText" presStyleLbl="node1" presStyleIdx="0" presStyleCnt="3">
        <dgm:presLayoutVars>
          <dgm:chMax val="1"/>
          <dgm:bulletEnabled val="1"/>
        </dgm:presLayoutVars>
      </dgm:prSet>
      <dgm:spPr/>
      <dgm:t>
        <a:bodyPr/>
        <a:lstStyle/>
        <a:p>
          <a:endParaRPr lang="en-US"/>
        </a:p>
      </dgm:t>
    </dgm:pt>
    <dgm:pt modelId="{630D18AF-E07A-47FA-B796-87E74CD245D7}" type="pres">
      <dgm:prSet presAssocID="{273C35B6-5FA2-4768-9AE4-689833AA7346}" presName="aSpace" presStyleCnt="0"/>
      <dgm:spPr/>
      <dgm:t>
        <a:bodyPr/>
        <a:lstStyle/>
        <a:p>
          <a:endParaRPr lang="en-US"/>
        </a:p>
      </dgm:t>
    </dgm:pt>
    <dgm:pt modelId="{0D3D4E82-32A4-4F5D-AF0C-20C3BB99BA97}" type="pres">
      <dgm:prSet presAssocID="{EC30FAF6-9A6F-4D06-9975-5444A4B01B89}" presName="compNode" presStyleCnt="0"/>
      <dgm:spPr/>
      <dgm:t>
        <a:bodyPr/>
        <a:lstStyle/>
        <a:p>
          <a:endParaRPr lang="en-US"/>
        </a:p>
      </dgm:t>
    </dgm:pt>
    <dgm:pt modelId="{38EB0EC1-9379-4E88-8B57-2FE6AF691C6A}" type="pres">
      <dgm:prSet presAssocID="{EC30FAF6-9A6F-4D06-9975-5444A4B01B89}" presName="noGeometry" presStyleCnt="0"/>
      <dgm:spPr/>
      <dgm:t>
        <a:bodyPr/>
        <a:lstStyle/>
        <a:p>
          <a:endParaRPr lang="en-US"/>
        </a:p>
      </dgm:t>
    </dgm:pt>
    <dgm:pt modelId="{6B63AD7E-8AAE-42FD-B881-70D973026360}" type="pres">
      <dgm:prSet presAssocID="{EC30FAF6-9A6F-4D06-9975-5444A4B01B89}" presName="childTextVisible" presStyleLbl="bgAccFollowNode1" presStyleIdx="1" presStyleCnt="3" custScaleX="105426">
        <dgm:presLayoutVars>
          <dgm:bulletEnabled val="1"/>
        </dgm:presLayoutVars>
      </dgm:prSet>
      <dgm:spPr/>
      <dgm:t>
        <a:bodyPr/>
        <a:lstStyle/>
        <a:p>
          <a:endParaRPr lang="en-US"/>
        </a:p>
      </dgm:t>
    </dgm:pt>
    <dgm:pt modelId="{517A4846-24E9-4B19-89FA-E08B30954906}" type="pres">
      <dgm:prSet presAssocID="{EC30FAF6-9A6F-4D06-9975-5444A4B01B89}" presName="childTextHidden" presStyleLbl="bgAccFollowNode1" presStyleIdx="1" presStyleCnt="3"/>
      <dgm:spPr/>
      <dgm:t>
        <a:bodyPr/>
        <a:lstStyle/>
        <a:p>
          <a:endParaRPr lang="en-US"/>
        </a:p>
      </dgm:t>
    </dgm:pt>
    <dgm:pt modelId="{AF178439-8B52-4559-B57C-58A1772AEB43}" type="pres">
      <dgm:prSet presAssocID="{EC30FAF6-9A6F-4D06-9975-5444A4B01B89}" presName="parentText" presStyleLbl="node1" presStyleIdx="1" presStyleCnt="3">
        <dgm:presLayoutVars>
          <dgm:chMax val="1"/>
          <dgm:bulletEnabled val="1"/>
        </dgm:presLayoutVars>
      </dgm:prSet>
      <dgm:spPr/>
      <dgm:t>
        <a:bodyPr/>
        <a:lstStyle/>
        <a:p>
          <a:endParaRPr lang="en-US"/>
        </a:p>
      </dgm:t>
    </dgm:pt>
    <dgm:pt modelId="{6B1BF504-A6DF-4425-89AD-C99935F4BBDB}" type="pres">
      <dgm:prSet presAssocID="{EC30FAF6-9A6F-4D06-9975-5444A4B01B89}" presName="aSpace" presStyleCnt="0"/>
      <dgm:spPr/>
      <dgm:t>
        <a:bodyPr/>
        <a:lstStyle/>
        <a:p>
          <a:endParaRPr lang="en-US"/>
        </a:p>
      </dgm:t>
    </dgm:pt>
    <dgm:pt modelId="{1CA61DF0-BAF6-48BB-9156-B62C31AAA91F}" type="pres">
      <dgm:prSet presAssocID="{DEB61B25-4BA4-4692-8063-5B07C4B69CDC}" presName="compNode" presStyleCnt="0"/>
      <dgm:spPr/>
      <dgm:t>
        <a:bodyPr/>
        <a:lstStyle/>
        <a:p>
          <a:endParaRPr lang="en-US"/>
        </a:p>
      </dgm:t>
    </dgm:pt>
    <dgm:pt modelId="{685AE581-0901-4EE9-B4EA-AC646226F2A9}" type="pres">
      <dgm:prSet presAssocID="{DEB61B25-4BA4-4692-8063-5B07C4B69CDC}" presName="noGeometry" presStyleCnt="0"/>
      <dgm:spPr/>
      <dgm:t>
        <a:bodyPr/>
        <a:lstStyle/>
        <a:p>
          <a:endParaRPr lang="en-US"/>
        </a:p>
      </dgm:t>
    </dgm:pt>
    <dgm:pt modelId="{32B1AF08-909F-4BCE-9B17-4D70ED6CC5B5}" type="pres">
      <dgm:prSet presAssocID="{DEB61B25-4BA4-4692-8063-5B07C4B69CDC}" presName="childTextVisible" presStyleLbl="bgAccFollowNode1" presStyleIdx="2" presStyleCnt="3">
        <dgm:presLayoutVars>
          <dgm:bulletEnabled val="1"/>
        </dgm:presLayoutVars>
      </dgm:prSet>
      <dgm:spPr/>
      <dgm:t>
        <a:bodyPr/>
        <a:lstStyle/>
        <a:p>
          <a:endParaRPr lang="en-US"/>
        </a:p>
      </dgm:t>
    </dgm:pt>
    <dgm:pt modelId="{148D82A3-B251-41C7-BC3B-6DE3A049A62F}" type="pres">
      <dgm:prSet presAssocID="{DEB61B25-4BA4-4692-8063-5B07C4B69CDC}" presName="childTextHidden" presStyleLbl="bgAccFollowNode1" presStyleIdx="2" presStyleCnt="3"/>
      <dgm:spPr/>
      <dgm:t>
        <a:bodyPr/>
        <a:lstStyle/>
        <a:p>
          <a:endParaRPr lang="en-US"/>
        </a:p>
      </dgm:t>
    </dgm:pt>
    <dgm:pt modelId="{2C5093DE-F9EE-457C-BCF1-DFD445ED9878}" type="pres">
      <dgm:prSet presAssocID="{DEB61B25-4BA4-4692-8063-5B07C4B69CDC}" presName="parentText" presStyleLbl="node1" presStyleIdx="2" presStyleCnt="3">
        <dgm:presLayoutVars>
          <dgm:chMax val="1"/>
          <dgm:bulletEnabled val="1"/>
        </dgm:presLayoutVars>
      </dgm:prSet>
      <dgm:spPr/>
      <dgm:t>
        <a:bodyPr/>
        <a:lstStyle/>
        <a:p>
          <a:endParaRPr lang="en-US"/>
        </a:p>
      </dgm:t>
    </dgm:pt>
  </dgm:ptLst>
  <dgm:cxnLst>
    <dgm:cxn modelId="{E5FD09DC-B1F5-4312-8483-CC327B2CC8B3}" type="presOf" srcId="{5A1DD259-786C-4BF8-913A-2A0E3ECC49D9}" destId="{517A4846-24E9-4B19-89FA-E08B30954906}" srcOrd="1" destOrd="0" presId="urn:microsoft.com/office/officeart/2005/8/layout/hProcess6"/>
    <dgm:cxn modelId="{107A38BA-F27A-40D1-A5C6-F8A71FB62233}" type="presOf" srcId="{2EB4060C-59C9-496F-9B1A-A510C84879C2}" destId="{148D82A3-B251-41C7-BC3B-6DE3A049A62F}" srcOrd="1" destOrd="0" presId="urn:microsoft.com/office/officeart/2005/8/layout/hProcess6"/>
    <dgm:cxn modelId="{FCD7167A-706A-40A3-A3FA-02F08CC456A0}" srcId="{273C35B6-5FA2-4768-9AE4-689833AA7346}" destId="{F6AA979E-89C8-4E4B-B4F5-B1A8F4093AF5}" srcOrd="0" destOrd="0" parTransId="{F3EADA74-1890-4E92-96BF-B9D7E578A677}" sibTransId="{EB1B3A2E-CF38-4F1A-9031-81F51EC67F68}"/>
    <dgm:cxn modelId="{63550D7A-D8FE-412A-857E-683C2D6E433B}" type="presOf" srcId="{137A8CFC-AFA8-471F-8FC1-C9DB3F76C2E1}" destId="{F0D7B1EA-6D0B-45F2-BFDB-F5C6E65F190F}" srcOrd="0" destOrd="0" presId="urn:microsoft.com/office/officeart/2005/8/layout/hProcess6"/>
    <dgm:cxn modelId="{09EC1458-BAC2-499D-87BD-807CAC1A1015}" type="presOf" srcId="{F6AA979E-89C8-4E4B-B4F5-B1A8F4093AF5}" destId="{E6B46047-29A3-4CB1-B5D8-E810FA6A3E31}" srcOrd="0" destOrd="0" presId="urn:microsoft.com/office/officeart/2005/8/layout/hProcess6"/>
    <dgm:cxn modelId="{F55FC9EF-597F-4922-AC82-72988B4425DC}" type="presOf" srcId="{5A1DD259-786C-4BF8-913A-2A0E3ECC49D9}" destId="{6B63AD7E-8AAE-42FD-B881-70D973026360}" srcOrd="0" destOrd="0" presId="urn:microsoft.com/office/officeart/2005/8/layout/hProcess6"/>
    <dgm:cxn modelId="{759E3E30-5B85-4C37-995E-3C9ACA58D207}" type="presOf" srcId="{273C35B6-5FA2-4768-9AE4-689833AA7346}" destId="{EA6C8B0E-BEDA-4346-ACB1-AD6BA3A1C88B}" srcOrd="0" destOrd="0" presId="urn:microsoft.com/office/officeart/2005/8/layout/hProcess6"/>
    <dgm:cxn modelId="{265FC6BB-CDBA-4575-979A-3A46FEFC3C08}" type="presOf" srcId="{2EB4060C-59C9-496F-9B1A-A510C84879C2}" destId="{32B1AF08-909F-4BCE-9B17-4D70ED6CC5B5}" srcOrd="0" destOrd="0" presId="urn:microsoft.com/office/officeart/2005/8/layout/hProcess6"/>
    <dgm:cxn modelId="{0078CAE0-6AD6-4266-AE50-5616D46D4506}" type="presOf" srcId="{F6AA979E-89C8-4E4B-B4F5-B1A8F4093AF5}" destId="{E3C87B03-DA3E-43D4-8051-0982F3848B61}" srcOrd="1" destOrd="0" presId="urn:microsoft.com/office/officeart/2005/8/layout/hProcess6"/>
    <dgm:cxn modelId="{45792D92-DDE7-4762-B53A-F3BA4E62C206}" srcId="{137A8CFC-AFA8-471F-8FC1-C9DB3F76C2E1}" destId="{273C35B6-5FA2-4768-9AE4-689833AA7346}" srcOrd="0" destOrd="0" parTransId="{2287731D-FF7E-4696-9D1C-DCAB52840496}" sibTransId="{30B5BAEC-2779-4828-8582-8FB7E8424FEA}"/>
    <dgm:cxn modelId="{3C7A8D34-9F80-4BCB-B6F2-EA51E47559A9}" srcId="{137A8CFC-AFA8-471F-8FC1-C9DB3F76C2E1}" destId="{EC30FAF6-9A6F-4D06-9975-5444A4B01B89}" srcOrd="1" destOrd="0" parTransId="{5257FE90-AAB6-431A-9C77-B7CDF645F85B}" sibTransId="{C79714CE-2EF6-46CC-8A4B-1794A4D5C2D8}"/>
    <dgm:cxn modelId="{11A3B9DC-FA13-4156-8F46-9F4EBE6AB8C1}" type="presOf" srcId="{DEB61B25-4BA4-4692-8063-5B07C4B69CDC}" destId="{2C5093DE-F9EE-457C-BCF1-DFD445ED9878}" srcOrd="0" destOrd="0" presId="urn:microsoft.com/office/officeart/2005/8/layout/hProcess6"/>
    <dgm:cxn modelId="{25095995-6A10-41B4-88FF-2CD4158EE734}" srcId="{DEB61B25-4BA4-4692-8063-5B07C4B69CDC}" destId="{2EB4060C-59C9-496F-9B1A-A510C84879C2}" srcOrd="0" destOrd="0" parTransId="{4C05B684-ED87-4475-96FD-89E06BF49DA1}" sibTransId="{ECFDFB87-615F-4FCA-8A70-0A83EC8BD225}"/>
    <dgm:cxn modelId="{3C357E0E-40A9-46E3-A631-E2D33375A081}" srcId="{EC30FAF6-9A6F-4D06-9975-5444A4B01B89}" destId="{5A1DD259-786C-4BF8-913A-2A0E3ECC49D9}" srcOrd="0" destOrd="0" parTransId="{AE900564-5C21-4918-8BEC-D951A4F5B584}" sibTransId="{BEDEF569-74D5-432A-B038-7C445C239C2D}"/>
    <dgm:cxn modelId="{B6B2D759-2625-435C-B462-0A3FC7C3BBE8}" srcId="{137A8CFC-AFA8-471F-8FC1-C9DB3F76C2E1}" destId="{DEB61B25-4BA4-4692-8063-5B07C4B69CDC}" srcOrd="2" destOrd="0" parTransId="{B994BECF-F67A-4D3B-9518-35ABF8BDDFBD}" sibTransId="{D6209FAD-F509-4238-99E0-0EB9935D90E8}"/>
    <dgm:cxn modelId="{C2690C7F-C36E-4729-BCA2-0D060BF4EBF0}" type="presOf" srcId="{EC30FAF6-9A6F-4D06-9975-5444A4B01B89}" destId="{AF178439-8B52-4559-B57C-58A1772AEB43}" srcOrd="0" destOrd="0" presId="urn:microsoft.com/office/officeart/2005/8/layout/hProcess6"/>
    <dgm:cxn modelId="{5C1FBA7A-F555-4C53-A255-1965F722B525}" type="presParOf" srcId="{F0D7B1EA-6D0B-45F2-BFDB-F5C6E65F190F}" destId="{4D1ACB81-92EE-4EE2-A7C5-3CA9E147DCF2}" srcOrd="0" destOrd="0" presId="urn:microsoft.com/office/officeart/2005/8/layout/hProcess6"/>
    <dgm:cxn modelId="{A1339B05-BF75-41EC-930B-62262796297C}" type="presParOf" srcId="{4D1ACB81-92EE-4EE2-A7C5-3CA9E147DCF2}" destId="{0F8769B5-7905-44BD-8125-9F41C69B3993}" srcOrd="0" destOrd="0" presId="urn:microsoft.com/office/officeart/2005/8/layout/hProcess6"/>
    <dgm:cxn modelId="{3C428FAE-0BC0-4635-AB3A-802897262BD8}" type="presParOf" srcId="{4D1ACB81-92EE-4EE2-A7C5-3CA9E147DCF2}" destId="{E6B46047-29A3-4CB1-B5D8-E810FA6A3E31}" srcOrd="1" destOrd="0" presId="urn:microsoft.com/office/officeart/2005/8/layout/hProcess6"/>
    <dgm:cxn modelId="{0418ED1D-DAC8-4927-AD9E-D1B0DB65F29D}" type="presParOf" srcId="{4D1ACB81-92EE-4EE2-A7C5-3CA9E147DCF2}" destId="{E3C87B03-DA3E-43D4-8051-0982F3848B61}" srcOrd="2" destOrd="0" presId="urn:microsoft.com/office/officeart/2005/8/layout/hProcess6"/>
    <dgm:cxn modelId="{D08B36C2-7986-4439-9038-DAC8996E6F62}" type="presParOf" srcId="{4D1ACB81-92EE-4EE2-A7C5-3CA9E147DCF2}" destId="{EA6C8B0E-BEDA-4346-ACB1-AD6BA3A1C88B}" srcOrd="3" destOrd="0" presId="urn:microsoft.com/office/officeart/2005/8/layout/hProcess6"/>
    <dgm:cxn modelId="{15E66D4D-70FD-4CE1-8C3F-1EE0E8124528}" type="presParOf" srcId="{F0D7B1EA-6D0B-45F2-BFDB-F5C6E65F190F}" destId="{630D18AF-E07A-47FA-B796-87E74CD245D7}" srcOrd="1" destOrd="0" presId="urn:microsoft.com/office/officeart/2005/8/layout/hProcess6"/>
    <dgm:cxn modelId="{74D45E05-A2BE-482A-AB08-3C41E09CBE60}" type="presParOf" srcId="{F0D7B1EA-6D0B-45F2-BFDB-F5C6E65F190F}" destId="{0D3D4E82-32A4-4F5D-AF0C-20C3BB99BA97}" srcOrd="2" destOrd="0" presId="urn:microsoft.com/office/officeart/2005/8/layout/hProcess6"/>
    <dgm:cxn modelId="{6B983DCA-9215-42A2-9CFC-FB32DD143873}" type="presParOf" srcId="{0D3D4E82-32A4-4F5D-AF0C-20C3BB99BA97}" destId="{38EB0EC1-9379-4E88-8B57-2FE6AF691C6A}" srcOrd="0" destOrd="0" presId="urn:microsoft.com/office/officeart/2005/8/layout/hProcess6"/>
    <dgm:cxn modelId="{BC98A7A5-7B08-4A13-A460-A8A2E29D21F8}" type="presParOf" srcId="{0D3D4E82-32A4-4F5D-AF0C-20C3BB99BA97}" destId="{6B63AD7E-8AAE-42FD-B881-70D973026360}" srcOrd="1" destOrd="0" presId="urn:microsoft.com/office/officeart/2005/8/layout/hProcess6"/>
    <dgm:cxn modelId="{90F40E1D-625F-4BFD-8C77-9630A24AA551}" type="presParOf" srcId="{0D3D4E82-32A4-4F5D-AF0C-20C3BB99BA97}" destId="{517A4846-24E9-4B19-89FA-E08B30954906}" srcOrd="2" destOrd="0" presId="urn:microsoft.com/office/officeart/2005/8/layout/hProcess6"/>
    <dgm:cxn modelId="{2688F3EA-C091-4E43-859A-E2C9F2AC70EE}" type="presParOf" srcId="{0D3D4E82-32A4-4F5D-AF0C-20C3BB99BA97}" destId="{AF178439-8B52-4559-B57C-58A1772AEB43}" srcOrd="3" destOrd="0" presId="urn:microsoft.com/office/officeart/2005/8/layout/hProcess6"/>
    <dgm:cxn modelId="{2DBA43E3-77F3-4833-A447-09BC180E7DE1}" type="presParOf" srcId="{F0D7B1EA-6D0B-45F2-BFDB-F5C6E65F190F}" destId="{6B1BF504-A6DF-4425-89AD-C99935F4BBDB}" srcOrd="3" destOrd="0" presId="urn:microsoft.com/office/officeart/2005/8/layout/hProcess6"/>
    <dgm:cxn modelId="{4CE4991A-EF90-4C0C-A4C8-028D243825D8}" type="presParOf" srcId="{F0D7B1EA-6D0B-45F2-BFDB-F5C6E65F190F}" destId="{1CA61DF0-BAF6-48BB-9156-B62C31AAA91F}" srcOrd="4" destOrd="0" presId="urn:microsoft.com/office/officeart/2005/8/layout/hProcess6"/>
    <dgm:cxn modelId="{BFDCB947-92E4-43F8-97D6-926376641562}" type="presParOf" srcId="{1CA61DF0-BAF6-48BB-9156-B62C31AAA91F}" destId="{685AE581-0901-4EE9-B4EA-AC646226F2A9}" srcOrd="0" destOrd="0" presId="urn:microsoft.com/office/officeart/2005/8/layout/hProcess6"/>
    <dgm:cxn modelId="{01C80E30-CFA1-4A0D-A323-BF60B19BC6AF}" type="presParOf" srcId="{1CA61DF0-BAF6-48BB-9156-B62C31AAA91F}" destId="{32B1AF08-909F-4BCE-9B17-4D70ED6CC5B5}" srcOrd="1" destOrd="0" presId="urn:microsoft.com/office/officeart/2005/8/layout/hProcess6"/>
    <dgm:cxn modelId="{F4EB9D02-A623-49AF-B268-27F2476C0755}" type="presParOf" srcId="{1CA61DF0-BAF6-48BB-9156-B62C31AAA91F}" destId="{148D82A3-B251-41C7-BC3B-6DE3A049A62F}" srcOrd="2" destOrd="0" presId="urn:microsoft.com/office/officeart/2005/8/layout/hProcess6"/>
    <dgm:cxn modelId="{0A6F7C1F-C158-4AAE-9667-8C501BEE2291}" type="presParOf" srcId="{1CA61DF0-BAF6-48BB-9156-B62C31AAA91F}" destId="{2C5093DE-F9EE-457C-BCF1-DFD445ED9878}"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A02040-9679-40D2-907B-03879BDD4C83}" type="doc">
      <dgm:prSet loTypeId="urn:microsoft.com/office/officeart/2005/8/layout/hChevron3" loCatId="process" qsTypeId="urn:microsoft.com/office/officeart/2005/8/quickstyle/simple1" qsCatId="simple" csTypeId="urn:microsoft.com/office/officeart/2005/8/colors/accent1_2" csCatId="accent1" phldr="1"/>
      <dgm:spPr/>
    </dgm:pt>
    <dgm:pt modelId="{06801B50-CA8F-4DDF-A79B-3A3E2BBB9FCE}">
      <dgm:prSet phldrT="[Text]">
        <dgm:style>
          <a:lnRef idx="1">
            <a:schemeClr val="accent3"/>
          </a:lnRef>
          <a:fillRef idx="2">
            <a:schemeClr val="accent3"/>
          </a:fillRef>
          <a:effectRef idx="1">
            <a:schemeClr val="accent3"/>
          </a:effectRef>
          <a:fontRef idx="minor">
            <a:schemeClr val="dk1"/>
          </a:fontRef>
        </dgm:style>
      </dgm:prSet>
      <dgm:spPr/>
      <dgm:t>
        <a:bodyPr/>
        <a:lstStyle/>
        <a:p>
          <a:r>
            <a:rPr lang="id-ID" dirty="0" smtClean="0"/>
            <a:t>Adat dan kebiasaan yang sulit diubah</a:t>
          </a:r>
          <a:endParaRPr lang="en-US" dirty="0"/>
        </a:p>
      </dgm:t>
    </dgm:pt>
    <dgm:pt modelId="{3EC68F49-52A6-4240-813D-7BB21842C3D0}" type="parTrans" cxnId="{3D1FF563-5450-453F-87B5-6079E9B25C39}">
      <dgm:prSet/>
      <dgm:spPr/>
      <dgm:t>
        <a:bodyPr/>
        <a:lstStyle/>
        <a:p>
          <a:endParaRPr lang="en-US"/>
        </a:p>
      </dgm:t>
    </dgm:pt>
    <dgm:pt modelId="{6BDC9EB7-7AF2-4A69-BF9C-B414CC154128}" type="sibTrans" cxnId="{3D1FF563-5450-453F-87B5-6079E9B25C39}">
      <dgm:prSet/>
      <dgm:spPr/>
      <dgm:t>
        <a:bodyPr/>
        <a:lstStyle/>
        <a:p>
          <a:endParaRPr lang="en-US"/>
        </a:p>
      </dgm:t>
    </dgm:pt>
    <dgm:pt modelId="{3443B235-37FE-41CD-AA26-64FECAC1118D}">
      <dgm:prSet phldrT="[Text]">
        <dgm:style>
          <a:lnRef idx="1">
            <a:schemeClr val="accent4"/>
          </a:lnRef>
          <a:fillRef idx="2">
            <a:schemeClr val="accent4"/>
          </a:fillRef>
          <a:effectRef idx="1">
            <a:schemeClr val="accent4"/>
          </a:effectRef>
          <a:fontRef idx="minor">
            <a:schemeClr val="dk1"/>
          </a:fontRef>
        </dgm:style>
      </dgm:prSet>
      <dgm:spPr/>
      <dgm:t>
        <a:bodyPr/>
        <a:lstStyle/>
        <a:p>
          <a:r>
            <a:rPr lang="id-ID" dirty="0" smtClean="0"/>
            <a:t>Adanya kepentingan yang tertanam kuat</a:t>
          </a:r>
          <a:endParaRPr lang="en-US" dirty="0"/>
        </a:p>
      </dgm:t>
    </dgm:pt>
    <dgm:pt modelId="{5B335B66-4264-4846-872A-4FBA937B0E21}" type="parTrans" cxnId="{77CCB132-C710-4196-94B8-1893C09A9AA8}">
      <dgm:prSet/>
      <dgm:spPr/>
      <dgm:t>
        <a:bodyPr/>
        <a:lstStyle/>
        <a:p>
          <a:endParaRPr lang="en-US"/>
        </a:p>
      </dgm:t>
    </dgm:pt>
    <dgm:pt modelId="{2D47F34E-A483-4E80-B466-4F40B7265E8D}" type="sibTrans" cxnId="{77CCB132-C710-4196-94B8-1893C09A9AA8}">
      <dgm:prSet/>
      <dgm:spPr/>
      <dgm:t>
        <a:bodyPr/>
        <a:lstStyle/>
        <a:p>
          <a:endParaRPr lang="en-US"/>
        </a:p>
      </dgm:t>
    </dgm:pt>
    <dgm:pt modelId="{BE64377C-7541-451E-938F-5D9A682ACC37}">
      <dgm:prSet phldrT="[Text]">
        <dgm:style>
          <a:lnRef idx="1">
            <a:schemeClr val="accent5"/>
          </a:lnRef>
          <a:fillRef idx="2">
            <a:schemeClr val="accent5"/>
          </a:fillRef>
          <a:effectRef idx="1">
            <a:schemeClr val="accent5"/>
          </a:effectRef>
          <a:fontRef idx="minor">
            <a:schemeClr val="dk1"/>
          </a:fontRef>
        </dgm:style>
      </dgm:prSet>
      <dgm:spPr/>
      <dgm:t>
        <a:bodyPr/>
        <a:lstStyle/>
        <a:p>
          <a:r>
            <a:rPr lang="id-ID" dirty="0" smtClean="0"/>
            <a:t>Hambatan-hambatan yang bersifat ideologis</a:t>
          </a:r>
          <a:endParaRPr lang="en-US" dirty="0"/>
        </a:p>
      </dgm:t>
    </dgm:pt>
    <dgm:pt modelId="{1C21BBC6-9364-4FC8-8234-623B2C98C78B}" type="sibTrans" cxnId="{867C2588-8166-42FF-9A6A-7D08362BE29D}">
      <dgm:prSet/>
      <dgm:spPr/>
      <dgm:t>
        <a:bodyPr/>
        <a:lstStyle/>
        <a:p>
          <a:endParaRPr lang="en-US"/>
        </a:p>
      </dgm:t>
    </dgm:pt>
    <dgm:pt modelId="{3CDFF04C-99E9-4488-802D-08EAACD4FFDC}" type="parTrans" cxnId="{867C2588-8166-42FF-9A6A-7D08362BE29D}">
      <dgm:prSet/>
      <dgm:spPr/>
      <dgm:t>
        <a:bodyPr/>
        <a:lstStyle/>
        <a:p>
          <a:endParaRPr lang="en-US"/>
        </a:p>
      </dgm:t>
    </dgm:pt>
    <dgm:pt modelId="{3AAA6BB3-71E3-42DD-811E-624CA3F060CF}" type="pres">
      <dgm:prSet presAssocID="{E9A02040-9679-40D2-907B-03879BDD4C83}" presName="Name0" presStyleCnt="0">
        <dgm:presLayoutVars>
          <dgm:dir/>
          <dgm:resizeHandles val="exact"/>
        </dgm:presLayoutVars>
      </dgm:prSet>
      <dgm:spPr/>
    </dgm:pt>
    <dgm:pt modelId="{68FF502B-3B32-400D-ACFA-C92270D10449}" type="pres">
      <dgm:prSet presAssocID="{06801B50-CA8F-4DDF-A79B-3A3E2BBB9FCE}" presName="parTxOnly" presStyleLbl="node1" presStyleIdx="0" presStyleCnt="3" custLinFactNeighborX="-572" custLinFactNeighborY="-15463">
        <dgm:presLayoutVars>
          <dgm:bulletEnabled val="1"/>
        </dgm:presLayoutVars>
      </dgm:prSet>
      <dgm:spPr/>
      <dgm:t>
        <a:bodyPr/>
        <a:lstStyle/>
        <a:p>
          <a:endParaRPr lang="en-US"/>
        </a:p>
      </dgm:t>
    </dgm:pt>
    <dgm:pt modelId="{AE351D3D-6EB5-4CEA-87EE-95D932908FA0}" type="pres">
      <dgm:prSet presAssocID="{6BDC9EB7-7AF2-4A69-BF9C-B414CC154128}" presName="parSpace" presStyleCnt="0"/>
      <dgm:spPr/>
    </dgm:pt>
    <dgm:pt modelId="{7383480B-E298-4189-A8CB-757D27618EC5}" type="pres">
      <dgm:prSet presAssocID="{3443B235-37FE-41CD-AA26-64FECAC1118D}" presName="parTxOnly" presStyleLbl="node1" presStyleIdx="1" presStyleCnt="3" custLinFactNeighborX="-24872" custLinFactNeighborY="-15463">
        <dgm:presLayoutVars>
          <dgm:bulletEnabled val="1"/>
        </dgm:presLayoutVars>
      </dgm:prSet>
      <dgm:spPr/>
      <dgm:t>
        <a:bodyPr/>
        <a:lstStyle/>
        <a:p>
          <a:endParaRPr lang="en-US"/>
        </a:p>
      </dgm:t>
    </dgm:pt>
    <dgm:pt modelId="{F84B8FC7-8B3C-4467-979F-63C74B9B60AC}" type="pres">
      <dgm:prSet presAssocID="{2D47F34E-A483-4E80-B466-4F40B7265E8D}" presName="parSpace" presStyleCnt="0"/>
      <dgm:spPr/>
    </dgm:pt>
    <dgm:pt modelId="{1E4408D6-A1B7-4775-904E-1477C6DD8912}" type="pres">
      <dgm:prSet presAssocID="{BE64377C-7541-451E-938F-5D9A682ACC37}" presName="parTxOnly" presStyleLbl="node1" presStyleIdx="2" presStyleCnt="3" custLinFactNeighborX="-26402" custLinFactNeighborY="-15463">
        <dgm:presLayoutVars>
          <dgm:bulletEnabled val="1"/>
        </dgm:presLayoutVars>
      </dgm:prSet>
      <dgm:spPr/>
      <dgm:t>
        <a:bodyPr/>
        <a:lstStyle/>
        <a:p>
          <a:endParaRPr lang="en-US"/>
        </a:p>
      </dgm:t>
    </dgm:pt>
  </dgm:ptLst>
  <dgm:cxnLst>
    <dgm:cxn modelId="{3D1FF563-5450-453F-87B5-6079E9B25C39}" srcId="{E9A02040-9679-40D2-907B-03879BDD4C83}" destId="{06801B50-CA8F-4DDF-A79B-3A3E2BBB9FCE}" srcOrd="0" destOrd="0" parTransId="{3EC68F49-52A6-4240-813D-7BB21842C3D0}" sibTransId="{6BDC9EB7-7AF2-4A69-BF9C-B414CC154128}"/>
    <dgm:cxn modelId="{FDD52657-4357-45B6-9A5D-B7BB7D911B7E}" type="presOf" srcId="{06801B50-CA8F-4DDF-A79B-3A3E2BBB9FCE}" destId="{68FF502B-3B32-400D-ACFA-C92270D10449}" srcOrd="0" destOrd="0" presId="urn:microsoft.com/office/officeart/2005/8/layout/hChevron3"/>
    <dgm:cxn modelId="{EE7D36CA-C386-4093-8024-B5D64DF9A16F}" type="presOf" srcId="{3443B235-37FE-41CD-AA26-64FECAC1118D}" destId="{7383480B-E298-4189-A8CB-757D27618EC5}" srcOrd="0" destOrd="0" presId="urn:microsoft.com/office/officeart/2005/8/layout/hChevron3"/>
    <dgm:cxn modelId="{867C2588-8166-42FF-9A6A-7D08362BE29D}" srcId="{E9A02040-9679-40D2-907B-03879BDD4C83}" destId="{BE64377C-7541-451E-938F-5D9A682ACC37}" srcOrd="2" destOrd="0" parTransId="{3CDFF04C-99E9-4488-802D-08EAACD4FFDC}" sibTransId="{1C21BBC6-9364-4FC8-8234-623B2C98C78B}"/>
    <dgm:cxn modelId="{46F1A1D1-CFF9-4EE0-8ABA-B4EEF13990C0}" type="presOf" srcId="{E9A02040-9679-40D2-907B-03879BDD4C83}" destId="{3AAA6BB3-71E3-42DD-811E-624CA3F060CF}" srcOrd="0" destOrd="0" presId="urn:microsoft.com/office/officeart/2005/8/layout/hChevron3"/>
    <dgm:cxn modelId="{01940EC8-FC8C-4AF4-B37A-AD78A2290D9D}" type="presOf" srcId="{BE64377C-7541-451E-938F-5D9A682ACC37}" destId="{1E4408D6-A1B7-4775-904E-1477C6DD8912}" srcOrd="0" destOrd="0" presId="urn:microsoft.com/office/officeart/2005/8/layout/hChevron3"/>
    <dgm:cxn modelId="{77CCB132-C710-4196-94B8-1893C09A9AA8}" srcId="{E9A02040-9679-40D2-907B-03879BDD4C83}" destId="{3443B235-37FE-41CD-AA26-64FECAC1118D}" srcOrd="1" destOrd="0" parTransId="{5B335B66-4264-4846-872A-4FBA937B0E21}" sibTransId="{2D47F34E-A483-4E80-B466-4F40B7265E8D}"/>
    <dgm:cxn modelId="{D8D7243C-7F35-48B5-B142-08C51DD070EE}" type="presParOf" srcId="{3AAA6BB3-71E3-42DD-811E-624CA3F060CF}" destId="{68FF502B-3B32-400D-ACFA-C92270D10449}" srcOrd="0" destOrd="0" presId="urn:microsoft.com/office/officeart/2005/8/layout/hChevron3"/>
    <dgm:cxn modelId="{FCE73AB6-5E6F-4034-8FDB-DCB273779068}" type="presParOf" srcId="{3AAA6BB3-71E3-42DD-811E-624CA3F060CF}" destId="{AE351D3D-6EB5-4CEA-87EE-95D932908FA0}" srcOrd="1" destOrd="0" presId="urn:microsoft.com/office/officeart/2005/8/layout/hChevron3"/>
    <dgm:cxn modelId="{A5BBD39D-BBE2-4842-A868-85FFFE2CA72E}" type="presParOf" srcId="{3AAA6BB3-71E3-42DD-811E-624CA3F060CF}" destId="{7383480B-E298-4189-A8CB-757D27618EC5}" srcOrd="2" destOrd="0" presId="urn:microsoft.com/office/officeart/2005/8/layout/hChevron3"/>
    <dgm:cxn modelId="{23ABFC5F-8825-4C52-BC0A-131C1A82D254}" type="presParOf" srcId="{3AAA6BB3-71E3-42DD-811E-624CA3F060CF}" destId="{F84B8FC7-8B3C-4467-979F-63C74B9B60AC}" srcOrd="3" destOrd="0" presId="urn:microsoft.com/office/officeart/2005/8/layout/hChevron3"/>
    <dgm:cxn modelId="{4528919F-FEFB-42BD-A51A-0FE36211D5E0}" type="presParOf" srcId="{3AAA6BB3-71E3-42DD-811E-624CA3F060CF}" destId="{1E4408D6-A1B7-4775-904E-1477C6DD8912}" srcOrd="4" destOrd="0" presId="urn:microsoft.com/office/officeart/2005/8/layout/hChevro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A02040-9679-40D2-907B-03879BDD4C83}" type="doc">
      <dgm:prSet loTypeId="urn:microsoft.com/office/officeart/2005/8/layout/hChevron3" loCatId="process" qsTypeId="urn:microsoft.com/office/officeart/2005/8/quickstyle/simple1" qsCatId="simple" csTypeId="urn:microsoft.com/office/officeart/2005/8/colors/accent1_2" csCatId="accent1" phldr="1"/>
      <dgm:spPr/>
    </dgm:pt>
    <dgm:pt modelId="{06801B50-CA8F-4DDF-A79B-3A3E2BBB9FC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id-ID" sz="2000" dirty="0" smtClean="0"/>
            <a:t>Rasa takut terjadi kegoyahan pada integrasi kebudayaan</a:t>
          </a:r>
          <a:endParaRPr lang="en-US" sz="2000" dirty="0"/>
        </a:p>
      </dgm:t>
    </dgm:pt>
    <dgm:pt modelId="{3EC68F49-52A6-4240-813D-7BB21842C3D0}" type="parTrans" cxnId="{3D1FF563-5450-453F-87B5-6079E9B25C39}">
      <dgm:prSet/>
      <dgm:spPr/>
      <dgm:t>
        <a:bodyPr/>
        <a:lstStyle/>
        <a:p>
          <a:endParaRPr lang="en-US"/>
        </a:p>
      </dgm:t>
    </dgm:pt>
    <dgm:pt modelId="{6BDC9EB7-7AF2-4A69-BF9C-B414CC154128}" type="sibTrans" cxnId="{3D1FF563-5450-453F-87B5-6079E9B25C39}">
      <dgm:prSet/>
      <dgm:spPr/>
      <dgm:t>
        <a:bodyPr/>
        <a:lstStyle/>
        <a:p>
          <a:endParaRPr lang="en-US"/>
        </a:p>
      </dgm:t>
    </dgm:pt>
    <dgm:pt modelId="{3443B235-37FE-41CD-AA26-64FECAC1118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id-ID" sz="2000" dirty="0" smtClean="0"/>
            <a:t>Sikap tradisional masyarakat</a:t>
          </a:r>
          <a:endParaRPr lang="en-US" sz="2000" dirty="0"/>
        </a:p>
      </dgm:t>
    </dgm:pt>
    <dgm:pt modelId="{5B335B66-4264-4846-872A-4FBA937B0E21}" type="parTrans" cxnId="{77CCB132-C710-4196-94B8-1893C09A9AA8}">
      <dgm:prSet/>
      <dgm:spPr/>
      <dgm:t>
        <a:bodyPr/>
        <a:lstStyle/>
        <a:p>
          <a:endParaRPr lang="en-US"/>
        </a:p>
      </dgm:t>
    </dgm:pt>
    <dgm:pt modelId="{2D47F34E-A483-4E80-B466-4F40B7265E8D}" type="sibTrans" cxnId="{77CCB132-C710-4196-94B8-1893C09A9AA8}">
      <dgm:prSet/>
      <dgm:spPr/>
      <dgm:t>
        <a:bodyPr/>
        <a:lstStyle/>
        <a:p>
          <a:endParaRPr lang="en-US"/>
        </a:p>
      </dgm:t>
    </dgm:pt>
    <dgm:pt modelId="{3AAA6BB3-71E3-42DD-811E-624CA3F060CF}" type="pres">
      <dgm:prSet presAssocID="{E9A02040-9679-40D2-907B-03879BDD4C83}" presName="Name0" presStyleCnt="0">
        <dgm:presLayoutVars>
          <dgm:dir/>
          <dgm:resizeHandles val="exact"/>
        </dgm:presLayoutVars>
      </dgm:prSet>
      <dgm:spPr/>
    </dgm:pt>
    <dgm:pt modelId="{68FF502B-3B32-400D-ACFA-C92270D10449}" type="pres">
      <dgm:prSet presAssocID="{06801B50-CA8F-4DDF-A79B-3A3E2BBB9FCE}" presName="parTxOnly" presStyleLbl="node1" presStyleIdx="0" presStyleCnt="2" custLinFactNeighborX="-704">
        <dgm:presLayoutVars>
          <dgm:bulletEnabled val="1"/>
        </dgm:presLayoutVars>
      </dgm:prSet>
      <dgm:spPr/>
      <dgm:t>
        <a:bodyPr/>
        <a:lstStyle/>
        <a:p>
          <a:endParaRPr lang="en-US"/>
        </a:p>
      </dgm:t>
    </dgm:pt>
    <dgm:pt modelId="{AE351D3D-6EB5-4CEA-87EE-95D932908FA0}" type="pres">
      <dgm:prSet presAssocID="{6BDC9EB7-7AF2-4A69-BF9C-B414CC154128}" presName="parSpace" presStyleCnt="0"/>
      <dgm:spPr/>
    </dgm:pt>
    <dgm:pt modelId="{7383480B-E298-4189-A8CB-757D27618EC5}" type="pres">
      <dgm:prSet presAssocID="{3443B235-37FE-41CD-AA26-64FECAC1118D}" presName="parTxOnly" presStyleLbl="node1" presStyleIdx="1" presStyleCnt="2" custLinFactNeighborX="-28873">
        <dgm:presLayoutVars>
          <dgm:bulletEnabled val="1"/>
        </dgm:presLayoutVars>
      </dgm:prSet>
      <dgm:spPr/>
      <dgm:t>
        <a:bodyPr/>
        <a:lstStyle/>
        <a:p>
          <a:endParaRPr lang="en-US"/>
        </a:p>
      </dgm:t>
    </dgm:pt>
  </dgm:ptLst>
  <dgm:cxnLst>
    <dgm:cxn modelId="{051AF576-D4B8-48E4-9E94-EC0D9B2C9CCC}" type="presOf" srcId="{E9A02040-9679-40D2-907B-03879BDD4C83}" destId="{3AAA6BB3-71E3-42DD-811E-624CA3F060CF}" srcOrd="0" destOrd="0" presId="urn:microsoft.com/office/officeart/2005/8/layout/hChevron3"/>
    <dgm:cxn modelId="{BB9FAACA-A476-45AF-8C06-E8EB56178F2F}" type="presOf" srcId="{06801B50-CA8F-4DDF-A79B-3A3E2BBB9FCE}" destId="{68FF502B-3B32-400D-ACFA-C92270D10449}" srcOrd="0" destOrd="0" presId="urn:microsoft.com/office/officeart/2005/8/layout/hChevron3"/>
    <dgm:cxn modelId="{83DC0005-8106-4BCC-B247-D12790E25B0F}" type="presOf" srcId="{3443B235-37FE-41CD-AA26-64FECAC1118D}" destId="{7383480B-E298-4189-A8CB-757D27618EC5}" srcOrd="0" destOrd="0" presId="urn:microsoft.com/office/officeart/2005/8/layout/hChevron3"/>
    <dgm:cxn modelId="{77CCB132-C710-4196-94B8-1893C09A9AA8}" srcId="{E9A02040-9679-40D2-907B-03879BDD4C83}" destId="{3443B235-37FE-41CD-AA26-64FECAC1118D}" srcOrd="1" destOrd="0" parTransId="{5B335B66-4264-4846-872A-4FBA937B0E21}" sibTransId="{2D47F34E-A483-4E80-B466-4F40B7265E8D}"/>
    <dgm:cxn modelId="{3D1FF563-5450-453F-87B5-6079E9B25C39}" srcId="{E9A02040-9679-40D2-907B-03879BDD4C83}" destId="{06801B50-CA8F-4DDF-A79B-3A3E2BBB9FCE}" srcOrd="0" destOrd="0" parTransId="{3EC68F49-52A6-4240-813D-7BB21842C3D0}" sibTransId="{6BDC9EB7-7AF2-4A69-BF9C-B414CC154128}"/>
    <dgm:cxn modelId="{B4F34513-E98F-4EE0-9EF3-BB1360B9E97D}" type="presParOf" srcId="{3AAA6BB3-71E3-42DD-811E-624CA3F060CF}" destId="{68FF502B-3B32-400D-ACFA-C92270D10449}" srcOrd="0" destOrd="0" presId="urn:microsoft.com/office/officeart/2005/8/layout/hChevron3"/>
    <dgm:cxn modelId="{8DC7E174-DE05-41EA-A825-F23324490A3A}" type="presParOf" srcId="{3AAA6BB3-71E3-42DD-811E-624CA3F060CF}" destId="{AE351D3D-6EB5-4CEA-87EE-95D932908FA0}" srcOrd="1" destOrd="0" presId="urn:microsoft.com/office/officeart/2005/8/layout/hChevron3"/>
    <dgm:cxn modelId="{ED6EAA49-E8E4-4323-A0D5-D1FDBE0EF16F}" type="presParOf" srcId="{3AAA6BB3-71E3-42DD-811E-624CA3F060CF}" destId="{7383480B-E298-4189-A8CB-757D27618EC5}" srcOrd="2" destOrd="0" presId="urn:microsoft.com/office/officeart/2005/8/layout/hChevron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CD3A12-C92C-4F92-AA66-B9340C74D77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A9E26C71-1FB2-4256-91E9-383DF184B108}">
      <dgm:prSet phldrT="[Text]" custT="1"/>
      <dgm:spPr/>
      <dgm:t>
        <a:bodyPr/>
        <a:lstStyle/>
        <a:p>
          <a:pPr algn="ctr"/>
          <a:r>
            <a:rPr lang="id-ID" sz="2000" dirty="0" smtClean="0"/>
            <a:t>Teori ini menekankan perubahan pada fungsi-fungsi lembaga sosial dalam masyarakat</a:t>
          </a:r>
          <a:endParaRPr lang="en-US" sz="2000" dirty="0"/>
        </a:p>
      </dgm:t>
    </dgm:pt>
    <dgm:pt modelId="{268437F4-6169-48B0-A566-72EFCFB2F695}" type="parTrans" cxnId="{3D336EB8-032C-4637-A837-0C9D516F6887}">
      <dgm:prSet/>
      <dgm:spPr/>
      <dgm:t>
        <a:bodyPr/>
        <a:lstStyle/>
        <a:p>
          <a:endParaRPr lang="en-US"/>
        </a:p>
      </dgm:t>
    </dgm:pt>
    <dgm:pt modelId="{C5D3B97F-34A1-43C2-B8D8-4BA6CAEFEE56}" type="sibTrans" cxnId="{3D336EB8-032C-4637-A837-0C9D516F6887}">
      <dgm:prSet/>
      <dgm:spPr/>
      <dgm:t>
        <a:bodyPr/>
        <a:lstStyle/>
        <a:p>
          <a:endParaRPr lang="en-US"/>
        </a:p>
      </dgm:t>
    </dgm:pt>
    <dgm:pt modelId="{87EDB452-E68B-4C74-AFDA-CFF8812AE9B0}">
      <dgm:prSet phldrT="[Text]" custT="1"/>
      <dgm:spPr/>
      <dgm:t>
        <a:bodyPr/>
        <a:lstStyle/>
        <a:p>
          <a:pPr algn="ctr"/>
          <a:r>
            <a:rPr lang="id-ID" sz="2000" dirty="0" smtClean="0"/>
            <a:t>Sebuah lembaga sosial tidak akan bertahan, kecuali berguna bagi masyarakat</a:t>
          </a:r>
          <a:endParaRPr lang="en-US" sz="2000" dirty="0"/>
        </a:p>
      </dgm:t>
    </dgm:pt>
    <dgm:pt modelId="{730D7A37-18BB-44E9-85C7-AFF52FDB7E02}" type="parTrans" cxnId="{004A5185-AEFA-47C0-AB28-3A94D567FD0B}">
      <dgm:prSet/>
      <dgm:spPr/>
      <dgm:t>
        <a:bodyPr/>
        <a:lstStyle/>
        <a:p>
          <a:endParaRPr lang="en-US"/>
        </a:p>
      </dgm:t>
    </dgm:pt>
    <dgm:pt modelId="{2162A63B-1311-47B1-9C24-9AEFA95D7AE2}" type="sibTrans" cxnId="{004A5185-AEFA-47C0-AB28-3A94D567FD0B}">
      <dgm:prSet/>
      <dgm:spPr/>
      <dgm:t>
        <a:bodyPr/>
        <a:lstStyle/>
        <a:p>
          <a:endParaRPr lang="en-US"/>
        </a:p>
      </dgm:t>
    </dgm:pt>
    <dgm:pt modelId="{608A7D40-FDC5-4D4D-82EC-024A43A80273}">
      <dgm:prSet phldrT="[Text]" custT="1"/>
      <dgm:spPr/>
      <dgm:t>
        <a:bodyPr/>
        <a:lstStyle/>
        <a:p>
          <a:pPr algn="ctr"/>
          <a:r>
            <a:rPr lang="id-ID" sz="2000" dirty="0" smtClean="0"/>
            <a:t>Perubahan dapat mengacaukan keseimbangan</a:t>
          </a:r>
          <a:r>
            <a:rPr lang="en-ID" sz="2000" dirty="0" smtClean="0"/>
            <a:t> </a:t>
          </a:r>
          <a:r>
            <a:rPr lang="id-ID" sz="2000" dirty="0" smtClean="0"/>
            <a:t>apabila struktur sosial tidak berfungsi memfasilitasi kebutuhan masyarakat</a:t>
          </a:r>
          <a:endParaRPr lang="en-US" sz="2000" dirty="0"/>
        </a:p>
      </dgm:t>
    </dgm:pt>
    <dgm:pt modelId="{17E11104-582A-4A02-B701-74B86C4F07C7}" type="parTrans" cxnId="{ACE7E0A8-D48F-4A8C-90CF-37ECE5FCDA16}">
      <dgm:prSet/>
      <dgm:spPr/>
      <dgm:t>
        <a:bodyPr/>
        <a:lstStyle/>
        <a:p>
          <a:endParaRPr lang="en-US"/>
        </a:p>
      </dgm:t>
    </dgm:pt>
    <dgm:pt modelId="{174AAD87-1142-4837-8141-A0C58295DC6C}" type="sibTrans" cxnId="{ACE7E0A8-D48F-4A8C-90CF-37ECE5FCDA16}">
      <dgm:prSet/>
      <dgm:spPr/>
      <dgm:t>
        <a:bodyPr/>
        <a:lstStyle/>
        <a:p>
          <a:endParaRPr lang="en-US"/>
        </a:p>
      </dgm:t>
    </dgm:pt>
    <dgm:pt modelId="{955EC3EC-7093-4C1C-8748-C1CD3DEDB7B1}" type="pres">
      <dgm:prSet presAssocID="{19CD3A12-C92C-4F92-AA66-B9340C74D779}" presName="outerComposite" presStyleCnt="0">
        <dgm:presLayoutVars>
          <dgm:chMax val="5"/>
          <dgm:dir/>
          <dgm:resizeHandles val="exact"/>
        </dgm:presLayoutVars>
      </dgm:prSet>
      <dgm:spPr/>
      <dgm:t>
        <a:bodyPr/>
        <a:lstStyle/>
        <a:p>
          <a:endParaRPr lang="en-US"/>
        </a:p>
      </dgm:t>
    </dgm:pt>
    <dgm:pt modelId="{4793B752-D78C-481D-A30D-BD85B8E5B569}" type="pres">
      <dgm:prSet presAssocID="{19CD3A12-C92C-4F92-AA66-B9340C74D779}" presName="dummyMaxCanvas" presStyleCnt="0">
        <dgm:presLayoutVars/>
      </dgm:prSet>
      <dgm:spPr/>
      <dgm:t>
        <a:bodyPr/>
        <a:lstStyle/>
        <a:p>
          <a:endParaRPr lang="en-US"/>
        </a:p>
      </dgm:t>
    </dgm:pt>
    <dgm:pt modelId="{C733F925-6CCD-46A2-BDAC-403812EE1B9E}" type="pres">
      <dgm:prSet presAssocID="{19CD3A12-C92C-4F92-AA66-B9340C74D779}" presName="ThreeNodes_1" presStyleLbl="node1" presStyleIdx="0" presStyleCnt="3">
        <dgm:presLayoutVars>
          <dgm:bulletEnabled val="1"/>
        </dgm:presLayoutVars>
      </dgm:prSet>
      <dgm:spPr/>
      <dgm:t>
        <a:bodyPr/>
        <a:lstStyle/>
        <a:p>
          <a:endParaRPr lang="en-US"/>
        </a:p>
      </dgm:t>
    </dgm:pt>
    <dgm:pt modelId="{1BA1F8EA-23A7-4D71-98BC-794ED5F4DCD5}" type="pres">
      <dgm:prSet presAssocID="{19CD3A12-C92C-4F92-AA66-B9340C74D779}" presName="ThreeNodes_2" presStyleLbl="node1" presStyleIdx="1" presStyleCnt="3">
        <dgm:presLayoutVars>
          <dgm:bulletEnabled val="1"/>
        </dgm:presLayoutVars>
      </dgm:prSet>
      <dgm:spPr/>
      <dgm:t>
        <a:bodyPr/>
        <a:lstStyle/>
        <a:p>
          <a:endParaRPr lang="en-US"/>
        </a:p>
      </dgm:t>
    </dgm:pt>
    <dgm:pt modelId="{209F30B5-5D30-4A66-8B87-93C084B796FC}" type="pres">
      <dgm:prSet presAssocID="{19CD3A12-C92C-4F92-AA66-B9340C74D779}" presName="ThreeNodes_3" presStyleLbl="node1" presStyleIdx="2" presStyleCnt="3">
        <dgm:presLayoutVars>
          <dgm:bulletEnabled val="1"/>
        </dgm:presLayoutVars>
      </dgm:prSet>
      <dgm:spPr/>
      <dgm:t>
        <a:bodyPr/>
        <a:lstStyle/>
        <a:p>
          <a:endParaRPr lang="en-US"/>
        </a:p>
      </dgm:t>
    </dgm:pt>
    <dgm:pt modelId="{870FD7D9-2D06-460D-BFA5-B7A8C189419E}" type="pres">
      <dgm:prSet presAssocID="{19CD3A12-C92C-4F92-AA66-B9340C74D779}" presName="ThreeConn_1-2" presStyleLbl="fgAccFollowNode1" presStyleIdx="0" presStyleCnt="2">
        <dgm:presLayoutVars>
          <dgm:bulletEnabled val="1"/>
        </dgm:presLayoutVars>
      </dgm:prSet>
      <dgm:spPr/>
      <dgm:t>
        <a:bodyPr/>
        <a:lstStyle/>
        <a:p>
          <a:endParaRPr lang="en-US"/>
        </a:p>
      </dgm:t>
    </dgm:pt>
    <dgm:pt modelId="{49D02899-37F7-4957-BA90-728AE3240703}" type="pres">
      <dgm:prSet presAssocID="{19CD3A12-C92C-4F92-AA66-B9340C74D779}" presName="ThreeConn_2-3" presStyleLbl="fgAccFollowNode1" presStyleIdx="1" presStyleCnt="2">
        <dgm:presLayoutVars>
          <dgm:bulletEnabled val="1"/>
        </dgm:presLayoutVars>
      </dgm:prSet>
      <dgm:spPr/>
      <dgm:t>
        <a:bodyPr/>
        <a:lstStyle/>
        <a:p>
          <a:endParaRPr lang="en-US"/>
        </a:p>
      </dgm:t>
    </dgm:pt>
    <dgm:pt modelId="{F5BA7632-D7A1-4985-B2C7-0CF3477FCFBA}" type="pres">
      <dgm:prSet presAssocID="{19CD3A12-C92C-4F92-AA66-B9340C74D779}" presName="ThreeNodes_1_text" presStyleLbl="node1" presStyleIdx="2" presStyleCnt="3">
        <dgm:presLayoutVars>
          <dgm:bulletEnabled val="1"/>
        </dgm:presLayoutVars>
      </dgm:prSet>
      <dgm:spPr/>
      <dgm:t>
        <a:bodyPr/>
        <a:lstStyle/>
        <a:p>
          <a:endParaRPr lang="en-US"/>
        </a:p>
      </dgm:t>
    </dgm:pt>
    <dgm:pt modelId="{9F0216AB-E2DB-45D8-B338-002D47CEAAE8}" type="pres">
      <dgm:prSet presAssocID="{19CD3A12-C92C-4F92-AA66-B9340C74D779}" presName="ThreeNodes_2_text" presStyleLbl="node1" presStyleIdx="2" presStyleCnt="3">
        <dgm:presLayoutVars>
          <dgm:bulletEnabled val="1"/>
        </dgm:presLayoutVars>
      </dgm:prSet>
      <dgm:spPr/>
      <dgm:t>
        <a:bodyPr/>
        <a:lstStyle/>
        <a:p>
          <a:endParaRPr lang="en-US"/>
        </a:p>
      </dgm:t>
    </dgm:pt>
    <dgm:pt modelId="{50BC74B5-9AC3-44ED-8C89-C8CAFD5B071C}" type="pres">
      <dgm:prSet presAssocID="{19CD3A12-C92C-4F92-AA66-B9340C74D779}" presName="ThreeNodes_3_text" presStyleLbl="node1" presStyleIdx="2" presStyleCnt="3">
        <dgm:presLayoutVars>
          <dgm:bulletEnabled val="1"/>
        </dgm:presLayoutVars>
      </dgm:prSet>
      <dgm:spPr/>
      <dgm:t>
        <a:bodyPr/>
        <a:lstStyle/>
        <a:p>
          <a:endParaRPr lang="en-US"/>
        </a:p>
      </dgm:t>
    </dgm:pt>
  </dgm:ptLst>
  <dgm:cxnLst>
    <dgm:cxn modelId="{0F118FEB-057B-4303-9A72-9A320A8872F3}" type="presOf" srcId="{87EDB452-E68B-4C74-AFDA-CFF8812AE9B0}" destId="{9F0216AB-E2DB-45D8-B338-002D47CEAAE8}" srcOrd="1" destOrd="0" presId="urn:microsoft.com/office/officeart/2005/8/layout/vProcess5"/>
    <dgm:cxn modelId="{6156B238-9A0F-4337-9E0A-FAE060C668A1}" type="presOf" srcId="{A9E26C71-1FB2-4256-91E9-383DF184B108}" destId="{C733F925-6CCD-46A2-BDAC-403812EE1B9E}" srcOrd="0" destOrd="0" presId="urn:microsoft.com/office/officeart/2005/8/layout/vProcess5"/>
    <dgm:cxn modelId="{004A5185-AEFA-47C0-AB28-3A94D567FD0B}" srcId="{19CD3A12-C92C-4F92-AA66-B9340C74D779}" destId="{87EDB452-E68B-4C74-AFDA-CFF8812AE9B0}" srcOrd="1" destOrd="0" parTransId="{730D7A37-18BB-44E9-85C7-AFF52FDB7E02}" sibTransId="{2162A63B-1311-47B1-9C24-9AEFA95D7AE2}"/>
    <dgm:cxn modelId="{01CB6E37-F6D7-4082-8C30-1BA7CB1090AC}" type="presOf" srcId="{19CD3A12-C92C-4F92-AA66-B9340C74D779}" destId="{955EC3EC-7093-4C1C-8748-C1CD3DEDB7B1}" srcOrd="0" destOrd="0" presId="urn:microsoft.com/office/officeart/2005/8/layout/vProcess5"/>
    <dgm:cxn modelId="{2B804964-5A53-4EB5-BCEC-8EDDA1762407}" type="presOf" srcId="{A9E26C71-1FB2-4256-91E9-383DF184B108}" destId="{F5BA7632-D7A1-4985-B2C7-0CF3477FCFBA}" srcOrd="1" destOrd="0" presId="urn:microsoft.com/office/officeart/2005/8/layout/vProcess5"/>
    <dgm:cxn modelId="{BB73C717-0FBC-4BA5-AB7C-250926B95C73}" type="presOf" srcId="{C5D3B97F-34A1-43C2-B8D8-4BA6CAEFEE56}" destId="{870FD7D9-2D06-460D-BFA5-B7A8C189419E}" srcOrd="0" destOrd="0" presId="urn:microsoft.com/office/officeart/2005/8/layout/vProcess5"/>
    <dgm:cxn modelId="{EBB723B0-BA04-49FB-9FBA-81CB1F66804E}" type="presOf" srcId="{608A7D40-FDC5-4D4D-82EC-024A43A80273}" destId="{209F30B5-5D30-4A66-8B87-93C084B796FC}" srcOrd="0" destOrd="0" presId="urn:microsoft.com/office/officeart/2005/8/layout/vProcess5"/>
    <dgm:cxn modelId="{92D39283-845B-4744-8423-50C01D78AFC9}" type="presOf" srcId="{2162A63B-1311-47B1-9C24-9AEFA95D7AE2}" destId="{49D02899-37F7-4957-BA90-728AE3240703}" srcOrd="0" destOrd="0" presId="urn:microsoft.com/office/officeart/2005/8/layout/vProcess5"/>
    <dgm:cxn modelId="{2DB2B6C5-517A-40B9-8FE3-1531C8C39F38}" type="presOf" srcId="{87EDB452-E68B-4C74-AFDA-CFF8812AE9B0}" destId="{1BA1F8EA-23A7-4D71-98BC-794ED5F4DCD5}" srcOrd="0" destOrd="0" presId="urn:microsoft.com/office/officeart/2005/8/layout/vProcess5"/>
    <dgm:cxn modelId="{ACE7E0A8-D48F-4A8C-90CF-37ECE5FCDA16}" srcId="{19CD3A12-C92C-4F92-AA66-B9340C74D779}" destId="{608A7D40-FDC5-4D4D-82EC-024A43A80273}" srcOrd="2" destOrd="0" parTransId="{17E11104-582A-4A02-B701-74B86C4F07C7}" sibTransId="{174AAD87-1142-4837-8141-A0C58295DC6C}"/>
    <dgm:cxn modelId="{EF1482AC-E272-4B34-B430-91E42C78841C}" type="presOf" srcId="{608A7D40-FDC5-4D4D-82EC-024A43A80273}" destId="{50BC74B5-9AC3-44ED-8C89-C8CAFD5B071C}" srcOrd="1" destOrd="0" presId="urn:microsoft.com/office/officeart/2005/8/layout/vProcess5"/>
    <dgm:cxn modelId="{3D336EB8-032C-4637-A837-0C9D516F6887}" srcId="{19CD3A12-C92C-4F92-AA66-B9340C74D779}" destId="{A9E26C71-1FB2-4256-91E9-383DF184B108}" srcOrd="0" destOrd="0" parTransId="{268437F4-6169-48B0-A566-72EFCFB2F695}" sibTransId="{C5D3B97F-34A1-43C2-B8D8-4BA6CAEFEE56}"/>
    <dgm:cxn modelId="{5AEA6C20-3122-480D-82AE-F7DBA8519A6E}" type="presParOf" srcId="{955EC3EC-7093-4C1C-8748-C1CD3DEDB7B1}" destId="{4793B752-D78C-481D-A30D-BD85B8E5B569}" srcOrd="0" destOrd="0" presId="urn:microsoft.com/office/officeart/2005/8/layout/vProcess5"/>
    <dgm:cxn modelId="{82C17779-E095-4368-9009-BC42AC1C37AF}" type="presParOf" srcId="{955EC3EC-7093-4C1C-8748-C1CD3DEDB7B1}" destId="{C733F925-6CCD-46A2-BDAC-403812EE1B9E}" srcOrd="1" destOrd="0" presId="urn:microsoft.com/office/officeart/2005/8/layout/vProcess5"/>
    <dgm:cxn modelId="{D500B2CD-2448-40B0-BCE3-7AB048C3A26A}" type="presParOf" srcId="{955EC3EC-7093-4C1C-8748-C1CD3DEDB7B1}" destId="{1BA1F8EA-23A7-4D71-98BC-794ED5F4DCD5}" srcOrd="2" destOrd="0" presId="urn:microsoft.com/office/officeart/2005/8/layout/vProcess5"/>
    <dgm:cxn modelId="{9CDA6238-4196-4E51-B48B-4E0BB1DFA524}" type="presParOf" srcId="{955EC3EC-7093-4C1C-8748-C1CD3DEDB7B1}" destId="{209F30B5-5D30-4A66-8B87-93C084B796FC}" srcOrd="3" destOrd="0" presId="urn:microsoft.com/office/officeart/2005/8/layout/vProcess5"/>
    <dgm:cxn modelId="{85ABD681-B799-4C6F-8453-39B753ECF7B1}" type="presParOf" srcId="{955EC3EC-7093-4C1C-8748-C1CD3DEDB7B1}" destId="{870FD7D9-2D06-460D-BFA5-B7A8C189419E}" srcOrd="4" destOrd="0" presId="urn:microsoft.com/office/officeart/2005/8/layout/vProcess5"/>
    <dgm:cxn modelId="{2581385F-CDF6-4F35-ADC4-E55C01EDAC3C}" type="presParOf" srcId="{955EC3EC-7093-4C1C-8748-C1CD3DEDB7B1}" destId="{49D02899-37F7-4957-BA90-728AE3240703}" srcOrd="5" destOrd="0" presId="urn:microsoft.com/office/officeart/2005/8/layout/vProcess5"/>
    <dgm:cxn modelId="{A71AD7B1-0173-4A2C-ABF4-237B9C9529E1}" type="presParOf" srcId="{955EC3EC-7093-4C1C-8748-C1CD3DEDB7B1}" destId="{F5BA7632-D7A1-4985-B2C7-0CF3477FCFBA}" srcOrd="6" destOrd="0" presId="urn:microsoft.com/office/officeart/2005/8/layout/vProcess5"/>
    <dgm:cxn modelId="{5E813F55-DA12-4553-AED1-82072A305F7E}" type="presParOf" srcId="{955EC3EC-7093-4C1C-8748-C1CD3DEDB7B1}" destId="{9F0216AB-E2DB-45D8-B338-002D47CEAAE8}" srcOrd="7" destOrd="0" presId="urn:microsoft.com/office/officeart/2005/8/layout/vProcess5"/>
    <dgm:cxn modelId="{FE1D16C7-0982-4724-81FB-1B9EB0A215AF}" type="presParOf" srcId="{955EC3EC-7093-4C1C-8748-C1CD3DEDB7B1}" destId="{50BC74B5-9AC3-44ED-8C89-C8CAFD5B071C}"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49D35-CAEB-402F-B606-D48655A25CB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FDF2237-2252-414F-963E-3DF321FDF09E}">
      <dgm:prSet phldrT="[Text]" custT="1"/>
      <dgm:spPr/>
      <dgm:t>
        <a:bodyPr/>
        <a:lstStyle/>
        <a:p>
          <a:r>
            <a:rPr lang="en-US" sz="1800" dirty="0" smtClean="0">
              <a:solidFill>
                <a:schemeClr val="tx1"/>
              </a:solidFill>
            </a:rPr>
            <a:t>Efisiensi dalam kehidupan masyarakat</a:t>
          </a:r>
          <a:endParaRPr lang="en-US" sz="1800" dirty="0">
            <a:solidFill>
              <a:schemeClr val="tx1"/>
            </a:solidFill>
          </a:endParaRPr>
        </a:p>
      </dgm:t>
    </dgm:pt>
    <dgm:pt modelId="{22CA1BAE-22F9-4735-AA77-38194A80953D}" type="parTrans" cxnId="{F956F0DA-A783-44D9-8091-D3638F1B6603}">
      <dgm:prSet/>
      <dgm:spPr/>
      <dgm:t>
        <a:bodyPr/>
        <a:lstStyle/>
        <a:p>
          <a:endParaRPr lang="en-US"/>
        </a:p>
      </dgm:t>
    </dgm:pt>
    <dgm:pt modelId="{3AD40F18-6120-455F-B797-98F3386B62CE}" type="sibTrans" cxnId="{F956F0DA-A783-44D9-8091-D3638F1B6603}">
      <dgm:prSet/>
      <dgm:spPr/>
      <dgm:t>
        <a:bodyPr/>
        <a:lstStyle/>
        <a:p>
          <a:endParaRPr lang="en-US"/>
        </a:p>
      </dgm:t>
    </dgm:pt>
    <dgm:pt modelId="{E95DA9F2-E4C6-4E30-8747-65B3B662D5D4}">
      <dgm:prSet phldrT="[Text]" custT="1"/>
      <dgm:spPr/>
      <dgm:t>
        <a:bodyPr/>
        <a:lstStyle/>
        <a:p>
          <a:r>
            <a:rPr lang="en-US" sz="1800" dirty="0" smtClean="0">
              <a:solidFill>
                <a:schemeClr val="tx1"/>
              </a:solidFill>
            </a:rPr>
            <a:t>Modernisasi</a:t>
          </a:r>
          <a:endParaRPr lang="en-US" sz="1800" dirty="0">
            <a:solidFill>
              <a:schemeClr val="tx1"/>
            </a:solidFill>
          </a:endParaRPr>
        </a:p>
      </dgm:t>
    </dgm:pt>
    <dgm:pt modelId="{B559752F-EDAF-49A1-8F4F-E2FC0BFD27E6}" type="parTrans" cxnId="{9D65FD8E-7054-45D0-988B-BCDD7A5664EF}">
      <dgm:prSet/>
      <dgm:spPr/>
      <dgm:t>
        <a:bodyPr/>
        <a:lstStyle/>
        <a:p>
          <a:endParaRPr lang="en-US"/>
        </a:p>
      </dgm:t>
    </dgm:pt>
    <dgm:pt modelId="{55B470B4-E921-4600-BB65-84150550CF4C}" type="sibTrans" cxnId="{9D65FD8E-7054-45D0-988B-BCDD7A5664EF}">
      <dgm:prSet/>
      <dgm:spPr/>
      <dgm:t>
        <a:bodyPr/>
        <a:lstStyle/>
        <a:p>
          <a:endParaRPr lang="en-US"/>
        </a:p>
      </dgm:t>
    </dgm:pt>
    <dgm:pt modelId="{2DF0812A-1E8B-4E61-89CC-989C244FC63C}">
      <dgm:prSet phldrT="[Text]" custT="1"/>
      <dgm:spPr/>
      <dgm:t>
        <a:bodyPr/>
        <a:lstStyle/>
        <a:p>
          <a:r>
            <a:rPr lang="en-US" sz="1800" dirty="0" smtClean="0">
              <a:solidFill>
                <a:schemeClr val="tx1"/>
              </a:solidFill>
            </a:rPr>
            <a:t>Kesejahteraan masyarakat meningkat</a:t>
          </a:r>
          <a:endParaRPr lang="en-US" sz="1800" dirty="0">
            <a:solidFill>
              <a:schemeClr val="tx1"/>
            </a:solidFill>
          </a:endParaRPr>
        </a:p>
      </dgm:t>
    </dgm:pt>
    <dgm:pt modelId="{A1D877B0-91B6-4F85-81B5-CFA1A564CB8D}" type="parTrans" cxnId="{3986B27A-99D0-40CB-B6A8-4667392EFEF0}">
      <dgm:prSet/>
      <dgm:spPr/>
      <dgm:t>
        <a:bodyPr/>
        <a:lstStyle/>
        <a:p>
          <a:endParaRPr lang="en-US"/>
        </a:p>
      </dgm:t>
    </dgm:pt>
    <dgm:pt modelId="{EC8190A9-4C6A-4D8C-B0C2-BEC68DEA1D12}" type="sibTrans" cxnId="{3986B27A-99D0-40CB-B6A8-4667392EFEF0}">
      <dgm:prSet/>
      <dgm:spPr/>
      <dgm:t>
        <a:bodyPr/>
        <a:lstStyle/>
        <a:p>
          <a:endParaRPr lang="en-US"/>
        </a:p>
      </dgm:t>
    </dgm:pt>
    <dgm:pt modelId="{C4E31B01-EB64-44BC-8359-4122532BD9E5}">
      <dgm:prSet phldrT="[Text]" custT="1"/>
      <dgm:spPr/>
      <dgm:t>
        <a:bodyPr/>
        <a:lstStyle/>
        <a:p>
          <a:r>
            <a:rPr lang="en-ID" sz="1800" dirty="0" smtClean="0">
              <a:solidFill>
                <a:schemeClr val="tx1"/>
              </a:solidFill>
            </a:rPr>
            <a:t>Integrasi</a:t>
          </a:r>
          <a:endParaRPr lang="en-US" sz="1800" dirty="0">
            <a:solidFill>
              <a:schemeClr val="tx1"/>
            </a:solidFill>
          </a:endParaRPr>
        </a:p>
      </dgm:t>
    </dgm:pt>
    <dgm:pt modelId="{78E1E7E2-E074-42B1-84C2-DB8E0A9201BE}" type="parTrans" cxnId="{CABB98A8-B85D-4A2F-94FD-238EF0128D51}">
      <dgm:prSet/>
      <dgm:spPr/>
      <dgm:t>
        <a:bodyPr/>
        <a:lstStyle/>
        <a:p>
          <a:endParaRPr lang="en-US"/>
        </a:p>
      </dgm:t>
    </dgm:pt>
    <dgm:pt modelId="{05C58543-C3F3-43A5-99B0-E7ED9365FBBF}" type="sibTrans" cxnId="{CABB98A8-B85D-4A2F-94FD-238EF0128D51}">
      <dgm:prSet/>
      <dgm:spPr/>
      <dgm:t>
        <a:bodyPr/>
        <a:lstStyle/>
        <a:p>
          <a:endParaRPr lang="en-US"/>
        </a:p>
      </dgm:t>
    </dgm:pt>
    <dgm:pt modelId="{9F03F3AE-399E-4DDF-8AC4-8191AD1F8820}">
      <dgm:prSet phldrT="[Text]" custT="1"/>
      <dgm:spPr/>
      <dgm:t>
        <a:bodyPr/>
        <a:lstStyle/>
        <a:p>
          <a:r>
            <a:rPr lang="en-US" sz="1800" dirty="0" smtClean="0">
              <a:solidFill>
                <a:schemeClr val="tx1"/>
              </a:solidFill>
            </a:rPr>
            <a:t>Reorganisasi</a:t>
          </a:r>
          <a:endParaRPr lang="en-US" sz="1800" dirty="0">
            <a:solidFill>
              <a:schemeClr val="tx1"/>
            </a:solidFill>
          </a:endParaRPr>
        </a:p>
      </dgm:t>
    </dgm:pt>
    <dgm:pt modelId="{B7F617A5-FC87-4154-A1A9-42D9A37956ED}" type="parTrans" cxnId="{3634E5BD-32B5-4AB5-B323-FFE8793D2AF5}">
      <dgm:prSet/>
      <dgm:spPr/>
      <dgm:t>
        <a:bodyPr/>
        <a:lstStyle/>
        <a:p>
          <a:endParaRPr lang="en-US"/>
        </a:p>
      </dgm:t>
    </dgm:pt>
    <dgm:pt modelId="{E6FD2156-2337-403A-A1BE-4E1BCE6266D4}" type="sibTrans" cxnId="{3634E5BD-32B5-4AB5-B323-FFE8793D2AF5}">
      <dgm:prSet/>
      <dgm:spPr/>
      <dgm:t>
        <a:bodyPr/>
        <a:lstStyle/>
        <a:p>
          <a:endParaRPr lang="en-US"/>
        </a:p>
      </dgm:t>
    </dgm:pt>
    <dgm:pt modelId="{30495438-E0F4-441A-9524-D99A6C2FE1F5}">
      <dgm:prSet phldrT="[Text]" custT="1"/>
      <dgm:spPr/>
      <dgm:t>
        <a:bodyPr/>
        <a:lstStyle/>
        <a:p>
          <a:r>
            <a:rPr lang="en-US" sz="1800" dirty="0" smtClean="0">
              <a:solidFill>
                <a:schemeClr val="tx1"/>
              </a:solidFill>
            </a:rPr>
            <a:t>Transformasi politik</a:t>
          </a:r>
          <a:endParaRPr lang="en-US" sz="1800" dirty="0">
            <a:solidFill>
              <a:schemeClr val="tx1"/>
            </a:solidFill>
          </a:endParaRPr>
        </a:p>
      </dgm:t>
    </dgm:pt>
    <dgm:pt modelId="{F81BA57E-DD86-4113-88B7-1B3448E32399}" type="parTrans" cxnId="{87C75B81-E2E8-439D-94F7-621A78F8A1F3}">
      <dgm:prSet/>
      <dgm:spPr/>
      <dgm:t>
        <a:bodyPr/>
        <a:lstStyle/>
        <a:p>
          <a:endParaRPr lang="en-US"/>
        </a:p>
      </dgm:t>
    </dgm:pt>
    <dgm:pt modelId="{A8A3CAB0-003D-45B5-8B2F-AAB62A4A80EF}" type="sibTrans" cxnId="{87C75B81-E2E8-439D-94F7-621A78F8A1F3}">
      <dgm:prSet/>
      <dgm:spPr/>
      <dgm:t>
        <a:bodyPr/>
        <a:lstStyle/>
        <a:p>
          <a:endParaRPr lang="en-US"/>
        </a:p>
      </dgm:t>
    </dgm:pt>
    <dgm:pt modelId="{2B131AE4-29B1-4A9C-AE12-F3929340296C}" type="pres">
      <dgm:prSet presAssocID="{01149D35-CAEB-402F-B606-D48655A25CB7}" presName="linear" presStyleCnt="0">
        <dgm:presLayoutVars>
          <dgm:dir/>
          <dgm:animLvl val="lvl"/>
          <dgm:resizeHandles val="exact"/>
        </dgm:presLayoutVars>
      </dgm:prSet>
      <dgm:spPr/>
      <dgm:t>
        <a:bodyPr/>
        <a:lstStyle/>
        <a:p>
          <a:endParaRPr lang="en-US"/>
        </a:p>
      </dgm:t>
    </dgm:pt>
    <dgm:pt modelId="{F4C91762-9E84-463B-A406-6A2E6E675829}" type="pres">
      <dgm:prSet presAssocID="{3FDF2237-2252-414F-963E-3DF321FDF09E}" presName="parentLin" presStyleCnt="0"/>
      <dgm:spPr/>
    </dgm:pt>
    <dgm:pt modelId="{37AA3498-4947-4040-8EE1-DB6AAD6C5972}" type="pres">
      <dgm:prSet presAssocID="{3FDF2237-2252-414F-963E-3DF321FDF09E}" presName="parentLeftMargin" presStyleLbl="node1" presStyleIdx="0" presStyleCnt="6"/>
      <dgm:spPr/>
      <dgm:t>
        <a:bodyPr/>
        <a:lstStyle/>
        <a:p>
          <a:endParaRPr lang="en-US"/>
        </a:p>
      </dgm:t>
    </dgm:pt>
    <dgm:pt modelId="{AC1C9EB4-2171-4705-9C57-600664131D59}" type="pres">
      <dgm:prSet presAssocID="{3FDF2237-2252-414F-963E-3DF321FDF09E}" presName="parentText" presStyleLbl="node1" presStyleIdx="0" presStyleCnt="6">
        <dgm:presLayoutVars>
          <dgm:chMax val="0"/>
          <dgm:bulletEnabled val="1"/>
        </dgm:presLayoutVars>
      </dgm:prSet>
      <dgm:spPr/>
      <dgm:t>
        <a:bodyPr/>
        <a:lstStyle/>
        <a:p>
          <a:endParaRPr lang="en-US"/>
        </a:p>
      </dgm:t>
    </dgm:pt>
    <dgm:pt modelId="{AFAE3D6B-22C7-465C-890D-B8A6E516F918}" type="pres">
      <dgm:prSet presAssocID="{3FDF2237-2252-414F-963E-3DF321FDF09E}" presName="negativeSpace" presStyleCnt="0"/>
      <dgm:spPr/>
    </dgm:pt>
    <dgm:pt modelId="{E402E8B3-FC63-4367-A0D6-0C3E2D8B9898}" type="pres">
      <dgm:prSet presAssocID="{3FDF2237-2252-414F-963E-3DF321FDF09E}" presName="childText" presStyleLbl="conFgAcc1" presStyleIdx="0" presStyleCnt="6" custLinFactNeighborX="-399" custLinFactNeighborY="-44346">
        <dgm:presLayoutVars>
          <dgm:bulletEnabled val="1"/>
        </dgm:presLayoutVars>
      </dgm:prSet>
      <dgm:spPr/>
    </dgm:pt>
    <dgm:pt modelId="{CD39ABBC-6EDC-4313-89E8-D133463CF595}" type="pres">
      <dgm:prSet presAssocID="{3AD40F18-6120-455F-B797-98F3386B62CE}" presName="spaceBetweenRectangles" presStyleCnt="0"/>
      <dgm:spPr/>
    </dgm:pt>
    <dgm:pt modelId="{1C8F2D43-F0B6-4ADA-8586-4576770C8752}" type="pres">
      <dgm:prSet presAssocID="{E95DA9F2-E4C6-4E30-8747-65B3B662D5D4}" presName="parentLin" presStyleCnt="0"/>
      <dgm:spPr/>
    </dgm:pt>
    <dgm:pt modelId="{FC833AC2-CEC3-4B0B-A8A0-E38119AB61F9}" type="pres">
      <dgm:prSet presAssocID="{E95DA9F2-E4C6-4E30-8747-65B3B662D5D4}" presName="parentLeftMargin" presStyleLbl="node1" presStyleIdx="0" presStyleCnt="6"/>
      <dgm:spPr/>
      <dgm:t>
        <a:bodyPr/>
        <a:lstStyle/>
        <a:p>
          <a:endParaRPr lang="en-US"/>
        </a:p>
      </dgm:t>
    </dgm:pt>
    <dgm:pt modelId="{4E9EDBC2-7B09-43F1-819D-8D38A61B91DB}" type="pres">
      <dgm:prSet presAssocID="{E95DA9F2-E4C6-4E30-8747-65B3B662D5D4}" presName="parentText" presStyleLbl="node1" presStyleIdx="1" presStyleCnt="6">
        <dgm:presLayoutVars>
          <dgm:chMax val="0"/>
          <dgm:bulletEnabled val="1"/>
        </dgm:presLayoutVars>
      </dgm:prSet>
      <dgm:spPr/>
      <dgm:t>
        <a:bodyPr/>
        <a:lstStyle/>
        <a:p>
          <a:endParaRPr lang="en-US"/>
        </a:p>
      </dgm:t>
    </dgm:pt>
    <dgm:pt modelId="{94213CAF-4601-4617-8C1B-E3883CBD1651}" type="pres">
      <dgm:prSet presAssocID="{E95DA9F2-E4C6-4E30-8747-65B3B662D5D4}" presName="negativeSpace" presStyleCnt="0"/>
      <dgm:spPr/>
    </dgm:pt>
    <dgm:pt modelId="{282DCE45-5F2C-4C56-B415-06B26D178310}" type="pres">
      <dgm:prSet presAssocID="{E95DA9F2-E4C6-4E30-8747-65B3B662D5D4}" presName="childText" presStyleLbl="conFgAcc1" presStyleIdx="1" presStyleCnt="6">
        <dgm:presLayoutVars>
          <dgm:bulletEnabled val="1"/>
        </dgm:presLayoutVars>
      </dgm:prSet>
      <dgm:spPr/>
    </dgm:pt>
    <dgm:pt modelId="{3EC9DBE4-6EA6-4C26-AE1E-6A539FB7804B}" type="pres">
      <dgm:prSet presAssocID="{55B470B4-E921-4600-BB65-84150550CF4C}" presName="spaceBetweenRectangles" presStyleCnt="0"/>
      <dgm:spPr/>
    </dgm:pt>
    <dgm:pt modelId="{AA0A2312-0D5A-4DAA-A51F-4CAD959A89BE}" type="pres">
      <dgm:prSet presAssocID="{2DF0812A-1E8B-4E61-89CC-989C244FC63C}" presName="parentLin" presStyleCnt="0"/>
      <dgm:spPr/>
    </dgm:pt>
    <dgm:pt modelId="{5F68F87D-5954-4C60-9C8F-7F481EAD1E3E}" type="pres">
      <dgm:prSet presAssocID="{2DF0812A-1E8B-4E61-89CC-989C244FC63C}" presName="parentLeftMargin" presStyleLbl="node1" presStyleIdx="1" presStyleCnt="6"/>
      <dgm:spPr/>
      <dgm:t>
        <a:bodyPr/>
        <a:lstStyle/>
        <a:p>
          <a:endParaRPr lang="en-US"/>
        </a:p>
      </dgm:t>
    </dgm:pt>
    <dgm:pt modelId="{FD0CA427-49AA-4331-BC3D-947A343C11B6}" type="pres">
      <dgm:prSet presAssocID="{2DF0812A-1E8B-4E61-89CC-989C244FC63C}" presName="parentText" presStyleLbl="node1" presStyleIdx="2" presStyleCnt="6">
        <dgm:presLayoutVars>
          <dgm:chMax val="0"/>
          <dgm:bulletEnabled val="1"/>
        </dgm:presLayoutVars>
      </dgm:prSet>
      <dgm:spPr/>
      <dgm:t>
        <a:bodyPr/>
        <a:lstStyle/>
        <a:p>
          <a:endParaRPr lang="en-US"/>
        </a:p>
      </dgm:t>
    </dgm:pt>
    <dgm:pt modelId="{210C800A-B3FC-4483-BEAA-184133EBFEBE}" type="pres">
      <dgm:prSet presAssocID="{2DF0812A-1E8B-4E61-89CC-989C244FC63C}" presName="negativeSpace" presStyleCnt="0"/>
      <dgm:spPr/>
    </dgm:pt>
    <dgm:pt modelId="{B3C62618-8FA1-4F74-B0DB-DC4A28098CF8}" type="pres">
      <dgm:prSet presAssocID="{2DF0812A-1E8B-4E61-89CC-989C244FC63C}" presName="childText" presStyleLbl="conFgAcc1" presStyleIdx="2" presStyleCnt="6">
        <dgm:presLayoutVars>
          <dgm:bulletEnabled val="1"/>
        </dgm:presLayoutVars>
      </dgm:prSet>
      <dgm:spPr/>
    </dgm:pt>
    <dgm:pt modelId="{9E50B33E-0007-4AD4-9CE4-AA79562E8362}" type="pres">
      <dgm:prSet presAssocID="{EC8190A9-4C6A-4D8C-B0C2-BEC68DEA1D12}" presName="spaceBetweenRectangles" presStyleCnt="0"/>
      <dgm:spPr/>
    </dgm:pt>
    <dgm:pt modelId="{B276B9B2-0FCB-43B3-AEDE-669D0E0D2B85}" type="pres">
      <dgm:prSet presAssocID="{C4E31B01-EB64-44BC-8359-4122532BD9E5}" presName="parentLin" presStyleCnt="0"/>
      <dgm:spPr/>
    </dgm:pt>
    <dgm:pt modelId="{EE77B41D-1D55-431F-B8D4-5C2820B1CBB1}" type="pres">
      <dgm:prSet presAssocID="{C4E31B01-EB64-44BC-8359-4122532BD9E5}" presName="parentLeftMargin" presStyleLbl="node1" presStyleIdx="2" presStyleCnt="6"/>
      <dgm:spPr/>
      <dgm:t>
        <a:bodyPr/>
        <a:lstStyle/>
        <a:p>
          <a:endParaRPr lang="en-US"/>
        </a:p>
      </dgm:t>
    </dgm:pt>
    <dgm:pt modelId="{1982602C-7CC3-4BE8-A4DF-855737ECAECE}" type="pres">
      <dgm:prSet presAssocID="{C4E31B01-EB64-44BC-8359-4122532BD9E5}" presName="parentText" presStyleLbl="node1" presStyleIdx="3" presStyleCnt="6">
        <dgm:presLayoutVars>
          <dgm:chMax val="0"/>
          <dgm:bulletEnabled val="1"/>
        </dgm:presLayoutVars>
      </dgm:prSet>
      <dgm:spPr/>
      <dgm:t>
        <a:bodyPr/>
        <a:lstStyle/>
        <a:p>
          <a:endParaRPr lang="en-US"/>
        </a:p>
      </dgm:t>
    </dgm:pt>
    <dgm:pt modelId="{3E68879C-EAD3-473F-BF72-AB5860EBE6E7}" type="pres">
      <dgm:prSet presAssocID="{C4E31B01-EB64-44BC-8359-4122532BD9E5}" presName="negativeSpace" presStyleCnt="0"/>
      <dgm:spPr/>
    </dgm:pt>
    <dgm:pt modelId="{4CC029B1-CAFB-4EA2-840D-343D7ACF003F}" type="pres">
      <dgm:prSet presAssocID="{C4E31B01-EB64-44BC-8359-4122532BD9E5}" presName="childText" presStyleLbl="conFgAcc1" presStyleIdx="3" presStyleCnt="6">
        <dgm:presLayoutVars>
          <dgm:bulletEnabled val="1"/>
        </dgm:presLayoutVars>
      </dgm:prSet>
      <dgm:spPr/>
    </dgm:pt>
    <dgm:pt modelId="{3B85BC51-B0CC-495B-841D-C0EE946068A9}" type="pres">
      <dgm:prSet presAssocID="{05C58543-C3F3-43A5-99B0-E7ED9365FBBF}" presName="spaceBetweenRectangles" presStyleCnt="0"/>
      <dgm:spPr/>
    </dgm:pt>
    <dgm:pt modelId="{A49BFAE4-E60D-4044-AC3F-AFCE718F0684}" type="pres">
      <dgm:prSet presAssocID="{9F03F3AE-399E-4DDF-8AC4-8191AD1F8820}" presName="parentLin" presStyleCnt="0"/>
      <dgm:spPr/>
    </dgm:pt>
    <dgm:pt modelId="{E776859A-C54C-4CBB-9026-A757D4E4507D}" type="pres">
      <dgm:prSet presAssocID="{9F03F3AE-399E-4DDF-8AC4-8191AD1F8820}" presName="parentLeftMargin" presStyleLbl="node1" presStyleIdx="3" presStyleCnt="6"/>
      <dgm:spPr/>
      <dgm:t>
        <a:bodyPr/>
        <a:lstStyle/>
        <a:p>
          <a:endParaRPr lang="en-US"/>
        </a:p>
      </dgm:t>
    </dgm:pt>
    <dgm:pt modelId="{CB0D866F-DE4A-414E-A28E-3B8D6F8FE612}" type="pres">
      <dgm:prSet presAssocID="{9F03F3AE-399E-4DDF-8AC4-8191AD1F8820}" presName="parentText" presStyleLbl="node1" presStyleIdx="4" presStyleCnt="6">
        <dgm:presLayoutVars>
          <dgm:chMax val="0"/>
          <dgm:bulletEnabled val="1"/>
        </dgm:presLayoutVars>
      </dgm:prSet>
      <dgm:spPr/>
      <dgm:t>
        <a:bodyPr/>
        <a:lstStyle/>
        <a:p>
          <a:endParaRPr lang="en-US"/>
        </a:p>
      </dgm:t>
    </dgm:pt>
    <dgm:pt modelId="{8E099FF8-28F5-4658-9673-FA58F2B3CD3D}" type="pres">
      <dgm:prSet presAssocID="{9F03F3AE-399E-4DDF-8AC4-8191AD1F8820}" presName="negativeSpace" presStyleCnt="0"/>
      <dgm:spPr/>
    </dgm:pt>
    <dgm:pt modelId="{EEE4A93D-E5DB-49F4-A419-8FCD663744AE}" type="pres">
      <dgm:prSet presAssocID="{9F03F3AE-399E-4DDF-8AC4-8191AD1F8820}" presName="childText" presStyleLbl="conFgAcc1" presStyleIdx="4" presStyleCnt="6">
        <dgm:presLayoutVars>
          <dgm:bulletEnabled val="1"/>
        </dgm:presLayoutVars>
      </dgm:prSet>
      <dgm:spPr/>
    </dgm:pt>
    <dgm:pt modelId="{8DD39040-911A-47F3-BD33-ED627F3C7B1E}" type="pres">
      <dgm:prSet presAssocID="{E6FD2156-2337-403A-A1BE-4E1BCE6266D4}" presName="spaceBetweenRectangles" presStyleCnt="0"/>
      <dgm:spPr/>
    </dgm:pt>
    <dgm:pt modelId="{DEB74FBF-96FF-4372-84E4-6BBCF3D3EDB0}" type="pres">
      <dgm:prSet presAssocID="{30495438-E0F4-441A-9524-D99A6C2FE1F5}" presName="parentLin" presStyleCnt="0"/>
      <dgm:spPr/>
    </dgm:pt>
    <dgm:pt modelId="{712A17AE-3391-45B2-AABF-8D7CBB2E2471}" type="pres">
      <dgm:prSet presAssocID="{30495438-E0F4-441A-9524-D99A6C2FE1F5}" presName="parentLeftMargin" presStyleLbl="node1" presStyleIdx="4" presStyleCnt="6"/>
      <dgm:spPr/>
      <dgm:t>
        <a:bodyPr/>
        <a:lstStyle/>
        <a:p>
          <a:endParaRPr lang="en-US"/>
        </a:p>
      </dgm:t>
    </dgm:pt>
    <dgm:pt modelId="{0ECE0513-A57A-43E6-867C-1B476A8B1387}" type="pres">
      <dgm:prSet presAssocID="{30495438-E0F4-441A-9524-D99A6C2FE1F5}" presName="parentText" presStyleLbl="node1" presStyleIdx="5" presStyleCnt="6">
        <dgm:presLayoutVars>
          <dgm:chMax val="0"/>
          <dgm:bulletEnabled val="1"/>
        </dgm:presLayoutVars>
      </dgm:prSet>
      <dgm:spPr/>
      <dgm:t>
        <a:bodyPr/>
        <a:lstStyle/>
        <a:p>
          <a:endParaRPr lang="en-US"/>
        </a:p>
      </dgm:t>
    </dgm:pt>
    <dgm:pt modelId="{68672A77-5D79-4F66-8308-B140DE5B8052}" type="pres">
      <dgm:prSet presAssocID="{30495438-E0F4-441A-9524-D99A6C2FE1F5}" presName="negativeSpace" presStyleCnt="0"/>
      <dgm:spPr/>
    </dgm:pt>
    <dgm:pt modelId="{46C23D15-8EF6-4B96-BE15-D7C6537D2B10}" type="pres">
      <dgm:prSet presAssocID="{30495438-E0F4-441A-9524-D99A6C2FE1F5}" presName="childText" presStyleLbl="conFgAcc1" presStyleIdx="5" presStyleCnt="6">
        <dgm:presLayoutVars>
          <dgm:bulletEnabled val="1"/>
        </dgm:presLayoutVars>
      </dgm:prSet>
      <dgm:spPr/>
    </dgm:pt>
  </dgm:ptLst>
  <dgm:cxnLst>
    <dgm:cxn modelId="{CABB98A8-B85D-4A2F-94FD-238EF0128D51}" srcId="{01149D35-CAEB-402F-B606-D48655A25CB7}" destId="{C4E31B01-EB64-44BC-8359-4122532BD9E5}" srcOrd="3" destOrd="0" parTransId="{78E1E7E2-E074-42B1-84C2-DB8E0A9201BE}" sibTransId="{05C58543-C3F3-43A5-99B0-E7ED9365FBBF}"/>
    <dgm:cxn modelId="{9D65FD8E-7054-45D0-988B-BCDD7A5664EF}" srcId="{01149D35-CAEB-402F-B606-D48655A25CB7}" destId="{E95DA9F2-E4C6-4E30-8747-65B3B662D5D4}" srcOrd="1" destOrd="0" parTransId="{B559752F-EDAF-49A1-8F4F-E2FC0BFD27E6}" sibTransId="{55B470B4-E921-4600-BB65-84150550CF4C}"/>
    <dgm:cxn modelId="{B7F988FF-C54C-428A-B5D5-62F01C3D921A}" type="presOf" srcId="{C4E31B01-EB64-44BC-8359-4122532BD9E5}" destId="{EE77B41D-1D55-431F-B8D4-5C2820B1CBB1}" srcOrd="0" destOrd="0" presId="urn:microsoft.com/office/officeart/2005/8/layout/list1"/>
    <dgm:cxn modelId="{838D0E30-FBFD-466C-BC97-8834793B5D9C}" type="presOf" srcId="{9F03F3AE-399E-4DDF-8AC4-8191AD1F8820}" destId="{E776859A-C54C-4CBB-9026-A757D4E4507D}" srcOrd="0" destOrd="0" presId="urn:microsoft.com/office/officeart/2005/8/layout/list1"/>
    <dgm:cxn modelId="{0DBCC3A9-DE88-42FD-8ED7-3B66373CB1F5}" type="presOf" srcId="{E95DA9F2-E4C6-4E30-8747-65B3B662D5D4}" destId="{4E9EDBC2-7B09-43F1-819D-8D38A61B91DB}" srcOrd="1" destOrd="0" presId="urn:microsoft.com/office/officeart/2005/8/layout/list1"/>
    <dgm:cxn modelId="{87C75B81-E2E8-439D-94F7-621A78F8A1F3}" srcId="{01149D35-CAEB-402F-B606-D48655A25CB7}" destId="{30495438-E0F4-441A-9524-D99A6C2FE1F5}" srcOrd="5" destOrd="0" parTransId="{F81BA57E-DD86-4113-88B7-1B3448E32399}" sibTransId="{A8A3CAB0-003D-45B5-8B2F-AAB62A4A80EF}"/>
    <dgm:cxn modelId="{B8F3F9C3-D604-46D1-BEC7-C0CCC834496D}" type="presOf" srcId="{30495438-E0F4-441A-9524-D99A6C2FE1F5}" destId="{0ECE0513-A57A-43E6-867C-1B476A8B1387}" srcOrd="1" destOrd="0" presId="urn:microsoft.com/office/officeart/2005/8/layout/list1"/>
    <dgm:cxn modelId="{3F034B0E-43FD-4B1D-8DFE-0EC5DA1DF7FB}" type="presOf" srcId="{C4E31B01-EB64-44BC-8359-4122532BD9E5}" destId="{1982602C-7CC3-4BE8-A4DF-855737ECAECE}" srcOrd="1" destOrd="0" presId="urn:microsoft.com/office/officeart/2005/8/layout/list1"/>
    <dgm:cxn modelId="{3634E5BD-32B5-4AB5-B323-FFE8793D2AF5}" srcId="{01149D35-CAEB-402F-B606-D48655A25CB7}" destId="{9F03F3AE-399E-4DDF-8AC4-8191AD1F8820}" srcOrd="4" destOrd="0" parTransId="{B7F617A5-FC87-4154-A1A9-42D9A37956ED}" sibTransId="{E6FD2156-2337-403A-A1BE-4E1BCE6266D4}"/>
    <dgm:cxn modelId="{07DDC7CF-938E-4FBC-9B86-DA907E48EFD6}" type="presOf" srcId="{2DF0812A-1E8B-4E61-89CC-989C244FC63C}" destId="{5F68F87D-5954-4C60-9C8F-7F481EAD1E3E}" srcOrd="0" destOrd="0" presId="urn:microsoft.com/office/officeart/2005/8/layout/list1"/>
    <dgm:cxn modelId="{7AB0E2F9-6B57-4121-88D5-D1D76964C5C4}" type="presOf" srcId="{01149D35-CAEB-402F-B606-D48655A25CB7}" destId="{2B131AE4-29B1-4A9C-AE12-F3929340296C}" srcOrd="0" destOrd="0" presId="urn:microsoft.com/office/officeart/2005/8/layout/list1"/>
    <dgm:cxn modelId="{3B556924-EBC2-4379-BE06-5C52D631745D}" type="presOf" srcId="{30495438-E0F4-441A-9524-D99A6C2FE1F5}" destId="{712A17AE-3391-45B2-AABF-8D7CBB2E2471}" srcOrd="0" destOrd="0" presId="urn:microsoft.com/office/officeart/2005/8/layout/list1"/>
    <dgm:cxn modelId="{6AD2ECE5-1B98-4BFF-9CEC-725BBD03528C}" type="presOf" srcId="{E95DA9F2-E4C6-4E30-8747-65B3B662D5D4}" destId="{FC833AC2-CEC3-4B0B-A8A0-E38119AB61F9}" srcOrd="0" destOrd="0" presId="urn:microsoft.com/office/officeart/2005/8/layout/list1"/>
    <dgm:cxn modelId="{4B7F6F16-A9AD-4628-9897-D1394A8AF21B}" type="presOf" srcId="{2DF0812A-1E8B-4E61-89CC-989C244FC63C}" destId="{FD0CA427-49AA-4331-BC3D-947A343C11B6}" srcOrd="1" destOrd="0" presId="urn:microsoft.com/office/officeart/2005/8/layout/list1"/>
    <dgm:cxn modelId="{C027887F-015B-41B4-8F3E-7FBBC47227E4}" type="presOf" srcId="{9F03F3AE-399E-4DDF-8AC4-8191AD1F8820}" destId="{CB0D866F-DE4A-414E-A28E-3B8D6F8FE612}" srcOrd="1" destOrd="0" presId="urn:microsoft.com/office/officeart/2005/8/layout/list1"/>
    <dgm:cxn modelId="{A4C3EED7-361C-42E1-B001-664BFBB9FCB9}" type="presOf" srcId="{3FDF2237-2252-414F-963E-3DF321FDF09E}" destId="{37AA3498-4947-4040-8EE1-DB6AAD6C5972}" srcOrd="0" destOrd="0" presId="urn:microsoft.com/office/officeart/2005/8/layout/list1"/>
    <dgm:cxn modelId="{3986B27A-99D0-40CB-B6A8-4667392EFEF0}" srcId="{01149D35-CAEB-402F-B606-D48655A25CB7}" destId="{2DF0812A-1E8B-4E61-89CC-989C244FC63C}" srcOrd="2" destOrd="0" parTransId="{A1D877B0-91B6-4F85-81B5-CFA1A564CB8D}" sibTransId="{EC8190A9-4C6A-4D8C-B0C2-BEC68DEA1D12}"/>
    <dgm:cxn modelId="{B9BCDA96-4717-4243-81B2-F73459007FA2}" type="presOf" srcId="{3FDF2237-2252-414F-963E-3DF321FDF09E}" destId="{AC1C9EB4-2171-4705-9C57-600664131D59}" srcOrd="1" destOrd="0" presId="urn:microsoft.com/office/officeart/2005/8/layout/list1"/>
    <dgm:cxn modelId="{F956F0DA-A783-44D9-8091-D3638F1B6603}" srcId="{01149D35-CAEB-402F-B606-D48655A25CB7}" destId="{3FDF2237-2252-414F-963E-3DF321FDF09E}" srcOrd="0" destOrd="0" parTransId="{22CA1BAE-22F9-4735-AA77-38194A80953D}" sibTransId="{3AD40F18-6120-455F-B797-98F3386B62CE}"/>
    <dgm:cxn modelId="{A80D6C85-0594-4841-9508-25A4AB68E1DF}" type="presParOf" srcId="{2B131AE4-29B1-4A9C-AE12-F3929340296C}" destId="{F4C91762-9E84-463B-A406-6A2E6E675829}" srcOrd="0" destOrd="0" presId="urn:microsoft.com/office/officeart/2005/8/layout/list1"/>
    <dgm:cxn modelId="{6B426A92-26C3-46A2-B222-F74895230CB4}" type="presParOf" srcId="{F4C91762-9E84-463B-A406-6A2E6E675829}" destId="{37AA3498-4947-4040-8EE1-DB6AAD6C5972}" srcOrd="0" destOrd="0" presId="urn:microsoft.com/office/officeart/2005/8/layout/list1"/>
    <dgm:cxn modelId="{FA08D31E-A629-4F69-95C2-ADF7C91FF746}" type="presParOf" srcId="{F4C91762-9E84-463B-A406-6A2E6E675829}" destId="{AC1C9EB4-2171-4705-9C57-600664131D59}" srcOrd="1" destOrd="0" presId="urn:microsoft.com/office/officeart/2005/8/layout/list1"/>
    <dgm:cxn modelId="{186B66E1-B6E1-462E-B6B6-6B72D5D4D759}" type="presParOf" srcId="{2B131AE4-29B1-4A9C-AE12-F3929340296C}" destId="{AFAE3D6B-22C7-465C-890D-B8A6E516F918}" srcOrd="1" destOrd="0" presId="urn:microsoft.com/office/officeart/2005/8/layout/list1"/>
    <dgm:cxn modelId="{43746845-0A2E-4FB0-80AB-5C07B878A26C}" type="presParOf" srcId="{2B131AE4-29B1-4A9C-AE12-F3929340296C}" destId="{E402E8B3-FC63-4367-A0D6-0C3E2D8B9898}" srcOrd="2" destOrd="0" presId="urn:microsoft.com/office/officeart/2005/8/layout/list1"/>
    <dgm:cxn modelId="{C16A0F5B-ED18-416F-BA75-D2E7E1FDFB9D}" type="presParOf" srcId="{2B131AE4-29B1-4A9C-AE12-F3929340296C}" destId="{CD39ABBC-6EDC-4313-89E8-D133463CF595}" srcOrd="3" destOrd="0" presId="urn:microsoft.com/office/officeart/2005/8/layout/list1"/>
    <dgm:cxn modelId="{747E520B-C72A-45DE-B059-FCAD1332C450}" type="presParOf" srcId="{2B131AE4-29B1-4A9C-AE12-F3929340296C}" destId="{1C8F2D43-F0B6-4ADA-8586-4576770C8752}" srcOrd="4" destOrd="0" presId="urn:microsoft.com/office/officeart/2005/8/layout/list1"/>
    <dgm:cxn modelId="{CF42716E-BE66-4D1F-A4EA-0A2409798B7A}" type="presParOf" srcId="{1C8F2D43-F0B6-4ADA-8586-4576770C8752}" destId="{FC833AC2-CEC3-4B0B-A8A0-E38119AB61F9}" srcOrd="0" destOrd="0" presId="urn:microsoft.com/office/officeart/2005/8/layout/list1"/>
    <dgm:cxn modelId="{70CF6660-EF14-41AD-B341-AFDD16994BD3}" type="presParOf" srcId="{1C8F2D43-F0B6-4ADA-8586-4576770C8752}" destId="{4E9EDBC2-7B09-43F1-819D-8D38A61B91DB}" srcOrd="1" destOrd="0" presId="urn:microsoft.com/office/officeart/2005/8/layout/list1"/>
    <dgm:cxn modelId="{D1011849-AE9D-4A62-8064-B88AAA1F7852}" type="presParOf" srcId="{2B131AE4-29B1-4A9C-AE12-F3929340296C}" destId="{94213CAF-4601-4617-8C1B-E3883CBD1651}" srcOrd="5" destOrd="0" presId="urn:microsoft.com/office/officeart/2005/8/layout/list1"/>
    <dgm:cxn modelId="{EBC67D89-BC81-4C0A-B5EA-7FF704575256}" type="presParOf" srcId="{2B131AE4-29B1-4A9C-AE12-F3929340296C}" destId="{282DCE45-5F2C-4C56-B415-06B26D178310}" srcOrd="6" destOrd="0" presId="urn:microsoft.com/office/officeart/2005/8/layout/list1"/>
    <dgm:cxn modelId="{3D76E211-321C-4AA5-93EA-ED5C768A27FC}" type="presParOf" srcId="{2B131AE4-29B1-4A9C-AE12-F3929340296C}" destId="{3EC9DBE4-6EA6-4C26-AE1E-6A539FB7804B}" srcOrd="7" destOrd="0" presId="urn:microsoft.com/office/officeart/2005/8/layout/list1"/>
    <dgm:cxn modelId="{7E0FA57F-28E5-4BCC-A8D7-ECB45E5E7DF9}" type="presParOf" srcId="{2B131AE4-29B1-4A9C-AE12-F3929340296C}" destId="{AA0A2312-0D5A-4DAA-A51F-4CAD959A89BE}" srcOrd="8" destOrd="0" presId="urn:microsoft.com/office/officeart/2005/8/layout/list1"/>
    <dgm:cxn modelId="{A4C76AAA-3B40-4679-8A1D-FC7812E04844}" type="presParOf" srcId="{AA0A2312-0D5A-4DAA-A51F-4CAD959A89BE}" destId="{5F68F87D-5954-4C60-9C8F-7F481EAD1E3E}" srcOrd="0" destOrd="0" presId="urn:microsoft.com/office/officeart/2005/8/layout/list1"/>
    <dgm:cxn modelId="{BA6DA395-2AF7-4FCE-A3C4-86BE7F619CEF}" type="presParOf" srcId="{AA0A2312-0D5A-4DAA-A51F-4CAD959A89BE}" destId="{FD0CA427-49AA-4331-BC3D-947A343C11B6}" srcOrd="1" destOrd="0" presId="urn:microsoft.com/office/officeart/2005/8/layout/list1"/>
    <dgm:cxn modelId="{A42B39F9-CF21-4045-98DF-5A1DF05D231C}" type="presParOf" srcId="{2B131AE4-29B1-4A9C-AE12-F3929340296C}" destId="{210C800A-B3FC-4483-BEAA-184133EBFEBE}" srcOrd="9" destOrd="0" presId="urn:microsoft.com/office/officeart/2005/8/layout/list1"/>
    <dgm:cxn modelId="{63E8C41A-89D1-4339-8EC8-61AE1E11E8D0}" type="presParOf" srcId="{2B131AE4-29B1-4A9C-AE12-F3929340296C}" destId="{B3C62618-8FA1-4F74-B0DB-DC4A28098CF8}" srcOrd="10" destOrd="0" presId="urn:microsoft.com/office/officeart/2005/8/layout/list1"/>
    <dgm:cxn modelId="{B2E85087-F6A7-4AC1-9EC4-50A3943508A7}" type="presParOf" srcId="{2B131AE4-29B1-4A9C-AE12-F3929340296C}" destId="{9E50B33E-0007-4AD4-9CE4-AA79562E8362}" srcOrd="11" destOrd="0" presId="urn:microsoft.com/office/officeart/2005/8/layout/list1"/>
    <dgm:cxn modelId="{C7772EF8-21DE-48DE-A8C0-621AFCFE4BD9}" type="presParOf" srcId="{2B131AE4-29B1-4A9C-AE12-F3929340296C}" destId="{B276B9B2-0FCB-43B3-AEDE-669D0E0D2B85}" srcOrd="12" destOrd="0" presId="urn:microsoft.com/office/officeart/2005/8/layout/list1"/>
    <dgm:cxn modelId="{044DDA47-02E4-4DBC-BCB0-8F3CB33DFADC}" type="presParOf" srcId="{B276B9B2-0FCB-43B3-AEDE-669D0E0D2B85}" destId="{EE77B41D-1D55-431F-B8D4-5C2820B1CBB1}" srcOrd="0" destOrd="0" presId="urn:microsoft.com/office/officeart/2005/8/layout/list1"/>
    <dgm:cxn modelId="{C22E18C8-8A6F-40F5-99D3-D721EE69AEF9}" type="presParOf" srcId="{B276B9B2-0FCB-43B3-AEDE-669D0E0D2B85}" destId="{1982602C-7CC3-4BE8-A4DF-855737ECAECE}" srcOrd="1" destOrd="0" presId="urn:microsoft.com/office/officeart/2005/8/layout/list1"/>
    <dgm:cxn modelId="{258E7B87-BFA6-435E-98A1-F30FE0FE1B3C}" type="presParOf" srcId="{2B131AE4-29B1-4A9C-AE12-F3929340296C}" destId="{3E68879C-EAD3-473F-BF72-AB5860EBE6E7}" srcOrd="13" destOrd="0" presId="urn:microsoft.com/office/officeart/2005/8/layout/list1"/>
    <dgm:cxn modelId="{F5D5D23D-5570-4E45-BEE3-121BFF577955}" type="presParOf" srcId="{2B131AE4-29B1-4A9C-AE12-F3929340296C}" destId="{4CC029B1-CAFB-4EA2-840D-343D7ACF003F}" srcOrd="14" destOrd="0" presId="urn:microsoft.com/office/officeart/2005/8/layout/list1"/>
    <dgm:cxn modelId="{05CEE0D3-D280-41CC-B281-04A4FB26C721}" type="presParOf" srcId="{2B131AE4-29B1-4A9C-AE12-F3929340296C}" destId="{3B85BC51-B0CC-495B-841D-C0EE946068A9}" srcOrd="15" destOrd="0" presId="urn:microsoft.com/office/officeart/2005/8/layout/list1"/>
    <dgm:cxn modelId="{9503B122-FD30-415C-9C04-7ED34A3A057B}" type="presParOf" srcId="{2B131AE4-29B1-4A9C-AE12-F3929340296C}" destId="{A49BFAE4-E60D-4044-AC3F-AFCE718F0684}" srcOrd="16" destOrd="0" presId="urn:microsoft.com/office/officeart/2005/8/layout/list1"/>
    <dgm:cxn modelId="{55C1F202-4749-488C-8A76-992398E23686}" type="presParOf" srcId="{A49BFAE4-E60D-4044-AC3F-AFCE718F0684}" destId="{E776859A-C54C-4CBB-9026-A757D4E4507D}" srcOrd="0" destOrd="0" presId="urn:microsoft.com/office/officeart/2005/8/layout/list1"/>
    <dgm:cxn modelId="{6B4EB4C1-2952-4D59-966D-6FFE88FE3FA8}" type="presParOf" srcId="{A49BFAE4-E60D-4044-AC3F-AFCE718F0684}" destId="{CB0D866F-DE4A-414E-A28E-3B8D6F8FE612}" srcOrd="1" destOrd="0" presId="urn:microsoft.com/office/officeart/2005/8/layout/list1"/>
    <dgm:cxn modelId="{E02F458C-3C6F-4C50-85D1-C797CADE6F9E}" type="presParOf" srcId="{2B131AE4-29B1-4A9C-AE12-F3929340296C}" destId="{8E099FF8-28F5-4658-9673-FA58F2B3CD3D}" srcOrd="17" destOrd="0" presId="urn:microsoft.com/office/officeart/2005/8/layout/list1"/>
    <dgm:cxn modelId="{EF2CFC08-49AD-4948-898F-931F0BCECFAC}" type="presParOf" srcId="{2B131AE4-29B1-4A9C-AE12-F3929340296C}" destId="{EEE4A93D-E5DB-49F4-A419-8FCD663744AE}" srcOrd="18" destOrd="0" presId="urn:microsoft.com/office/officeart/2005/8/layout/list1"/>
    <dgm:cxn modelId="{0C8DC32B-B5BE-4F21-AFC1-CEB69BBEA958}" type="presParOf" srcId="{2B131AE4-29B1-4A9C-AE12-F3929340296C}" destId="{8DD39040-911A-47F3-BD33-ED627F3C7B1E}" srcOrd="19" destOrd="0" presId="urn:microsoft.com/office/officeart/2005/8/layout/list1"/>
    <dgm:cxn modelId="{2D4BF541-D1DA-48AA-B428-A904AC2274EC}" type="presParOf" srcId="{2B131AE4-29B1-4A9C-AE12-F3929340296C}" destId="{DEB74FBF-96FF-4372-84E4-6BBCF3D3EDB0}" srcOrd="20" destOrd="0" presId="urn:microsoft.com/office/officeart/2005/8/layout/list1"/>
    <dgm:cxn modelId="{43F9DE78-08E9-4EDE-89BC-96E88CA1C8BE}" type="presParOf" srcId="{DEB74FBF-96FF-4372-84E4-6BBCF3D3EDB0}" destId="{712A17AE-3391-45B2-AABF-8D7CBB2E2471}" srcOrd="0" destOrd="0" presId="urn:microsoft.com/office/officeart/2005/8/layout/list1"/>
    <dgm:cxn modelId="{D9116257-5F28-4243-B104-79E351B6A3F7}" type="presParOf" srcId="{DEB74FBF-96FF-4372-84E4-6BBCF3D3EDB0}" destId="{0ECE0513-A57A-43E6-867C-1B476A8B1387}" srcOrd="1" destOrd="0" presId="urn:microsoft.com/office/officeart/2005/8/layout/list1"/>
    <dgm:cxn modelId="{11BA0272-767D-4F17-B681-F8BF4C17C983}" type="presParOf" srcId="{2B131AE4-29B1-4A9C-AE12-F3929340296C}" destId="{68672A77-5D79-4F66-8308-B140DE5B8052}" srcOrd="21" destOrd="0" presId="urn:microsoft.com/office/officeart/2005/8/layout/list1"/>
    <dgm:cxn modelId="{1C25106C-D1CB-47A1-96B4-30B849E75936}" type="presParOf" srcId="{2B131AE4-29B1-4A9C-AE12-F3929340296C}" destId="{46C23D15-8EF6-4B96-BE15-D7C6537D2B10}"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47CE8F-E7A5-44C3-89B6-98347DC2B7F3}"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id-ID"/>
        </a:p>
      </dgm:t>
    </dgm:pt>
    <dgm:pt modelId="{DB3F53AB-FB6C-4A22-8F72-DD524E9F5B4A}">
      <dgm:prSet phldrT="[Text]"/>
      <dgm:spPr/>
      <dgm:t>
        <a:bodyPr/>
        <a:lstStyle/>
        <a:p>
          <a:r>
            <a:rPr lang="id-ID" dirty="0" smtClean="0"/>
            <a:t>Disorganisasi</a:t>
          </a:r>
          <a:endParaRPr lang="id-ID" dirty="0"/>
        </a:p>
      </dgm:t>
    </dgm:pt>
    <dgm:pt modelId="{7ADD32BD-0563-481B-9931-3F1F904E1730}" type="parTrans" cxnId="{D2150A2F-AFFD-434B-9AC3-7202D87B7565}">
      <dgm:prSet/>
      <dgm:spPr/>
      <dgm:t>
        <a:bodyPr/>
        <a:lstStyle/>
        <a:p>
          <a:endParaRPr lang="id-ID"/>
        </a:p>
      </dgm:t>
    </dgm:pt>
    <dgm:pt modelId="{FDB5E14E-6837-4DA5-8CA7-F8FC34E77F20}" type="sibTrans" cxnId="{D2150A2F-AFFD-434B-9AC3-7202D87B7565}">
      <dgm:prSet/>
      <dgm:spPr/>
      <dgm:t>
        <a:bodyPr/>
        <a:lstStyle/>
        <a:p>
          <a:endParaRPr lang="id-ID"/>
        </a:p>
      </dgm:t>
    </dgm:pt>
    <dgm:pt modelId="{C9C4591E-E2E4-4F14-8B6A-9F1C8AD703FC}">
      <dgm:prSet phldrT="[Text]"/>
      <dgm:spPr/>
      <dgm:t>
        <a:bodyPr/>
        <a:lstStyle/>
        <a:p>
          <a:r>
            <a:rPr lang="id-ID" i="1" dirty="0" smtClean="0"/>
            <a:t>Cultur</a:t>
          </a:r>
          <a:r>
            <a:rPr lang="en-ID" i="1" dirty="0" smtClean="0"/>
            <a:t>e</a:t>
          </a:r>
          <a:r>
            <a:rPr lang="id-ID" i="1" dirty="0" smtClean="0"/>
            <a:t> Shock</a:t>
          </a:r>
          <a:endParaRPr lang="id-ID" dirty="0"/>
        </a:p>
      </dgm:t>
    </dgm:pt>
    <dgm:pt modelId="{2452C5A1-68E3-4DCA-9D46-2A75C26F3482}" type="parTrans" cxnId="{AF19290A-3A73-4155-A136-4ED745E1FA40}">
      <dgm:prSet/>
      <dgm:spPr/>
      <dgm:t>
        <a:bodyPr/>
        <a:lstStyle/>
        <a:p>
          <a:endParaRPr lang="id-ID"/>
        </a:p>
      </dgm:t>
    </dgm:pt>
    <dgm:pt modelId="{B87D3A57-FE59-4AAF-9337-95BD1B6E67FC}" type="sibTrans" cxnId="{AF19290A-3A73-4155-A136-4ED745E1FA40}">
      <dgm:prSet/>
      <dgm:spPr/>
      <dgm:t>
        <a:bodyPr/>
        <a:lstStyle/>
        <a:p>
          <a:endParaRPr lang="id-ID"/>
        </a:p>
      </dgm:t>
    </dgm:pt>
    <dgm:pt modelId="{525EAF00-2027-4D38-AA9D-6FB47EC15805}">
      <dgm:prSet phldrT="[Text]"/>
      <dgm:spPr/>
      <dgm:t>
        <a:bodyPr/>
        <a:lstStyle/>
        <a:p>
          <a:r>
            <a:rPr lang="id-ID" i="1" dirty="0" smtClean="0"/>
            <a:t>Cultur</a:t>
          </a:r>
          <a:r>
            <a:rPr lang="en-ID" i="1" dirty="0" smtClean="0"/>
            <a:t>e</a:t>
          </a:r>
          <a:r>
            <a:rPr lang="id-ID" i="1" dirty="0" smtClean="0"/>
            <a:t> Lag</a:t>
          </a:r>
          <a:endParaRPr lang="id-ID" dirty="0"/>
        </a:p>
      </dgm:t>
    </dgm:pt>
    <dgm:pt modelId="{F18CB66C-F887-4ADE-A28D-FF42CDA54427}" type="parTrans" cxnId="{80F8C060-0BFD-4859-BFBA-1E16055A6D89}">
      <dgm:prSet/>
      <dgm:spPr/>
      <dgm:t>
        <a:bodyPr/>
        <a:lstStyle/>
        <a:p>
          <a:endParaRPr lang="id-ID"/>
        </a:p>
      </dgm:t>
    </dgm:pt>
    <dgm:pt modelId="{8139B29E-633A-4839-8DDA-5720D52F34CA}" type="sibTrans" cxnId="{80F8C060-0BFD-4859-BFBA-1E16055A6D89}">
      <dgm:prSet/>
      <dgm:spPr/>
      <dgm:t>
        <a:bodyPr/>
        <a:lstStyle/>
        <a:p>
          <a:endParaRPr lang="id-ID"/>
        </a:p>
      </dgm:t>
    </dgm:pt>
    <dgm:pt modelId="{3D3278CB-F081-4611-BD33-DBEE27842CA9}">
      <dgm:prSet phldrT="[Text]"/>
      <dgm:spPr/>
      <dgm:t>
        <a:bodyPr/>
        <a:lstStyle/>
        <a:p>
          <a:r>
            <a:rPr lang="id-ID" dirty="0" smtClean="0"/>
            <a:t>Anomi</a:t>
          </a:r>
          <a:endParaRPr lang="id-ID" dirty="0"/>
        </a:p>
      </dgm:t>
    </dgm:pt>
    <dgm:pt modelId="{164B2018-72E3-422F-8A11-9002954E084E}" type="parTrans" cxnId="{B2FC8397-11BA-41FF-AFD3-A7DE81653A02}">
      <dgm:prSet/>
      <dgm:spPr/>
      <dgm:t>
        <a:bodyPr/>
        <a:lstStyle/>
        <a:p>
          <a:endParaRPr lang="id-ID"/>
        </a:p>
      </dgm:t>
    </dgm:pt>
    <dgm:pt modelId="{5E740B8F-F356-461A-B388-240C266746B9}" type="sibTrans" cxnId="{B2FC8397-11BA-41FF-AFD3-A7DE81653A02}">
      <dgm:prSet/>
      <dgm:spPr/>
      <dgm:t>
        <a:bodyPr/>
        <a:lstStyle/>
        <a:p>
          <a:endParaRPr lang="id-ID"/>
        </a:p>
      </dgm:t>
    </dgm:pt>
    <dgm:pt modelId="{61B1F588-B029-4C35-90AB-37FAB045C684}">
      <dgm:prSet phldrT="[Text]"/>
      <dgm:spPr/>
      <dgm:t>
        <a:bodyPr/>
        <a:lstStyle/>
        <a:p>
          <a:r>
            <a:rPr lang="id-ID" dirty="0" smtClean="0"/>
            <a:t>Peningkatan Tindak Kriminal</a:t>
          </a:r>
          <a:endParaRPr lang="id-ID" dirty="0"/>
        </a:p>
      </dgm:t>
    </dgm:pt>
    <dgm:pt modelId="{A9258D2F-F057-4B19-AD74-AA167D081B54}" type="parTrans" cxnId="{9A99D618-AADD-4BE8-9F42-46C6D2F4D34F}">
      <dgm:prSet/>
      <dgm:spPr/>
      <dgm:t>
        <a:bodyPr/>
        <a:lstStyle/>
        <a:p>
          <a:endParaRPr lang="id-ID"/>
        </a:p>
      </dgm:t>
    </dgm:pt>
    <dgm:pt modelId="{6E449D60-73CD-47C2-B5D0-7B628C08BBA2}" type="sibTrans" cxnId="{9A99D618-AADD-4BE8-9F42-46C6D2F4D34F}">
      <dgm:prSet/>
      <dgm:spPr/>
      <dgm:t>
        <a:bodyPr/>
        <a:lstStyle/>
        <a:p>
          <a:endParaRPr lang="id-ID"/>
        </a:p>
      </dgm:t>
    </dgm:pt>
    <dgm:pt modelId="{5EF40263-0F21-45F7-B803-EA7E3925B706}">
      <dgm:prSet/>
      <dgm:spPr/>
      <dgm:t>
        <a:bodyPr/>
        <a:lstStyle/>
        <a:p>
          <a:r>
            <a:rPr lang="id-ID" dirty="0" smtClean="0"/>
            <a:t>Pudarnya Solidaritas Sosial</a:t>
          </a:r>
          <a:endParaRPr lang="id-ID" dirty="0"/>
        </a:p>
      </dgm:t>
    </dgm:pt>
    <dgm:pt modelId="{7CFE7230-E4C3-41CC-B410-B2B1FF5DDAD0}" type="parTrans" cxnId="{074493F9-5A8F-46D1-B241-BE3979E02FD3}">
      <dgm:prSet/>
      <dgm:spPr/>
      <dgm:t>
        <a:bodyPr/>
        <a:lstStyle/>
        <a:p>
          <a:endParaRPr lang="id-ID"/>
        </a:p>
      </dgm:t>
    </dgm:pt>
    <dgm:pt modelId="{AA2E7801-08CA-4552-BAC8-6D61B4CBC778}" type="sibTrans" cxnId="{074493F9-5A8F-46D1-B241-BE3979E02FD3}">
      <dgm:prSet/>
      <dgm:spPr/>
      <dgm:t>
        <a:bodyPr/>
        <a:lstStyle/>
        <a:p>
          <a:endParaRPr lang="id-ID"/>
        </a:p>
      </dgm:t>
    </dgm:pt>
    <dgm:pt modelId="{F5021FE1-C418-4FC7-9FDC-B2965F68ABB8}">
      <dgm:prSet/>
      <dgm:spPr/>
      <dgm:t>
        <a:bodyPr/>
        <a:lstStyle/>
        <a:p>
          <a:r>
            <a:rPr lang="id-ID" dirty="0" smtClean="0"/>
            <a:t>Pencemaran Lingkungan</a:t>
          </a:r>
          <a:endParaRPr lang="id-ID" dirty="0"/>
        </a:p>
      </dgm:t>
    </dgm:pt>
    <dgm:pt modelId="{8DBE566E-4A1F-4FB3-9AD4-7BA24C3293F3}" type="parTrans" cxnId="{80900194-EF37-4265-B404-9320E4B4EDA8}">
      <dgm:prSet/>
      <dgm:spPr/>
      <dgm:t>
        <a:bodyPr/>
        <a:lstStyle/>
        <a:p>
          <a:endParaRPr lang="id-ID"/>
        </a:p>
      </dgm:t>
    </dgm:pt>
    <dgm:pt modelId="{567BEEDB-70DA-40DF-9EBE-6C20ABF1902A}" type="sibTrans" cxnId="{80900194-EF37-4265-B404-9320E4B4EDA8}">
      <dgm:prSet/>
      <dgm:spPr/>
      <dgm:t>
        <a:bodyPr/>
        <a:lstStyle/>
        <a:p>
          <a:endParaRPr lang="id-ID"/>
        </a:p>
      </dgm:t>
    </dgm:pt>
    <dgm:pt modelId="{FD39ABA1-A74B-426B-8450-E20217F0AA51}">
      <dgm:prSet/>
      <dgm:spPr/>
      <dgm:t>
        <a:bodyPr/>
        <a:lstStyle/>
        <a:p>
          <a:r>
            <a:rPr lang="id-ID" dirty="0" smtClean="0"/>
            <a:t>Marginalisasi</a:t>
          </a:r>
          <a:endParaRPr lang="id-ID" dirty="0"/>
        </a:p>
      </dgm:t>
    </dgm:pt>
    <dgm:pt modelId="{ED9C5EF4-AAB3-4901-85D9-79CDF06D8F70}" type="parTrans" cxnId="{08CADD06-9519-46A2-A8DE-23DCD9410063}">
      <dgm:prSet/>
      <dgm:spPr/>
      <dgm:t>
        <a:bodyPr/>
        <a:lstStyle/>
        <a:p>
          <a:endParaRPr lang="id-ID"/>
        </a:p>
      </dgm:t>
    </dgm:pt>
    <dgm:pt modelId="{B8D36B21-769A-4E06-824A-4D20EC5815FA}" type="sibTrans" cxnId="{08CADD06-9519-46A2-A8DE-23DCD9410063}">
      <dgm:prSet/>
      <dgm:spPr/>
      <dgm:t>
        <a:bodyPr/>
        <a:lstStyle/>
        <a:p>
          <a:endParaRPr lang="id-ID"/>
        </a:p>
      </dgm:t>
    </dgm:pt>
    <dgm:pt modelId="{369E55B6-80EC-4959-99D6-7D452AE0034C}" type="pres">
      <dgm:prSet presAssocID="{4A47CE8F-E7A5-44C3-89B6-98347DC2B7F3}" presName="diagram" presStyleCnt="0">
        <dgm:presLayoutVars>
          <dgm:dir/>
          <dgm:resizeHandles val="exact"/>
        </dgm:presLayoutVars>
      </dgm:prSet>
      <dgm:spPr/>
      <dgm:t>
        <a:bodyPr/>
        <a:lstStyle/>
        <a:p>
          <a:endParaRPr lang="id-ID"/>
        </a:p>
      </dgm:t>
    </dgm:pt>
    <dgm:pt modelId="{E13359F1-C60A-4CEF-8D83-4103D849BF96}" type="pres">
      <dgm:prSet presAssocID="{DB3F53AB-FB6C-4A22-8F72-DD524E9F5B4A}" presName="node" presStyleLbl="node1" presStyleIdx="0" presStyleCnt="8">
        <dgm:presLayoutVars>
          <dgm:bulletEnabled val="1"/>
        </dgm:presLayoutVars>
      </dgm:prSet>
      <dgm:spPr/>
      <dgm:t>
        <a:bodyPr/>
        <a:lstStyle/>
        <a:p>
          <a:endParaRPr lang="id-ID"/>
        </a:p>
      </dgm:t>
    </dgm:pt>
    <dgm:pt modelId="{67ED1A4A-AE51-4D79-9B0D-CEDA73DB070A}" type="pres">
      <dgm:prSet presAssocID="{FDB5E14E-6837-4DA5-8CA7-F8FC34E77F20}" presName="sibTrans" presStyleCnt="0"/>
      <dgm:spPr/>
    </dgm:pt>
    <dgm:pt modelId="{471D871F-3402-4DD2-A386-72B9828831A5}" type="pres">
      <dgm:prSet presAssocID="{C9C4591E-E2E4-4F14-8B6A-9F1C8AD703FC}" presName="node" presStyleLbl="node1" presStyleIdx="1" presStyleCnt="8">
        <dgm:presLayoutVars>
          <dgm:bulletEnabled val="1"/>
        </dgm:presLayoutVars>
      </dgm:prSet>
      <dgm:spPr/>
      <dgm:t>
        <a:bodyPr/>
        <a:lstStyle/>
        <a:p>
          <a:endParaRPr lang="id-ID"/>
        </a:p>
      </dgm:t>
    </dgm:pt>
    <dgm:pt modelId="{948331B0-C0C3-463A-A1C9-C079CB20FA3B}" type="pres">
      <dgm:prSet presAssocID="{B87D3A57-FE59-4AAF-9337-95BD1B6E67FC}" presName="sibTrans" presStyleCnt="0"/>
      <dgm:spPr/>
    </dgm:pt>
    <dgm:pt modelId="{98A6B146-CE78-4AB7-9ED4-7C2FEC5AEB83}" type="pres">
      <dgm:prSet presAssocID="{525EAF00-2027-4D38-AA9D-6FB47EC15805}" presName="node" presStyleLbl="node1" presStyleIdx="2" presStyleCnt="8">
        <dgm:presLayoutVars>
          <dgm:bulletEnabled val="1"/>
        </dgm:presLayoutVars>
      </dgm:prSet>
      <dgm:spPr/>
      <dgm:t>
        <a:bodyPr/>
        <a:lstStyle/>
        <a:p>
          <a:endParaRPr lang="id-ID"/>
        </a:p>
      </dgm:t>
    </dgm:pt>
    <dgm:pt modelId="{EC956241-DFF0-4464-B167-EAF54D468B4B}" type="pres">
      <dgm:prSet presAssocID="{8139B29E-633A-4839-8DDA-5720D52F34CA}" presName="sibTrans" presStyleCnt="0"/>
      <dgm:spPr/>
    </dgm:pt>
    <dgm:pt modelId="{89C10777-D0B0-42C4-BC7D-14AE2C13FB86}" type="pres">
      <dgm:prSet presAssocID="{3D3278CB-F081-4611-BD33-DBEE27842CA9}" presName="node" presStyleLbl="node1" presStyleIdx="3" presStyleCnt="8">
        <dgm:presLayoutVars>
          <dgm:bulletEnabled val="1"/>
        </dgm:presLayoutVars>
      </dgm:prSet>
      <dgm:spPr/>
      <dgm:t>
        <a:bodyPr/>
        <a:lstStyle/>
        <a:p>
          <a:endParaRPr lang="id-ID"/>
        </a:p>
      </dgm:t>
    </dgm:pt>
    <dgm:pt modelId="{07A30B8B-98FC-43A6-92FF-959E4F55CFF0}" type="pres">
      <dgm:prSet presAssocID="{5E740B8F-F356-461A-B388-240C266746B9}" presName="sibTrans" presStyleCnt="0"/>
      <dgm:spPr/>
    </dgm:pt>
    <dgm:pt modelId="{CEDFBB7A-7C1D-4E1D-91A0-DE8F295B993C}" type="pres">
      <dgm:prSet presAssocID="{61B1F588-B029-4C35-90AB-37FAB045C684}" presName="node" presStyleLbl="node1" presStyleIdx="4" presStyleCnt="8">
        <dgm:presLayoutVars>
          <dgm:bulletEnabled val="1"/>
        </dgm:presLayoutVars>
      </dgm:prSet>
      <dgm:spPr/>
      <dgm:t>
        <a:bodyPr/>
        <a:lstStyle/>
        <a:p>
          <a:endParaRPr lang="id-ID"/>
        </a:p>
      </dgm:t>
    </dgm:pt>
    <dgm:pt modelId="{7A945773-2794-48ED-A25F-3B3C9C098892}" type="pres">
      <dgm:prSet presAssocID="{6E449D60-73CD-47C2-B5D0-7B628C08BBA2}" presName="sibTrans" presStyleCnt="0"/>
      <dgm:spPr/>
    </dgm:pt>
    <dgm:pt modelId="{B10F8851-5393-4510-9D30-06BCDA08E15F}" type="pres">
      <dgm:prSet presAssocID="{5EF40263-0F21-45F7-B803-EA7E3925B706}" presName="node" presStyleLbl="node1" presStyleIdx="5" presStyleCnt="8" custLinFactNeighborX="-1481" custLinFactNeighborY="3715">
        <dgm:presLayoutVars>
          <dgm:bulletEnabled val="1"/>
        </dgm:presLayoutVars>
      </dgm:prSet>
      <dgm:spPr/>
      <dgm:t>
        <a:bodyPr/>
        <a:lstStyle/>
        <a:p>
          <a:endParaRPr lang="id-ID"/>
        </a:p>
      </dgm:t>
    </dgm:pt>
    <dgm:pt modelId="{C2D4B2A1-820A-4977-9EA0-105664AD66C0}" type="pres">
      <dgm:prSet presAssocID="{AA2E7801-08CA-4552-BAC8-6D61B4CBC778}" presName="sibTrans" presStyleCnt="0"/>
      <dgm:spPr/>
    </dgm:pt>
    <dgm:pt modelId="{60E2F8E6-D4D1-46E6-A290-C549130C1514}" type="pres">
      <dgm:prSet presAssocID="{F5021FE1-C418-4FC7-9FDC-B2965F68ABB8}" presName="node" presStyleLbl="node1" presStyleIdx="6" presStyleCnt="8" custLinFactNeighborX="1250" custLinFactNeighborY="8334">
        <dgm:presLayoutVars>
          <dgm:bulletEnabled val="1"/>
        </dgm:presLayoutVars>
      </dgm:prSet>
      <dgm:spPr/>
      <dgm:t>
        <a:bodyPr/>
        <a:lstStyle/>
        <a:p>
          <a:endParaRPr lang="id-ID"/>
        </a:p>
      </dgm:t>
    </dgm:pt>
    <dgm:pt modelId="{AA011BFC-113B-4AD5-B1FD-9AB41BDD4DDD}" type="pres">
      <dgm:prSet presAssocID="{567BEEDB-70DA-40DF-9EBE-6C20ABF1902A}" presName="sibTrans" presStyleCnt="0"/>
      <dgm:spPr/>
    </dgm:pt>
    <dgm:pt modelId="{CC4BE65C-339A-438C-9B43-8B22455CC360}" type="pres">
      <dgm:prSet presAssocID="{FD39ABA1-A74B-426B-8450-E20217F0AA51}" presName="node" presStyleLbl="node1" presStyleIdx="7" presStyleCnt="8" custLinFactNeighborX="2500" custLinFactNeighborY="2084">
        <dgm:presLayoutVars>
          <dgm:bulletEnabled val="1"/>
        </dgm:presLayoutVars>
      </dgm:prSet>
      <dgm:spPr/>
      <dgm:t>
        <a:bodyPr/>
        <a:lstStyle/>
        <a:p>
          <a:endParaRPr lang="id-ID"/>
        </a:p>
      </dgm:t>
    </dgm:pt>
  </dgm:ptLst>
  <dgm:cxnLst>
    <dgm:cxn modelId="{80F8C060-0BFD-4859-BFBA-1E16055A6D89}" srcId="{4A47CE8F-E7A5-44C3-89B6-98347DC2B7F3}" destId="{525EAF00-2027-4D38-AA9D-6FB47EC15805}" srcOrd="2" destOrd="0" parTransId="{F18CB66C-F887-4ADE-A28D-FF42CDA54427}" sibTransId="{8139B29E-633A-4839-8DDA-5720D52F34CA}"/>
    <dgm:cxn modelId="{80900194-EF37-4265-B404-9320E4B4EDA8}" srcId="{4A47CE8F-E7A5-44C3-89B6-98347DC2B7F3}" destId="{F5021FE1-C418-4FC7-9FDC-B2965F68ABB8}" srcOrd="6" destOrd="0" parTransId="{8DBE566E-4A1F-4FB3-9AD4-7BA24C3293F3}" sibTransId="{567BEEDB-70DA-40DF-9EBE-6C20ABF1902A}"/>
    <dgm:cxn modelId="{9A99D618-AADD-4BE8-9F42-46C6D2F4D34F}" srcId="{4A47CE8F-E7A5-44C3-89B6-98347DC2B7F3}" destId="{61B1F588-B029-4C35-90AB-37FAB045C684}" srcOrd="4" destOrd="0" parTransId="{A9258D2F-F057-4B19-AD74-AA167D081B54}" sibTransId="{6E449D60-73CD-47C2-B5D0-7B628C08BBA2}"/>
    <dgm:cxn modelId="{BA8899E4-A006-4674-8043-A8F4DDF6E04F}" type="presOf" srcId="{61B1F588-B029-4C35-90AB-37FAB045C684}" destId="{CEDFBB7A-7C1D-4E1D-91A0-DE8F295B993C}" srcOrd="0" destOrd="0" presId="urn:microsoft.com/office/officeart/2005/8/layout/default"/>
    <dgm:cxn modelId="{F8844F8B-84CE-4E06-8B1A-1F5E8C37FB1C}" type="presOf" srcId="{FD39ABA1-A74B-426B-8450-E20217F0AA51}" destId="{CC4BE65C-339A-438C-9B43-8B22455CC360}" srcOrd="0" destOrd="0" presId="urn:microsoft.com/office/officeart/2005/8/layout/default"/>
    <dgm:cxn modelId="{24CC93CC-B7D8-4DCF-93E9-62E739E92E1E}" type="presOf" srcId="{525EAF00-2027-4D38-AA9D-6FB47EC15805}" destId="{98A6B146-CE78-4AB7-9ED4-7C2FEC5AEB83}" srcOrd="0" destOrd="0" presId="urn:microsoft.com/office/officeart/2005/8/layout/default"/>
    <dgm:cxn modelId="{685FE74B-EA2B-490A-BA2C-49553E4ABC6D}" type="presOf" srcId="{4A47CE8F-E7A5-44C3-89B6-98347DC2B7F3}" destId="{369E55B6-80EC-4959-99D6-7D452AE0034C}" srcOrd="0" destOrd="0" presId="urn:microsoft.com/office/officeart/2005/8/layout/default"/>
    <dgm:cxn modelId="{BCCE15E4-4E49-4B87-AA3D-428FFCE4B94C}" type="presOf" srcId="{3D3278CB-F081-4611-BD33-DBEE27842CA9}" destId="{89C10777-D0B0-42C4-BC7D-14AE2C13FB86}" srcOrd="0" destOrd="0" presId="urn:microsoft.com/office/officeart/2005/8/layout/default"/>
    <dgm:cxn modelId="{AF19290A-3A73-4155-A136-4ED745E1FA40}" srcId="{4A47CE8F-E7A5-44C3-89B6-98347DC2B7F3}" destId="{C9C4591E-E2E4-4F14-8B6A-9F1C8AD703FC}" srcOrd="1" destOrd="0" parTransId="{2452C5A1-68E3-4DCA-9D46-2A75C26F3482}" sibTransId="{B87D3A57-FE59-4AAF-9337-95BD1B6E67FC}"/>
    <dgm:cxn modelId="{074493F9-5A8F-46D1-B241-BE3979E02FD3}" srcId="{4A47CE8F-E7A5-44C3-89B6-98347DC2B7F3}" destId="{5EF40263-0F21-45F7-B803-EA7E3925B706}" srcOrd="5" destOrd="0" parTransId="{7CFE7230-E4C3-41CC-B410-B2B1FF5DDAD0}" sibTransId="{AA2E7801-08CA-4552-BAC8-6D61B4CBC778}"/>
    <dgm:cxn modelId="{37869A44-57C2-4F3A-B75C-7243A63A212A}" type="presOf" srcId="{C9C4591E-E2E4-4F14-8B6A-9F1C8AD703FC}" destId="{471D871F-3402-4DD2-A386-72B9828831A5}" srcOrd="0" destOrd="0" presId="urn:microsoft.com/office/officeart/2005/8/layout/default"/>
    <dgm:cxn modelId="{FCF24EA4-D44F-476E-ACA9-5DF54D5F4971}" type="presOf" srcId="{DB3F53AB-FB6C-4A22-8F72-DD524E9F5B4A}" destId="{E13359F1-C60A-4CEF-8D83-4103D849BF96}" srcOrd="0" destOrd="0" presId="urn:microsoft.com/office/officeart/2005/8/layout/default"/>
    <dgm:cxn modelId="{B2FC8397-11BA-41FF-AFD3-A7DE81653A02}" srcId="{4A47CE8F-E7A5-44C3-89B6-98347DC2B7F3}" destId="{3D3278CB-F081-4611-BD33-DBEE27842CA9}" srcOrd="3" destOrd="0" parTransId="{164B2018-72E3-422F-8A11-9002954E084E}" sibTransId="{5E740B8F-F356-461A-B388-240C266746B9}"/>
    <dgm:cxn modelId="{D2150A2F-AFFD-434B-9AC3-7202D87B7565}" srcId="{4A47CE8F-E7A5-44C3-89B6-98347DC2B7F3}" destId="{DB3F53AB-FB6C-4A22-8F72-DD524E9F5B4A}" srcOrd="0" destOrd="0" parTransId="{7ADD32BD-0563-481B-9931-3F1F904E1730}" sibTransId="{FDB5E14E-6837-4DA5-8CA7-F8FC34E77F20}"/>
    <dgm:cxn modelId="{0FD0A0BE-A251-4677-B6A3-4A57E4F097EC}" type="presOf" srcId="{F5021FE1-C418-4FC7-9FDC-B2965F68ABB8}" destId="{60E2F8E6-D4D1-46E6-A290-C549130C1514}" srcOrd="0" destOrd="0" presId="urn:microsoft.com/office/officeart/2005/8/layout/default"/>
    <dgm:cxn modelId="{08CADD06-9519-46A2-A8DE-23DCD9410063}" srcId="{4A47CE8F-E7A5-44C3-89B6-98347DC2B7F3}" destId="{FD39ABA1-A74B-426B-8450-E20217F0AA51}" srcOrd="7" destOrd="0" parTransId="{ED9C5EF4-AAB3-4901-85D9-79CDF06D8F70}" sibTransId="{B8D36B21-769A-4E06-824A-4D20EC5815FA}"/>
    <dgm:cxn modelId="{F206A8C7-ACE3-4719-87D2-A955B59EA5DD}" type="presOf" srcId="{5EF40263-0F21-45F7-B803-EA7E3925B706}" destId="{B10F8851-5393-4510-9D30-06BCDA08E15F}" srcOrd="0" destOrd="0" presId="urn:microsoft.com/office/officeart/2005/8/layout/default"/>
    <dgm:cxn modelId="{B07C6A25-CCD3-47A7-83CA-EC817148B8CF}" type="presParOf" srcId="{369E55B6-80EC-4959-99D6-7D452AE0034C}" destId="{E13359F1-C60A-4CEF-8D83-4103D849BF96}" srcOrd="0" destOrd="0" presId="urn:microsoft.com/office/officeart/2005/8/layout/default"/>
    <dgm:cxn modelId="{4AFA377B-2D17-4E73-912A-E1958E0634AD}" type="presParOf" srcId="{369E55B6-80EC-4959-99D6-7D452AE0034C}" destId="{67ED1A4A-AE51-4D79-9B0D-CEDA73DB070A}" srcOrd="1" destOrd="0" presId="urn:microsoft.com/office/officeart/2005/8/layout/default"/>
    <dgm:cxn modelId="{296DFB32-3A31-41CF-845B-CE27C1EBAE93}" type="presParOf" srcId="{369E55B6-80EC-4959-99D6-7D452AE0034C}" destId="{471D871F-3402-4DD2-A386-72B9828831A5}" srcOrd="2" destOrd="0" presId="urn:microsoft.com/office/officeart/2005/8/layout/default"/>
    <dgm:cxn modelId="{88C8583C-E75A-41D5-A3ED-5AF993213758}" type="presParOf" srcId="{369E55B6-80EC-4959-99D6-7D452AE0034C}" destId="{948331B0-C0C3-463A-A1C9-C079CB20FA3B}" srcOrd="3" destOrd="0" presId="urn:microsoft.com/office/officeart/2005/8/layout/default"/>
    <dgm:cxn modelId="{75A98600-E2F7-41D9-8F09-DB835EDFDCC2}" type="presParOf" srcId="{369E55B6-80EC-4959-99D6-7D452AE0034C}" destId="{98A6B146-CE78-4AB7-9ED4-7C2FEC5AEB83}" srcOrd="4" destOrd="0" presId="urn:microsoft.com/office/officeart/2005/8/layout/default"/>
    <dgm:cxn modelId="{B2789394-1C5C-4D90-BCE8-4DDB4A3934EF}" type="presParOf" srcId="{369E55B6-80EC-4959-99D6-7D452AE0034C}" destId="{EC956241-DFF0-4464-B167-EAF54D468B4B}" srcOrd="5" destOrd="0" presId="urn:microsoft.com/office/officeart/2005/8/layout/default"/>
    <dgm:cxn modelId="{5E1CC576-0D82-489F-AD77-14D08E4F0154}" type="presParOf" srcId="{369E55B6-80EC-4959-99D6-7D452AE0034C}" destId="{89C10777-D0B0-42C4-BC7D-14AE2C13FB86}" srcOrd="6" destOrd="0" presId="urn:microsoft.com/office/officeart/2005/8/layout/default"/>
    <dgm:cxn modelId="{4986C3B3-6A5B-4E58-9D9C-836730E207EB}" type="presParOf" srcId="{369E55B6-80EC-4959-99D6-7D452AE0034C}" destId="{07A30B8B-98FC-43A6-92FF-959E4F55CFF0}" srcOrd="7" destOrd="0" presId="urn:microsoft.com/office/officeart/2005/8/layout/default"/>
    <dgm:cxn modelId="{98D2F0AD-D2D1-4182-A564-649DDE4EFCBB}" type="presParOf" srcId="{369E55B6-80EC-4959-99D6-7D452AE0034C}" destId="{CEDFBB7A-7C1D-4E1D-91A0-DE8F295B993C}" srcOrd="8" destOrd="0" presId="urn:microsoft.com/office/officeart/2005/8/layout/default"/>
    <dgm:cxn modelId="{00F450D0-3C60-4EC3-904D-E14E56C09D94}" type="presParOf" srcId="{369E55B6-80EC-4959-99D6-7D452AE0034C}" destId="{7A945773-2794-48ED-A25F-3B3C9C098892}" srcOrd="9" destOrd="0" presId="urn:microsoft.com/office/officeart/2005/8/layout/default"/>
    <dgm:cxn modelId="{B543E9C0-D884-4353-8EE4-F32A68F9FB3B}" type="presParOf" srcId="{369E55B6-80EC-4959-99D6-7D452AE0034C}" destId="{B10F8851-5393-4510-9D30-06BCDA08E15F}" srcOrd="10" destOrd="0" presId="urn:microsoft.com/office/officeart/2005/8/layout/default"/>
    <dgm:cxn modelId="{697755A5-FBB9-4494-BD65-FD85810887E0}" type="presParOf" srcId="{369E55B6-80EC-4959-99D6-7D452AE0034C}" destId="{C2D4B2A1-820A-4977-9EA0-105664AD66C0}" srcOrd="11" destOrd="0" presId="urn:microsoft.com/office/officeart/2005/8/layout/default"/>
    <dgm:cxn modelId="{592E6B36-B056-477A-A058-444C9D31D715}" type="presParOf" srcId="{369E55B6-80EC-4959-99D6-7D452AE0034C}" destId="{60E2F8E6-D4D1-46E6-A290-C549130C1514}" srcOrd="12" destOrd="0" presId="urn:microsoft.com/office/officeart/2005/8/layout/default"/>
    <dgm:cxn modelId="{D0053CC5-C52B-4C9D-869F-9E569FFF7038}" type="presParOf" srcId="{369E55B6-80EC-4959-99D6-7D452AE0034C}" destId="{AA011BFC-113B-4AD5-B1FD-9AB41BDD4DDD}" srcOrd="13" destOrd="0" presId="urn:microsoft.com/office/officeart/2005/8/layout/default"/>
    <dgm:cxn modelId="{BE9808B0-0CB8-41C7-AC4D-0C28555AF713}" type="presParOf" srcId="{369E55B6-80EC-4959-99D6-7D452AE0034C}" destId="{CC4BE65C-339A-438C-9B43-8B22455CC360}" srcOrd="1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E1BFDB-EDFA-4DD2-B8D0-DA5D0E471A54}">
      <dsp:nvSpPr>
        <dsp:cNvPr id="0" name=""/>
        <dsp:cNvSpPr/>
      </dsp:nvSpPr>
      <dsp:spPr>
        <a:xfrm>
          <a:off x="0" y="0"/>
          <a:ext cx="2952328" cy="2952328"/>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6CEE2-EC2B-46E0-BD70-F703B9DDC65B}">
      <dsp:nvSpPr>
        <dsp:cNvPr id="0" name=""/>
        <dsp:cNvSpPr/>
      </dsp:nvSpPr>
      <dsp:spPr>
        <a:xfrm>
          <a:off x="1476164" y="0"/>
          <a:ext cx="5724635" cy="295232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360363" lvl="0" indent="-360363" algn="l" defTabSz="1066800">
            <a:lnSpc>
              <a:spcPct val="90000"/>
            </a:lnSpc>
            <a:spcBef>
              <a:spcPct val="0"/>
            </a:spcBef>
            <a:spcAft>
              <a:spcPct val="35000"/>
            </a:spcAft>
          </a:pPr>
          <a:r>
            <a:rPr lang="en-ID" sz="2400" kern="1200" dirty="0" smtClean="0">
              <a:hlinkClick xmlns:r="http://schemas.openxmlformats.org/officeDocument/2006/relationships" r:id="" action="ppaction://hlinksldjump"/>
            </a:rPr>
            <a:t>A. </a:t>
          </a:r>
          <a:r>
            <a:rPr lang="id-ID" sz="2400" kern="1200" dirty="0" smtClean="0">
              <a:hlinkClick xmlns:r="http://schemas.openxmlformats.org/officeDocument/2006/relationships" r:id="" action="ppaction://hlinksldjump"/>
            </a:rPr>
            <a:t>Perubahan Sosial</a:t>
          </a:r>
          <a:endParaRPr lang="en-US" sz="2400" kern="1200" dirty="0"/>
        </a:p>
      </dsp:txBody>
      <dsp:txXfrm>
        <a:off x="1476164" y="0"/>
        <a:ext cx="5724635" cy="885700"/>
      </dsp:txXfrm>
    </dsp:sp>
    <dsp:sp modelId="{B4A55749-BAE2-4946-9BA5-8ECEC978371E}">
      <dsp:nvSpPr>
        <dsp:cNvPr id="0" name=""/>
        <dsp:cNvSpPr/>
      </dsp:nvSpPr>
      <dsp:spPr>
        <a:xfrm>
          <a:off x="516658" y="885700"/>
          <a:ext cx="1919011" cy="1919011"/>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63E9D-2B49-44DF-8E7F-B5BAEB8784ED}">
      <dsp:nvSpPr>
        <dsp:cNvPr id="0" name=""/>
        <dsp:cNvSpPr/>
      </dsp:nvSpPr>
      <dsp:spPr>
        <a:xfrm>
          <a:off x="1476164" y="885700"/>
          <a:ext cx="5724635" cy="1919011"/>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360363" lvl="0" indent="-360363" algn="l" defTabSz="1066800">
            <a:lnSpc>
              <a:spcPct val="90000"/>
            </a:lnSpc>
            <a:spcBef>
              <a:spcPct val="0"/>
            </a:spcBef>
            <a:spcAft>
              <a:spcPct val="35000"/>
            </a:spcAft>
          </a:pPr>
          <a:r>
            <a:rPr lang="en-ID" sz="2400" kern="1200" dirty="0" smtClean="0">
              <a:hlinkClick xmlns:r="http://schemas.openxmlformats.org/officeDocument/2006/relationships" r:id="" action="ppaction://hlinksldjump"/>
            </a:rPr>
            <a:t>B. </a:t>
          </a:r>
          <a:r>
            <a:rPr lang="id-ID" sz="2400" kern="1200" dirty="0" smtClean="0">
              <a:hlinkClick xmlns:r="http://schemas.openxmlformats.org/officeDocument/2006/relationships" r:id="" action="ppaction://hlinksldjump"/>
            </a:rPr>
            <a:t>Bentuk-Bentuk Perubahan Sosial</a:t>
          </a:r>
          <a:endParaRPr lang="en-US" sz="2400" kern="1200" dirty="0"/>
        </a:p>
      </dsp:txBody>
      <dsp:txXfrm>
        <a:off x="1476164" y="885700"/>
        <a:ext cx="5724635" cy="885697"/>
      </dsp:txXfrm>
    </dsp:sp>
    <dsp:sp modelId="{5B6E4D1D-3A3E-4595-B656-225B21010F21}">
      <dsp:nvSpPr>
        <dsp:cNvPr id="0" name=""/>
        <dsp:cNvSpPr/>
      </dsp:nvSpPr>
      <dsp:spPr>
        <a:xfrm>
          <a:off x="1033315" y="1771397"/>
          <a:ext cx="885697" cy="885697"/>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64D17-C795-4B82-8C9A-8A9C86AA5E62}">
      <dsp:nvSpPr>
        <dsp:cNvPr id="0" name=""/>
        <dsp:cNvSpPr/>
      </dsp:nvSpPr>
      <dsp:spPr>
        <a:xfrm>
          <a:off x="1476164" y="1771397"/>
          <a:ext cx="5724635" cy="885697"/>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360363" lvl="0" indent="-360363" algn="l" defTabSz="1066800">
            <a:lnSpc>
              <a:spcPct val="90000"/>
            </a:lnSpc>
            <a:spcBef>
              <a:spcPct val="0"/>
            </a:spcBef>
            <a:spcAft>
              <a:spcPct val="35000"/>
            </a:spcAft>
          </a:pPr>
          <a:r>
            <a:rPr lang="en-ID" sz="2400" kern="1200" dirty="0" smtClean="0">
              <a:hlinkClick xmlns:r="http://schemas.openxmlformats.org/officeDocument/2006/relationships" r:id="" action="ppaction://hlinksldjump"/>
            </a:rPr>
            <a:t>C.  </a:t>
          </a:r>
          <a:r>
            <a:rPr lang="id-ID" sz="2400" kern="1200" dirty="0" smtClean="0">
              <a:hlinkClick xmlns:r="http://schemas.openxmlformats.org/officeDocument/2006/relationships" r:id="" action="ppaction://hlinksldjump"/>
            </a:rPr>
            <a:t>Dampak Perubahan Sosial dalam Masyarakat</a:t>
          </a:r>
          <a:endParaRPr lang="en-US" sz="2400" kern="1200" dirty="0"/>
        </a:p>
      </dsp:txBody>
      <dsp:txXfrm>
        <a:off x="1476164" y="1771397"/>
        <a:ext cx="5724635" cy="88569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584235-815C-4430-9B4E-74EE32FCDA4F}">
      <dsp:nvSpPr>
        <dsp:cNvPr id="0" name=""/>
        <dsp:cNvSpPr/>
      </dsp:nvSpPr>
      <dsp:spPr>
        <a:xfrm>
          <a:off x="365744" y="0"/>
          <a:ext cx="7498112" cy="4686320"/>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7203A6D-7DA4-4BCF-9A69-F0A3CE3359D4}">
      <dsp:nvSpPr>
        <dsp:cNvPr id="0" name=""/>
        <dsp:cNvSpPr/>
      </dsp:nvSpPr>
      <dsp:spPr>
        <a:xfrm>
          <a:off x="1318004" y="3234498"/>
          <a:ext cx="194950" cy="19495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2C937C-791E-448B-9653-60F7625C4169}">
      <dsp:nvSpPr>
        <dsp:cNvPr id="0" name=""/>
        <dsp:cNvSpPr/>
      </dsp:nvSpPr>
      <dsp:spPr>
        <a:xfrm>
          <a:off x="1079991" y="3459336"/>
          <a:ext cx="2448399" cy="43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00" tIns="0" rIns="0" bIns="0" numCol="1" spcCol="1270" anchor="t" anchorCtr="0">
          <a:noAutofit/>
        </a:bodyPr>
        <a:lstStyle/>
        <a:p>
          <a:pPr lvl="0" algn="l" defTabSz="1244600">
            <a:lnSpc>
              <a:spcPct val="90000"/>
            </a:lnSpc>
            <a:spcBef>
              <a:spcPct val="0"/>
            </a:spcBef>
            <a:spcAft>
              <a:spcPct val="35000"/>
            </a:spcAft>
          </a:pPr>
          <a:r>
            <a:rPr lang="en-ID" sz="2800" kern="1200" dirty="0" smtClean="0"/>
            <a:t>Pramodern </a:t>
          </a:r>
          <a:endParaRPr lang="en-US" sz="2800" kern="1200" dirty="0"/>
        </a:p>
      </dsp:txBody>
      <dsp:txXfrm>
        <a:off x="1079991" y="3459336"/>
        <a:ext cx="2448399" cy="435070"/>
      </dsp:txXfrm>
    </dsp:sp>
    <dsp:sp modelId="{085F002A-356B-48EA-B81A-79DFA915C42D}">
      <dsp:nvSpPr>
        <dsp:cNvPr id="0" name=""/>
        <dsp:cNvSpPr/>
      </dsp:nvSpPr>
      <dsp:spPr>
        <a:xfrm>
          <a:off x="3038820" y="1960756"/>
          <a:ext cx="352411" cy="352411"/>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403AC6-FB80-4E80-A295-F7A232B39E6A}">
      <dsp:nvSpPr>
        <dsp:cNvPr id="0" name=""/>
        <dsp:cNvSpPr/>
      </dsp:nvSpPr>
      <dsp:spPr>
        <a:xfrm>
          <a:off x="3220092" y="2136961"/>
          <a:ext cx="1789415" cy="254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735" tIns="0" rIns="0" bIns="0" numCol="1" spcCol="1270" anchor="t" anchorCtr="0">
          <a:noAutofit/>
        </a:bodyPr>
        <a:lstStyle/>
        <a:p>
          <a:pPr lvl="0" algn="ctr" defTabSz="1244600">
            <a:lnSpc>
              <a:spcPct val="90000"/>
            </a:lnSpc>
            <a:spcBef>
              <a:spcPct val="0"/>
            </a:spcBef>
            <a:spcAft>
              <a:spcPct val="35000"/>
            </a:spcAft>
          </a:pPr>
          <a:r>
            <a:rPr lang="en-ID" sz="2800" kern="1200" dirty="0" smtClean="0"/>
            <a:t>Modern </a:t>
          </a:r>
          <a:r>
            <a:rPr lang="en-ID" sz="2800" kern="1200" dirty="0" err="1" smtClean="0"/>
            <a:t>Awal</a:t>
          </a:r>
          <a:endParaRPr lang="en-US" sz="2800" kern="1200" dirty="0"/>
        </a:p>
      </dsp:txBody>
      <dsp:txXfrm>
        <a:off x="3220092" y="2136961"/>
        <a:ext cx="1789415" cy="2549358"/>
      </dsp:txXfrm>
    </dsp:sp>
    <dsp:sp modelId="{BCA9CFEC-8D1B-4CE4-B6F9-5E9F613F570A}">
      <dsp:nvSpPr>
        <dsp:cNvPr id="0" name=""/>
        <dsp:cNvSpPr/>
      </dsp:nvSpPr>
      <dsp:spPr>
        <a:xfrm>
          <a:off x="5108299" y="1185638"/>
          <a:ext cx="487377" cy="487377"/>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BDCC1E-DC9A-4F66-A1B3-D4DDF64ADB40}">
      <dsp:nvSpPr>
        <dsp:cNvPr id="0" name=""/>
        <dsp:cNvSpPr/>
      </dsp:nvSpPr>
      <dsp:spPr>
        <a:xfrm>
          <a:off x="5351988" y="1429327"/>
          <a:ext cx="1799546" cy="325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51" tIns="0" rIns="0" bIns="0" numCol="1" spcCol="1270" anchor="t" anchorCtr="0">
          <a:noAutofit/>
        </a:bodyPr>
        <a:lstStyle/>
        <a:p>
          <a:pPr lvl="0" algn="l" defTabSz="1244600">
            <a:lnSpc>
              <a:spcPct val="90000"/>
            </a:lnSpc>
            <a:spcBef>
              <a:spcPct val="0"/>
            </a:spcBef>
            <a:spcAft>
              <a:spcPct val="35000"/>
            </a:spcAft>
          </a:pPr>
          <a:r>
            <a:rPr lang="en-ID" sz="2800" kern="1200" dirty="0" smtClean="0"/>
            <a:t>Modern</a:t>
          </a:r>
          <a:endParaRPr lang="en-US" sz="2800" kern="1200" dirty="0"/>
        </a:p>
      </dsp:txBody>
      <dsp:txXfrm>
        <a:off x="5351988" y="1429327"/>
        <a:ext cx="1799546" cy="325699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5982E2-C240-4F33-87E5-69F5586BB3E7}">
      <dsp:nvSpPr>
        <dsp:cNvPr id="0" name=""/>
        <dsp:cNvSpPr/>
      </dsp:nvSpPr>
      <dsp:spPr>
        <a:xfrm rot="1775950">
          <a:off x="2609337" y="3197353"/>
          <a:ext cx="899625" cy="66621"/>
        </a:xfrm>
        <a:custGeom>
          <a:avLst/>
          <a:gdLst/>
          <a:ahLst/>
          <a:cxnLst/>
          <a:rect l="0" t="0" r="0" b="0"/>
          <a:pathLst>
            <a:path>
              <a:moveTo>
                <a:pt x="0" y="33310"/>
              </a:moveTo>
              <a:lnTo>
                <a:pt x="899625" y="3331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B67B5-BD71-4F8F-843E-AB63604A2944}">
      <dsp:nvSpPr>
        <dsp:cNvPr id="0" name=""/>
        <dsp:cNvSpPr/>
      </dsp:nvSpPr>
      <dsp:spPr>
        <a:xfrm rot="19901986">
          <a:off x="2610898" y="1568921"/>
          <a:ext cx="956098" cy="66621"/>
        </a:xfrm>
        <a:custGeom>
          <a:avLst/>
          <a:gdLst/>
          <a:ahLst/>
          <a:cxnLst/>
          <a:rect l="0" t="0" r="0" b="0"/>
          <a:pathLst>
            <a:path>
              <a:moveTo>
                <a:pt x="0" y="33310"/>
              </a:moveTo>
              <a:lnTo>
                <a:pt x="956098" y="3331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55A9C-AB25-4A7F-AF45-1CBDCB28304E}">
      <dsp:nvSpPr>
        <dsp:cNvPr id="0" name=""/>
        <dsp:cNvSpPr/>
      </dsp:nvSpPr>
      <dsp:spPr>
        <a:xfrm>
          <a:off x="79008" y="879938"/>
          <a:ext cx="3045916" cy="304591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F8D1F-093F-4700-AA4D-90513EAA3CDF}">
      <dsp:nvSpPr>
        <dsp:cNvPr id="0" name=""/>
        <dsp:cNvSpPr/>
      </dsp:nvSpPr>
      <dsp:spPr>
        <a:xfrm>
          <a:off x="3400639" y="28604"/>
          <a:ext cx="1827549" cy="1827549"/>
        </a:xfrm>
        <a:prstGeom prst="ellipse">
          <a:avLst/>
        </a:prstGeom>
        <a:solidFill>
          <a:srgbClr val="00B05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ID" sz="5800" kern="1200" dirty="0" smtClean="0"/>
            <a:t>Pro</a:t>
          </a:r>
          <a:endParaRPr lang="en-US" sz="5800" kern="1200" dirty="0"/>
        </a:p>
      </dsp:txBody>
      <dsp:txXfrm>
        <a:off x="3400639" y="28604"/>
        <a:ext cx="1827549" cy="1827549"/>
      </dsp:txXfrm>
    </dsp:sp>
    <dsp:sp modelId="{075BDB97-E8C9-455D-B6E8-C0E33D209EBA}">
      <dsp:nvSpPr>
        <dsp:cNvPr id="0" name=""/>
        <dsp:cNvSpPr/>
      </dsp:nvSpPr>
      <dsp:spPr>
        <a:xfrm>
          <a:off x="5410943" y="28604"/>
          <a:ext cx="2741324" cy="1827549"/>
        </a:xfrm>
        <a:prstGeom prst="rect">
          <a:avLst/>
        </a:prstGeom>
        <a:solidFill>
          <a:schemeClr val="lt1"/>
        </a:solidFill>
        <a:ln w="25400" cap="flat" cmpd="sng" algn="ctr">
          <a:solidFill>
            <a:srgbClr val="00B05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L="360363" lvl="1" indent="-180975" algn="l" defTabSz="800100">
            <a:lnSpc>
              <a:spcPct val="90000"/>
            </a:lnSpc>
            <a:spcBef>
              <a:spcPct val="0"/>
            </a:spcBef>
            <a:spcAft>
              <a:spcPct val="15000"/>
            </a:spcAft>
            <a:buChar char="••"/>
          </a:pPr>
          <a:r>
            <a:rPr lang="en-ID" sz="1800" kern="1200" dirty="0" smtClean="0"/>
            <a:t>Mendorong kesejahteraan.</a:t>
          </a:r>
          <a:endParaRPr lang="en-US" sz="1800" kern="1200" dirty="0"/>
        </a:p>
        <a:p>
          <a:pPr marL="360363" lvl="1" indent="-180975" algn="l" defTabSz="800100">
            <a:lnSpc>
              <a:spcPct val="90000"/>
            </a:lnSpc>
            <a:spcBef>
              <a:spcPct val="0"/>
            </a:spcBef>
            <a:spcAft>
              <a:spcPct val="15000"/>
            </a:spcAft>
            <a:buChar char="••"/>
          </a:pPr>
          <a:r>
            <a:rPr lang="en-ID" sz="1800" kern="1200" dirty="0" smtClean="0"/>
            <a:t>Meningkatkan kemakmuran.</a:t>
          </a:r>
          <a:endParaRPr lang="en-US" sz="1800" kern="1200" dirty="0"/>
        </a:p>
        <a:p>
          <a:pPr marL="360363" lvl="1" indent="-180975" algn="l" defTabSz="800100">
            <a:lnSpc>
              <a:spcPct val="90000"/>
            </a:lnSpc>
            <a:spcBef>
              <a:spcPct val="0"/>
            </a:spcBef>
            <a:spcAft>
              <a:spcPct val="15000"/>
            </a:spcAft>
            <a:buChar char="••"/>
          </a:pPr>
          <a:r>
            <a:rPr lang="en-ID" sz="1800" kern="1200" dirty="0" smtClean="0"/>
            <a:t>Menolak proteksi barang impor.</a:t>
          </a:r>
          <a:endParaRPr lang="en-US" sz="1800" kern="1200" dirty="0"/>
        </a:p>
      </dsp:txBody>
      <dsp:txXfrm>
        <a:off x="5410943" y="28604"/>
        <a:ext cx="2741324" cy="1827549"/>
      </dsp:txXfrm>
    </dsp:sp>
    <dsp:sp modelId="{FCD39680-4380-44AA-8AD5-FF2EE68C6A68}">
      <dsp:nvSpPr>
        <dsp:cNvPr id="0" name=""/>
        <dsp:cNvSpPr/>
      </dsp:nvSpPr>
      <dsp:spPr>
        <a:xfrm>
          <a:off x="3335847" y="2953997"/>
          <a:ext cx="1856388" cy="1922235"/>
        </a:xfrm>
        <a:prstGeom prst="ellipse">
          <a:avLst/>
        </a:prstGeom>
        <a:solidFill>
          <a:srgbClr val="FC8328"/>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ID" sz="5800" kern="1200" dirty="0" smtClean="0"/>
            <a:t>Anti</a:t>
          </a:r>
          <a:endParaRPr lang="en-US" sz="5800" kern="1200" dirty="0"/>
        </a:p>
      </dsp:txBody>
      <dsp:txXfrm>
        <a:off x="3335847" y="2953997"/>
        <a:ext cx="1856388" cy="1922235"/>
      </dsp:txXfrm>
    </dsp:sp>
    <dsp:sp modelId="{F0C729FF-5190-4B4C-9CB4-A18B1B82A22E}">
      <dsp:nvSpPr>
        <dsp:cNvPr id="0" name=""/>
        <dsp:cNvSpPr/>
      </dsp:nvSpPr>
      <dsp:spPr>
        <a:xfrm>
          <a:off x="5338943" y="2953997"/>
          <a:ext cx="2784582" cy="1922235"/>
        </a:xfrm>
        <a:prstGeom prst="rect">
          <a:avLst/>
        </a:prstGeom>
        <a:solidFill>
          <a:schemeClr val="lt1">
            <a:alpha val="78000"/>
          </a:schemeClr>
        </a:solidFill>
        <a:ln w="25400" cap="flat" cmpd="sng" algn="ctr">
          <a:solidFill>
            <a:srgbClr val="FFC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marL="360363" lvl="1" indent="-180975" algn="l" defTabSz="800100">
            <a:lnSpc>
              <a:spcPct val="90000"/>
            </a:lnSpc>
            <a:spcBef>
              <a:spcPct val="0"/>
            </a:spcBef>
            <a:spcAft>
              <a:spcPct val="15000"/>
            </a:spcAft>
            <a:buChar char="••"/>
          </a:pPr>
          <a:r>
            <a:rPr lang="en-ID" sz="1800" kern="1200" dirty="0" smtClean="0"/>
            <a:t>Menimbulkan permasalahan sosial.</a:t>
          </a:r>
          <a:endParaRPr lang="en-US" sz="1800" kern="1200" dirty="0"/>
        </a:p>
        <a:p>
          <a:pPr marL="360363" lvl="1" indent="-180975" algn="l" defTabSz="800100">
            <a:lnSpc>
              <a:spcPct val="90000"/>
            </a:lnSpc>
            <a:spcBef>
              <a:spcPct val="0"/>
            </a:spcBef>
            <a:spcAft>
              <a:spcPct val="15000"/>
            </a:spcAft>
            <a:buChar char="••"/>
          </a:pPr>
          <a:r>
            <a:rPr lang="en-ID" sz="1800" kern="1200" dirty="0" smtClean="0"/>
            <a:t>Mendorong eksploitasi sumber daya alam dan manusia.</a:t>
          </a:r>
          <a:endParaRPr lang="en-US" sz="1800" kern="1200" dirty="0"/>
        </a:p>
        <a:p>
          <a:pPr marL="360363" lvl="1" indent="-180975" algn="l" defTabSz="800100">
            <a:lnSpc>
              <a:spcPct val="90000"/>
            </a:lnSpc>
            <a:spcBef>
              <a:spcPct val="0"/>
            </a:spcBef>
            <a:spcAft>
              <a:spcPct val="15000"/>
            </a:spcAft>
            <a:buChar char="••"/>
          </a:pPr>
          <a:r>
            <a:rPr lang="en-ID" sz="1800" kern="1200" dirty="0" smtClean="0"/>
            <a:t>Mendorong pola pikir profit.</a:t>
          </a:r>
          <a:endParaRPr lang="en-US" sz="1800" kern="1200" dirty="0"/>
        </a:p>
      </dsp:txBody>
      <dsp:txXfrm>
        <a:off x="5338943" y="2953997"/>
        <a:ext cx="2784582" cy="192223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7D68EE-15FE-48A1-B687-406312EAB94E}">
      <dsp:nvSpPr>
        <dsp:cNvPr id="0" name=""/>
        <dsp:cNvSpPr/>
      </dsp:nvSpPr>
      <dsp:spPr>
        <a:xfrm>
          <a:off x="711199" y="0"/>
          <a:ext cx="4064000" cy="4064000"/>
        </a:xfrm>
        <a:prstGeom prst="triangle">
          <a:avLst/>
        </a:prstGeom>
        <a:solidFill>
          <a:srgbClr val="3799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D4794-20F4-4256-941D-C3FF8F25CBBA}">
      <dsp:nvSpPr>
        <dsp:cNvPr id="0" name=""/>
        <dsp:cNvSpPr/>
      </dsp:nvSpPr>
      <dsp:spPr>
        <a:xfrm>
          <a:off x="2743199" y="408582"/>
          <a:ext cx="2641600" cy="962025"/>
        </a:xfrm>
        <a:prstGeom prst="roundRect">
          <a:avLst/>
        </a:prstGeom>
        <a:solidFill>
          <a:srgbClr val="42B868"/>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u="none" kern="1200" dirty="0" smtClean="0">
              <a:solidFill>
                <a:schemeClr val="bg1"/>
              </a:solidFill>
            </a:rPr>
            <a:t>Bidang Ekonomi</a:t>
          </a:r>
          <a:endParaRPr lang="id-ID" sz="2400" u="none" kern="1200" dirty="0">
            <a:solidFill>
              <a:schemeClr val="bg1"/>
            </a:solidFill>
          </a:endParaRPr>
        </a:p>
      </dsp:txBody>
      <dsp:txXfrm>
        <a:off x="2743199" y="408582"/>
        <a:ext cx="2641600" cy="962025"/>
      </dsp:txXfrm>
    </dsp:sp>
    <dsp:sp modelId="{49411949-74DB-42B3-AEEA-EF5E74BE2A4A}">
      <dsp:nvSpPr>
        <dsp:cNvPr id="0" name=""/>
        <dsp:cNvSpPr/>
      </dsp:nvSpPr>
      <dsp:spPr>
        <a:xfrm>
          <a:off x="2743199" y="1490860"/>
          <a:ext cx="2641600" cy="962025"/>
        </a:xfrm>
        <a:prstGeom prst="roundRect">
          <a:avLst/>
        </a:prstGeom>
        <a:solidFill>
          <a:srgbClr val="FFC85B"/>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u="none" kern="1200" dirty="0" smtClean="0"/>
            <a:t>Bidang Sosial Budaya </a:t>
          </a:r>
          <a:endParaRPr lang="id-ID" sz="2400" u="none" kern="1200" dirty="0"/>
        </a:p>
      </dsp:txBody>
      <dsp:txXfrm>
        <a:off x="2743199" y="1490860"/>
        <a:ext cx="2641600" cy="962025"/>
      </dsp:txXfrm>
    </dsp:sp>
    <dsp:sp modelId="{C5140AB4-EE1A-48A5-A924-F8B80FE495EF}">
      <dsp:nvSpPr>
        <dsp:cNvPr id="0" name=""/>
        <dsp:cNvSpPr/>
      </dsp:nvSpPr>
      <dsp:spPr>
        <a:xfrm>
          <a:off x="2743199" y="2573139"/>
          <a:ext cx="2641600" cy="962025"/>
        </a:xfrm>
        <a:prstGeom prst="roundRect">
          <a:avLst/>
        </a:prstGeom>
        <a:solidFill>
          <a:srgbClr val="FFE46D"/>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u="none" kern="1200" dirty="0" smtClean="0"/>
            <a:t>Bidang Politik</a:t>
          </a:r>
          <a:endParaRPr lang="id-ID" sz="2400" u="none" kern="1200" dirty="0"/>
        </a:p>
      </dsp:txBody>
      <dsp:txXfrm>
        <a:off x="2743199" y="2573139"/>
        <a:ext cx="2641600" cy="96202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D6749-FD6B-4384-B6E7-B063E94CF0B2}">
      <dsp:nvSpPr>
        <dsp:cNvPr id="0" name=""/>
        <dsp:cNvSpPr/>
      </dsp:nvSpPr>
      <dsp:spPr>
        <a:xfrm>
          <a:off x="1008115" y="0"/>
          <a:ext cx="4064000" cy="4064000"/>
        </a:xfrm>
        <a:prstGeom prst="diamond">
          <a:avLst/>
        </a:prstGeom>
        <a:solidFill>
          <a:srgbClr val="69C455"/>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0">
          <a:scrgbClr r="0" g="0" b="0"/>
        </a:lnRef>
        <a:fillRef idx="3">
          <a:scrgbClr r="0" g="0" b="0"/>
        </a:fillRef>
        <a:effectRef idx="0">
          <a:scrgbClr r="0" g="0" b="0"/>
        </a:effectRef>
        <a:fontRef idx="minor"/>
      </dsp:style>
    </dsp:sp>
    <dsp:sp modelId="{7573AB3F-ACC8-4B49-9403-92FCDCE77F5C}">
      <dsp:nvSpPr>
        <dsp:cNvPr id="0" name=""/>
        <dsp:cNvSpPr/>
      </dsp:nvSpPr>
      <dsp:spPr>
        <a:xfrm>
          <a:off x="1169233" y="441743"/>
          <a:ext cx="1796837" cy="1584960"/>
        </a:xfrm>
        <a:prstGeom prst="roundRect">
          <a:avLst/>
        </a:prstGeom>
        <a:solidFill>
          <a:srgbClr val="CBFC53"/>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Neo-kolonialisme</a:t>
          </a:r>
          <a:endParaRPr lang="en-US" sz="2000" u="none" kern="1200" dirty="0"/>
        </a:p>
      </dsp:txBody>
      <dsp:txXfrm>
        <a:off x="1169233" y="441743"/>
        <a:ext cx="1796837" cy="1584960"/>
      </dsp:txXfrm>
    </dsp:sp>
    <dsp:sp modelId="{9CC50423-B5B9-430E-ACCB-A36081268576}">
      <dsp:nvSpPr>
        <dsp:cNvPr id="0" name=""/>
        <dsp:cNvSpPr/>
      </dsp:nvSpPr>
      <dsp:spPr>
        <a:xfrm>
          <a:off x="3026621" y="441743"/>
          <a:ext cx="1702183" cy="1584960"/>
        </a:xfrm>
        <a:prstGeom prst="roundRect">
          <a:avLst/>
        </a:prstGeom>
        <a:solidFill>
          <a:srgbClr val="FEFF4A"/>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Budaya Populer</a:t>
          </a:r>
          <a:endParaRPr lang="en-US" sz="2000" u="none" kern="1200" dirty="0"/>
        </a:p>
      </dsp:txBody>
      <dsp:txXfrm>
        <a:off x="3026621" y="441743"/>
        <a:ext cx="1702183" cy="1584960"/>
      </dsp:txXfrm>
    </dsp:sp>
    <dsp:sp modelId="{F998445E-95DC-4857-A113-3D23CD055F3A}">
      <dsp:nvSpPr>
        <dsp:cNvPr id="0" name=""/>
        <dsp:cNvSpPr/>
      </dsp:nvSpPr>
      <dsp:spPr>
        <a:xfrm>
          <a:off x="1240667" y="2084813"/>
          <a:ext cx="1764916" cy="1584960"/>
        </a:xfrm>
        <a:prstGeom prst="roundRect">
          <a:avLst/>
        </a:prstGeom>
        <a:solidFill>
          <a:srgbClr val="FC7D5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Konsumeris-me</a:t>
          </a:r>
          <a:endParaRPr lang="en-US" sz="2000" u="none" kern="1200" dirty="0"/>
        </a:p>
      </dsp:txBody>
      <dsp:txXfrm>
        <a:off x="1240667" y="2084813"/>
        <a:ext cx="1764916" cy="1584960"/>
      </dsp:txXfrm>
    </dsp:sp>
    <dsp:sp modelId="{B1273C6D-24EB-4376-B844-63299D5F0E99}">
      <dsp:nvSpPr>
        <dsp:cNvPr id="0" name=""/>
        <dsp:cNvSpPr/>
      </dsp:nvSpPr>
      <dsp:spPr>
        <a:xfrm>
          <a:off x="3050348" y="2092960"/>
          <a:ext cx="1702183" cy="1584960"/>
        </a:xfrm>
        <a:prstGeom prst="roundRect">
          <a:avLst/>
        </a:prstGeom>
        <a:solidFill>
          <a:srgbClr val="FFBB4E"/>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Kerusakan Lingkungan</a:t>
          </a:r>
          <a:endParaRPr lang="en-US" sz="2000" u="none" kern="1200" dirty="0"/>
        </a:p>
      </dsp:txBody>
      <dsp:txXfrm>
        <a:off x="3050348" y="2092960"/>
        <a:ext cx="1702183" cy="158496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8831C7-32C3-4A6F-AF7D-CE892ACAA47A}">
      <dsp:nvSpPr>
        <dsp:cNvPr id="0" name=""/>
        <dsp:cNvSpPr/>
      </dsp:nvSpPr>
      <dsp:spPr>
        <a:xfrm>
          <a:off x="298381" y="1299789"/>
          <a:ext cx="2879676" cy="1165710"/>
        </a:xfrm>
        <a:prstGeom prst="roundRect">
          <a:avLst>
            <a:gd name="adj" fmla="val 10000"/>
          </a:avLst>
        </a:prstGeom>
        <a:solidFill>
          <a:srgbClr val="FFD700"/>
        </a:solidFill>
        <a:ln w="9525" cap="flat" cmpd="sng" algn="ctr">
          <a:solidFill>
            <a:srgbClr val="019000"/>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ID" sz="4800" kern="1200" dirty="0" smtClean="0"/>
            <a:t>NEO</a:t>
          </a:r>
          <a:r>
            <a:rPr lang="en-ID" sz="3000" kern="1200" dirty="0" smtClean="0"/>
            <a:t> </a:t>
          </a:r>
          <a:r>
            <a:rPr lang="en-ID" sz="3000" kern="1200" dirty="0" err="1" smtClean="0"/>
            <a:t>kolonialisme</a:t>
          </a:r>
          <a:endParaRPr lang="en-US" sz="3000" kern="1200" dirty="0"/>
        </a:p>
      </dsp:txBody>
      <dsp:txXfrm>
        <a:off x="298381" y="1299789"/>
        <a:ext cx="2879676" cy="1165710"/>
      </dsp:txXfrm>
    </dsp:sp>
    <dsp:sp modelId="{DAAB666D-5034-4060-8D34-AE6A7CC1E025}">
      <dsp:nvSpPr>
        <dsp:cNvPr id="0" name=""/>
        <dsp:cNvSpPr/>
      </dsp:nvSpPr>
      <dsp:spPr>
        <a:xfrm rot="18627499">
          <a:off x="2878934" y="1211233"/>
          <a:ext cx="1703901" cy="46360"/>
        </a:xfrm>
        <a:custGeom>
          <a:avLst/>
          <a:gdLst/>
          <a:ahLst/>
          <a:cxnLst/>
          <a:rect l="0" t="0" r="0" b="0"/>
          <a:pathLst>
            <a:path>
              <a:moveTo>
                <a:pt x="0" y="23180"/>
              </a:moveTo>
              <a:lnTo>
                <a:pt x="1703901" y="2318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8627499">
        <a:off x="3688287" y="1191816"/>
        <a:ext cx="85195" cy="85195"/>
      </dsp:txXfrm>
    </dsp:sp>
    <dsp:sp modelId="{58551522-BD65-438C-9238-4627A8882B19}">
      <dsp:nvSpPr>
        <dsp:cNvPr id="0" name=""/>
        <dsp:cNvSpPr/>
      </dsp:nvSpPr>
      <dsp:spPr>
        <a:xfrm>
          <a:off x="4283711" y="3327"/>
          <a:ext cx="3474422" cy="1165710"/>
        </a:xfrm>
        <a:prstGeom prst="roundRect">
          <a:avLst>
            <a:gd name="adj" fmla="val 10000"/>
          </a:avLst>
        </a:prstGeom>
        <a:solidFill>
          <a:srgbClr val="019000"/>
        </a:solidFill>
        <a:ln w="9525" cap="flat" cmpd="sng" algn="ctr">
          <a:solidFill>
            <a:srgbClr val="FFD7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D" sz="2000" kern="1200" dirty="0" smtClean="0">
              <a:solidFill>
                <a:schemeClr val="bg1"/>
              </a:solidFill>
            </a:rPr>
            <a:t>Penjajahan </a:t>
          </a:r>
          <a:r>
            <a:rPr lang="en-ID" sz="2000" kern="1200" dirty="0" err="1" smtClean="0">
              <a:solidFill>
                <a:schemeClr val="bg1"/>
              </a:solidFill>
            </a:rPr>
            <a:t>bentuk</a:t>
          </a:r>
          <a:r>
            <a:rPr lang="en-ID" sz="2000" kern="1200" dirty="0" smtClean="0">
              <a:solidFill>
                <a:schemeClr val="bg1"/>
              </a:solidFill>
            </a:rPr>
            <a:t> </a:t>
          </a:r>
          <a:r>
            <a:rPr lang="en-ID" sz="2000" kern="1200" dirty="0" err="1" smtClean="0">
              <a:solidFill>
                <a:schemeClr val="bg1"/>
              </a:solidFill>
            </a:rPr>
            <a:t>baru</a:t>
          </a:r>
          <a:r>
            <a:rPr lang="id-ID" sz="2000" kern="1200" dirty="0" smtClean="0">
              <a:solidFill>
                <a:schemeClr val="bg1"/>
              </a:solidFill>
            </a:rPr>
            <a:t>, bukan melalui dominasi maupun penjajahan fisik</a:t>
          </a:r>
          <a:endParaRPr lang="en-US" sz="2000" kern="1200" dirty="0">
            <a:solidFill>
              <a:schemeClr val="bg1"/>
            </a:solidFill>
          </a:endParaRPr>
        </a:p>
      </dsp:txBody>
      <dsp:txXfrm>
        <a:off x="4283711" y="3327"/>
        <a:ext cx="3474422" cy="1165710"/>
      </dsp:txXfrm>
    </dsp:sp>
    <dsp:sp modelId="{7E4BDF1E-B8E0-40C5-A058-6AA4EA1CDAE3}">
      <dsp:nvSpPr>
        <dsp:cNvPr id="0" name=""/>
        <dsp:cNvSpPr/>
      </dsp:nvSpPr>
      <dsp:spPr>
        <a:xfrm rot="137060">
          <a:off x="3177619" y="1881516"/>
          <a:ext cx="1106532" cy="46360"/>
        </a:xfrm>
        <a:custGeom>
          <a:avLst/>
          <a:gdLst/>
          <a:ahLst/>
          <a:cxnLst/>
          <a:rect l="0" t="0" r="0" b="0"/>
          <a:pathLst>
            <a:path>
              <a:moveTo>
                <a:pt x="0" y="23180"/>
              </a:moveTo>
              <a:lnTo>
                <a:pt x="1106532" y="2318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7060">
        <a:off x="3703221" y="1877033"/>
        <a:ext cx="55326" cy="55326"/>
      </dsp:txXfrm>
    </dsp:sp>
    <dsp:sp modelId="{93DE262C-054D-4E9D-8A28-0151BDFDEF19}">
      <dsp:nvSpPr>
        <dsp:cNvPr id="0" name=""/>
        <dsp:cNvSpPr/>
      </dsp:nvSpPr>
      <dsp:spPr>
        <a:xfrm>
          <a:off x="4283711" y="1343894"/>
          <a:ext cx="3451177" cy="1165710"/>
        </a:xfrm>
        <a:prstGeom prst="roundRect">
          <a:avLst>
            <a:gd name="adj" fmla="val 10000"/>
          </a:avLst>
        </a:prstGeom>
        <a:solidFill>
          <a:srgbClr val="2AAF2D"/>
        </a:solidFill>
        <a:ln w="9525" cap="flat" cmpd="sng" algn="ctr">
          <a:solidFill>
            <a:srgbClr val="FFD70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bg1"/>
              </a:solidFill>
            </a:rPr>
            <a:t>Negara berkembang berada di bawah pengaruh negara maju</a:t>
          </a:r>
          <a:endParaRPr lang="en-US" sz="2000" kern="1200" dirty="0">
            <a:solidFill>
              <a:schemeClr val="bg1"/>
            </a:solidFill>
          </a:endParaRPr>
        </a:p>
      </dsp:txBody>
      <dsp:txXfrm>
        <a:off x="4283711" y="1343894"/>
        <a:ext cx="3451177" cy="1165710"/>
      </dsp:txXfrm>
    </dsp:sp>
    <dsp:sp modelId="{A1219C90-6E16-47A7-A5AB-FDC9750A9EA6}">
      <dsp:nvSpPr>
        <dsp:cNvPr id="0" name=""/>
        <dsp:cNvSpPr/>
      </dsp:nvSpPr>
      <dsp:spPr>
        <a:xfrm rot="3436794">
          <a:off x="2708146" y="2719915"/>
          <a:ext cx="2045476" cy="46360"/>
        </a:xfrm>
        <a:custGeom>
          <a:avLst/>
          <a:gdLst/>
          <a:ahLst/>
          <a:cxnLst/>
          <a:rect l="0" t="0" r="0" b="0"/>
          <a:pathLst>
            <a:path>
              <a:moveTo>
                <a:pt x="0" y="23180"/>
              </a:moveTo>
              <a:lnTo>
                <a:pt x="2045476" y="2318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3436794">
        <a:off x="3679748" y="2691959"/>
        <a:ext cx="102273" cy="102273"/>
      </dsp:txXfrm>
    </dsp:sp>
    <dsp:sp modelId="{ADE52546-E652-4362-82D2-3109F7DFF7BF}">
      <dsp:nvSpPr>
        <dsp:cNvPr id="0" name=""/>
        <dsp:cNvSpPr/>
      </dsp:nvSpPr>
      <dsp:spPr>
        <a:xfrm>
          <a:off x="4283711" y="2684460"/>
          <a:ext cx="3451177" cy="1838173"/>
        </a:xfrm>
        <a:prstGeom prst="roundRect">
          <a:avLst>
            <a:gd name="adj" fmla="val 10000"/>
          </a:avLst>
        </a:prstGeom>
        <a:solidFill>
          <a:srgbClr val="81EE96"/>
        </a:solidFill>
        <a:ln w="9525" cap="flat" cmpd="sng" algn="ctr">
          <a:solidFill>
            <a:srgbClr val="FFD700"/>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Praktik neokolonialisme berbentuk intervensi negara maju terhadap negara berkembang di berbagai bidang sehingga negara berkembang mengalami ketergantungan</a:t>
          </a:r>
          <a:endParaRPr lang="en-US" sz="2000" kern="1200" dirty="0">
            <a:solidFill>
              <a:schemeClr val="tx1"/>
            </a:solidFill>
          </a:endParaRPr>
        </a:p>
      </dsp:txBody>
      <dsp:txXfrm>
        <a:off x="4283711" y="2684460"/>
        <a:ext cx="3451177" cy="183817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D6749-FD6B-4384-B6E7-B063E94CF0B2}">
      <dsp:nvSpPr>
        <dsp:cNvPr id="0" name=""/>
        <dsp:cNvSpPr/>
      </dsp:nvSpPr>
      <dsp:spPr>
        <a:xfrm>
          <a:off x="1008115" y="0"/>
          <a:ext cx="4064000" cy="4064000"/>
        </a:xfrm>
        <a:prstGeom prst="diamond">
          <a:avLst/>
        </a:prstGeom>
        <a:solidFill>
          <a:srgbClr val="69C455"/>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0">
          <a:scrgbClr r="0" g="0" b="0"/>
        </a:lnRef>
        <a:fillRef idx="3">
          <a:scrgbClr r="0" g="0" b="0"/>
        </a:fillRef>
        <a:effectRef idx="0">
          <a:scrgbClr r="0" g="0" b="0"/>
        </a:effectRef>
        <a:fontRef idx="minor"/>
      </dsp:style>
    </dsp:sp>
    <dsp:sp modelId="{7573AB3F-ACC8-4B49-9403-92FCDCE77F5C}">
      <dsp:nvSpPr>
        <dsp:cNvPr id="0" name=""/>
        <dsp:cNvSpPr/>
      </dsp:nvSpPr>
      <dsp:spPr>
        <a:xfrm>
          <a:off x="1169233" y="441743"/>
          <a:ext cx="1796837" cy="1584960"/>
        </a:xfrm>
        <a:prstGeom prst="roundRect">
          <a:avLst/>
        </a:prstGeom>
        <a:solidFill>
          <a:srgbClr val="CBFC53"/>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Lingkungan</a:t>
          </a:r>
          <a:endParaRPr lang="en-US" sz="2000" u="none" kern="1200" dirty="0"/>
        </a:p>
      </dsp:txBody>
      <dsp:txXfrm>
        <a:off x="1169233" y="441743"/>
        <a:ext cx="1796837" cy="1584960"/>
      </dsp:txXfrm>
    </dsp:sp>
    <dsp:sp modelId="{9CC50423-B5B9-430E-ACCB-A36081268576}">
      <dsp:nvSpPr>
        <dsp:cNvPr id="0" name=""/>
        <dsp:cNvSpPr/>
      </dsp:nvSpPr>
      <dsp:spPr>
        <a:xfrm>
          <a:off x="3026621" y="441743"/>
          <a:ext cx="1702183" cy="1584960"/>
        </a:xfrm>
        <a:prstGeom prst="roundRect">
          <a:avLst/>
        </a:prstGeom>
        <a:solidFill>
          <a:srgbClr val="FEFF4A"/>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Budaya</a:t>
          </a:r>
          <a:endParaRPr lang="en-US" sz="2000" u="none" kern="1200" dirty="0"/>
        </a:p>
      </dsp:txBody>
      <dsp:txXfrm>
        <a:off x="3026621" y="441743"/>
        <a:ext cx="1702183" cy="1584960"/>
      </dsp:txXfrm>
    </dsp:sp>
    <dsp:sp modelId="{F998445E-95DC-4857-A113-3D23CD055F3A}">
      <dsp:nvSpPr>
        <dsp:cNvPr id="0" name=""/>
        <dsp:cNvSpPr/>
      </dsp:nvSpPr>
      <dsp:spPr>
        <a:xfrm>
          <a:off x="1240667" y="2084813"/>
          <a:ext cx="1764916" cy="1584960"/>
        </a:xfrm>
        <a:prstGeom prst="roundRect">
          <a:avLst/>
        </a:prstGeom>
        <a:solidFill>
          <a:srgbClr val="FC7D5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Ekonomi</a:t>
          </a:r>
          <a:endParaRPr lang="en-US" sz="2000" u="none" kern="1200" dirty="0"/>
        </a:p>
      </dsp:txBody>
      <dsp:txXfrm>
        <a:off x="1240667" y="2084813"/>
        <a:ext cx="1764916" cy="1584960"/>
      </dsp:txXfrm>
    </dsp:sp>
    <dsp:sp modelId="{B1273C6D-24EB-4376-B844-63299D5F0E99}">
      <dsp:nvSpPr>
        <dsp:cNvPr id="0" name=""/>
        <dsp:cNvSpPr/>
      </dsp:nvSpPr>
      <dsp:spPr>
        <a:xfrm>
          <a:off x="3050348" y="2092960"/>
          <a:ext cx="1702183" cy="1584960"/>
        </a:xfrm>
        <a:prstGeom prst="roundRect">
          <a:avLst/>
        </a:prstGeom>
        <a:solidFill>
          <a:srgbClr val="FFBB4E"/>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D" sz="2000" u="none" kern="1200" dirty="0" smtClean="0"/>
            <a:t>Politik</a:t>
          </a:r>
          <a:endParaRPr lang="en-US" sz="2000" u="none" kern="1200" dirty="0"/>
        </a:p>
      </dsp:txBody>
      <dsp:txXfrm>
        <a:off x="3050348" y="2092960"/>
        <a:ext cx="1702183" cy="158496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08A517-DA8B-44BD-A362-FA2CCFFBF9D1}">
      <dsp:nvSpPr>
        <dsp:cNvPr id="0" name=""/>
        <dsp:cNvSpPr/>
      </dsp:nvSpPr>
      <dsp:spPr>
        <a:xfrm>
          <a:off x="1247648" y="231647"/>
          <a:ext cx="1759712" cy="1759712"/>
        </a:xfrm>
        <a:prstGeom prst="pieWedg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D" sz="1600" kern="1200" dirty="0" smtClean="0"/>
            <a:t>Melakukan Daur Ulang</a:t>
          </a:r>
          <a:endParaRPr lang="en-US" sz="1600" kern="1200" dirty="0"/>
        </a:p>
      </dsp:txBody>
      <dsp:txXfrm>
        <a:off x="1247648" y="231647"/>
        <a:ext cx="1759712" cy="1759712"/>
      </dsp:txXfrm>
    </dsp:sp>
    <dsp:sp modelId="{9DE6F0EC-C340-46E7-A36B-B712F6C20E2A}">
      <dsp:nvSpPr>
        <dsp:cNvPr id="0" name=""/>
        <dsp:cNvSpPr/>
      </dsp:nvSpPr>
      <dsp:spPr>
        <a:xfrm rot="5400000">
          <a:off x="3168354" y="216021"/>
          <a:ext cx="1759712" cy="1759712"/>
        </a:xfrm>
        <a:prstGeom prst="pieWedge">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D" sz="1600" kern="1200" dirty="0" smtClean="0"/>
            <a:t>Menanam Pohon</a:t>
          </a:r>
          <a:endParaRPr lang="en-US" sz="1600" kern="1200" dirty="0"/>
        </a:p>
      </dsp:txBody>
      <dsp:txXfrm rot="5400000">
        <a:off x="3168354" y="216021"/>
        <a:ext cx="1759712" cy="1759712"/>
      </dsp:txXfrm>
    </dsp:sp>
    <dsp:sp modelId="{1D7DEF75-A515-40DC-A809-9524607F6345}">
      <dsp:nvSpPr>
        <dsp:cNvPr id="0" name=""/>
        <dsp:cNvSpPr/>
      </dsp:nvSpPr>
      <dsp:spPr>
        <a:xfrm rot="10800000">
          <a:off x="3168354" y="2232245"/>
          <a:ext cx="1759712" cy="1759712"/>
        </a:xfrm>
        <a:prstGeom prst="pieWedge">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D" sz="1600" kern="1200" dirty="0" smtClean="0"/>
            <a:t>Mengurangi Sampah Plastik</a:t>
          </a:r>
          <a:endParaRPr lang="en-US" sz="1600" kern="1200" dirty="0"/>
        </a:p>
      </dsp:txBody>
      <dsp:txXfrm rot="10800000">
        <a:off x="3168354" y="2232245"/>
        <a:ext cx="1759712" cy="1759712"/>
      </dsp:txXfrm>
    </dsp:sp>
    <dsp:sp modelId="{6729B056-98DA-4A02-BD4B-3E08EEE6BAD1}">
      <dsp:nvSpPr>
        <dsp:cNvPr id="0" name=""/>
        <dsp:cNvSpPr/>
      </dsp:nvSpPr>
      <dsp:spPr>
        <a:xfrm rot="16200000">
          <a:off x="1224138" y="2232245"/>
          <a:ext cx="1759712" cy="1759712"/>
        </a:xfrm>
        <a:prstGeom prst="pieWedg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D" sz="1600" kern="1200" dirty="0" smtClean="0"/>
            <a:t>Hemat Energi</a:t>
          </a:r>
          <a:endParaRPr lang="en-US" sz="1600" kern="1200" dirty="0"/>
        </a:p>
      </dsp:txBody>
      <dsp:txXfrm rot="16200000">
        <a:off x="1224138" y="2232245"/>
        <a:ext cx="1759712" cy="1759712"/>
      </dsp:txXfrm>
    </dsp:sp>
    <dsp:sp modelId="{ECDB8C27-D0B6-4973-B973-9D7FD01C05B2}">
      <dsp:nvSpPr>
        <dsp:cNvPr id="0" name=""/>
        <dsp:cNvSpPr/>
      </dsp:nvSpPr>
      <dsp:spPr>
        <a:xfrm>
          <a:off x="2744216" y="1666240"/>
          <a:ext cx="607568" cy="528320"/>
        </a:xfrm>
        <a:prstGeom prst="circular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908B07E-0A0B-4EB0-A4DE-40412596E353}">
      <dsp:nvSpPr>
        <dsp:cNvPr id="0" name=""/>
        <dsp:cNvSpPr/>
      </dsp:nvSpPr>
      <dsp:spPr>
        <a:xfrm rot="10800000">
          <a:off x="2744216" y="1869440"/>
          <a:ext cx="607568" cy="528320"/>
        </a:xfrm>
        <a:prstGeom prst="circular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E1BFDB-EDFA-4DD2-B8D0-DA5D0E471A54}">
      <dsp:nvSpPr>
        <dsp:cNvPr id="0" name=""/>
        <dsp:cNvSpPr/>
      </dsp:nvSpPr>
      <dsp:spPr>
        <a:xfrm>
          <a:off x="0" y="0"/>
          <a:ext cx="2952328" cy="2952328"/>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6CEE2-EC2B-46E0-BD70-F703B9DDC65B}">
      <dsp:nvSpPr>
        <dsp:cNvPr id="0" name=""/>
        <dsp:cNvSpPr/>
      </dsp:nvSpPr>
      <dsp:spPr>
        <a:xfrm>
          <a:off x="1476164" y="0"/>
          <a:ext cx="5940660" cy="295232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360363" lvl="0" indent="-360363" algn="l" defTabSz="755650">
            <a:lnSpc>
              <a:spcPct val="90000"/>
            </a:lnSpc>
            <a:spcBef>
              <a:spcPct val="0"/>
            </a:spcBef>
            <a:spcAft>
              <a:spcPct val="35000"/>
            </a:spcAft>
          </a:pPr>
          <a:r>
            <a:rPr lang="en-ID" sz="1700" kern="1200" dirty="0" smtClean="0">
              <a:hlinkClick xmlns:r="http://schemas.openxmlformats.org/officeDocument/2006/relationships" r:id="" action="ppaction://hlinksldjump"/>
            </a:rPr>
            <a:t>A. Ketimpangan Sosial dalam Masyarakat</a:t>
          </a:r>
          <a:endParaRPr lang="en-US" sz="1700" kern="1200" dirty="0"/>
        </a:p>
      </dsp:txBody>
      <dsp:txXfrm>
        <a:off x="1476164" y="0"/>
        <a:ext cx="5940660" cy="627369"/>
      </dsp:txXfrm>
    </dsp:sp>
    <dsp:sp modelId="{B4A55749-BAE2-4946-9BA5-8ECEC978371E}">
      <dsp:nvSpPr>
        <dsp:cNvPr id="0" name=""/>
        <dsp:cNvSpPr/>
      </dsp:nvSpPr>
      <dsp:spPr>
        <a:xfrm>
          <a:off x="387493" y="627369"/>
          <a:ext cx="2177341" cy="2177341"/>
        </a:xfrm>
        <a:prstGeom prst="pie">
          <a:avLst>
            <a:gd name="adj1" fmla="val 5400000"/>
            <a:gd name="adj2" fmla="val 1620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63E9D-2B49-44DF-8E7F-B5BAEB8784ED}">
      <dsp:nvSpPr>
        <dsp:cNvPr id="0" name=""/>
        <dsp:cNvSpPr/>
      </dsp:nvSpPr>
      <dsp:spPr>
        <a:xfrm>
          <a:off x="1476164" y="627369"/>
          <a:ext cx="5940660" cy="2177341"/>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360363" lvl="0" indent="-360363" algn="l" defTabSz="755650">
            <a:lnSpc>
              <a:spcPct val="90000"/>
            </a:lnSpc>
            <a:spcBef>
              <a:spcPct val="0"/>
            </a:spcBef>
            <a:spcAft>
              <a:spcPct val="35000"/>
            </a:spcAft>
          </a:pPr>
          <a:r>
            <a:rPr lang="en-ID" sz="1700" kern="1200" dirty="0" smtClean="0">
              <a:hlinkClick xmlns:r="http://schemas.openxmlformats.org/officeDocument/2006/relationships" r:id="" action="ppaction://hlinksldjump"/>
            </a:rPr>
            <a:t>B. Bentuk-Bentuk Ketimpangan Sosial</a:t>
          </a:r>
          <a:endParaRPr lang="en-US" sz="1700" kern="1200" dirty="0"/>
        </a:p>
      </dsp:txBody>
      <dsp:txXfrm>
        <a:off x="1476164" y="627369"/>
        <a:ext cx="5940660" cy="627369"/>
      </dsp:txXfrm>
    </dsp:sp>
    <dsp:sp modelId="{5B6E4D1D-3A3E-4595-B656-225B21010F21}">
      <dsp:nvSpPr>
        <dsp:cNvPr id="0" name=""/>
        <dsp:cNvSpPr/>
      </dsp:nvSpPr>
      <dsp:spPr>
        <a:xfrm>
          <a:off x="774986" y="1254739"/>
          <a:ext cx="1402355" cy="1402355"/>
        </a:xfrm>
        <a:prstGeom prst="pie">
          <a:avLst>
            <a:gd name="adj1" fmla="val 5400000"/>
            <a:gd name="adj2" fmla="val 1620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64D17-C795-4B82-8C9A-8A9C86AA5E62}">
      <dsp:nvSpPr>
        <dsp:cNvPr id="0" name=""/>
        <dsp:cNvSpPr/>
      </dsp:nvSpPr>
      <dsp:spPr>
        <a:xfrm>
          <a:off x="1476164" y="1254739"/>
          <a:ext cx="5940660" cy="1402355"/>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360363" lvl="0" indent="-360363" algn="l" defTabSz="755650">
            <a:lnSpc>
              <a:spcPct val="90000"/>
            </a:lnSpc>
            <a:spcBef>
              <a:spcPct val="0"/>
            </a:spcBef>
            <a:spcAft>
              <a:spcPct val="35000"/>
            </a:spcAft>
          </a:pPr>
          <a:r>
            <a:rPr lang="en-ID" sz="1700" kern="1200" dirty="0" smtClean="0">
              <a:hlinkClick xmlns:r="http://schemas.openxmlformats.org/officeDocument/2006/relationships" r:id="" action="ppaction://hlinksldjump"/>
            </a:rPr>
            <a:t>C. Dampak Ketimpangan Sosial dalam Masyarakat</a:t>
          </a:r>
          <a:endParaRPr lang="en-US" sz="1700" kern="1200" dirty="0"/>
        </a:p>
      </dsp:txBody>
      <dsp:txXfrm>
        <a:off x="1476164" y="1254739"/>
        <a:ext cx="5940660" cy="627369"/>
      </dsp:txXfrm>
    </dsp:sp>
    <dsp:sp modelId="{97F01766-3D64-4090-B4E3-61748362E8C6}">
      <dsp:nvSpPr>
        <dsp:cNvPr id="0" name=""/>
        <dsp:cNvSpPr/>
      </dsp:nvSpPr>
      <dsp:spPr>
        <a:xfrm>
          <a:off x="1162479" y="1882109"/>
          <a:ext cx="627369" cy="627369"/>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EBBCA-D3E8-41CD-9D51-3E13EFACF8EB}">
      <dsp:nvSpPr>
        <dsp:cNvPr id="0" name=""/>
        <dsp:cNvSpPr/>
      </dsp:nvSpPr>
      <dsp:spPr>
        <a:xfrm>
          <a:off x="1476164" y="1882109"/>
          <a:ext cx="5940660" cy="627369"/>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9388" lvl="0" indent="-179388" algn="l" defTabSz="755650">
            <a:lnSpc>
              <a:spcPct val="90000"/>
            </a:lnSpc>
            <a:spcBef>
              <a:spcPct val="0"/>
            </a:spcBef>
            <a:spcAft>
              <a:spcPct val="35000"/>
            </a:spcAft>
          </a:pPr>
          <a:r>
            <a:rPr lang="en-ID" sz="1700" kern="1200" dirty="0" smtClean="0">
              <a:hlinkClick xmlns:r="http://schemas.openxmlformats.org/officeDocument/2006/relationships" r:id="" action="ppaction://hlinksldjump"/>
            </a:rPr>
            <a:t>D. Berbagai Sikap Kritis dalam Menghadapi Ketimpangan  Sosial</a:t>
          </a:r>
          <a:endParaRPr lang="en-US" sz="1700" kern="1200" dirty="0"/>
        </a:p>
      </dsp:txBody>
      <dsp:txXfrm>
        <a:off x="1476164" y="1882109"/>
        <a:ext cx="5940660" cy="62736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CCE421-CB24-453A-B3F9-9EB2A7083AD1}">
      <dsp:nvSpPr>
        <dsp:cNvPr id="0" name=""/>
        <dsp:cNvSpPr/>
      </dsp:nvSpPr>
      <dsp:spPr>
        <a:xfrm>
          <a:off x="3824" y="72505"/>
          <a:ext cx="4246974" cy="107612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id-ID" sz="2900" kern="1200" dirty="0" smtClean="0"/>
            <a:t>Ketimpangan pembangunan di Indonesia</a:t>
          </a:r>
          <a:endParaRPr lang="en-US" sz="2900" kern="1200" dirty="0"/>
        </a:p>
      </dsp:txBody>
      <dsp:txXfrm>
        <a:off x="3824" y="72505"/>
        <a:ext cx="4246974" cy="1076120"/>
      </dsp:txXfrm>
    </dsp:sp>
    <dsp:sp modelId="{3057E12E-8E7A-4D9F-A3C7-4EBA1B979FE8}">
      <dsp:nvSpPr>
        <dsp:cNvPr id="0" name=""/>
        <dsp:cNvSpPr/>
      </dsp:nvSpPr>
      <dsp:spPr>
        <a:xfrm>
          <a:off x="428522" y="1148626"/>
          <a:ext cx="424697" cy="807090"/>
        </a:xfrm>
        <a:custGeom>
          <a:avLst/>
          <a:gdLst/>
          <a:ahLst/>
          <a:cxnLst/>
          <a:rect l="0" t="0" r="0" b="0"/>
          <a:pathLst>
            <a:path>
              <a:moveTo>
                <a:pt x="0" y="0"/>
              </a:moveTo>
              <a:lnTo>
                <a:pt x="0" y="807090"/>
              </a:lnTo>
              <a:lnTo>
                <a:pt x="424697" y="80709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9D1FC8-839F-4263-957E-81E645A30D83}">
      <dsp:nvSpPr>
        <dsp:cNvPr id="0" name=""/>
        <dsp:cNvSpPr/>
      </dsp:nvSpPr>
      <dsp:spPr>
        <a:xfrm>
          <a:off x="853219" y="1417656"/>
          <a:ext cx="3348922" cy="107612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id-ID" sz="2200" kern="1200" dirty="0" smtClean="0"/>
            <a:t>Antara desa dan kota</a:t>
          </a:r>
          <a:endParaRPr lang="en-US" sz="2200" kern="1200" dirty="0"/>
        </a:p>
      </dsp:txBody>
      <dsp:txXfrm>
        <a:off x="853219" y="1417656"/>
        <a:ext cx="3348922" cy="1076120"/>
      </dsp:txXfrm>
    </dsp:sp>
    <dsp:sp modelId="{9D6747F0-3C84-47C3-97E5-646CAA231C99}">
      <dsp:nvSpPr>
        <dsp:cNvPr id="0" name=""/>
        <dsp:cNvSpPr/>
      </dsp:nvSpPr>
      <dsp:spPr>
        <a:xfrm>
          <a:off x="428522" y="1148626"/>
          <a:ext cx="424697" cy="2152241"/>
        </a:xfrm>
        <a:custGeom>
          <a:avLst/>
          <a:gdLst/>
          <a:ahLst/>
          <a:cxnLst/>
          <a:rect l="0" t="0" r="0" b="0"/>
          <a:pathLst>
            <a:path>
              <a:moveTo>
                <a:pt x="0" y="0"/>
              </a:moveTo>
              <a:lnTo>
                <a:pt x="0" y="2152241"/>
              </a:lnTo>
              <a:lnTo>
                <a:pt x="424697" y="215224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7ECB6E-E770-43DD-BB50-0E3B1EC70386}">
      <dsp:nvSpPr>
        <dsp:cNvPr id="0" name=""/>
        <dsp:cNvSpPr/>
      </dsp:nvSpPr>
      <dsp:spPr>
        <a:xfrm>
          <a:off x="853219" y="2762807"/>
          <a:ext cx="3348922" cy="107612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id-ID" sz="2200" kern="1200" dirty="0" smtClean="0"/>
            <a:t>Antara Pulau Jawa dan luar Pulau Jawa</a:t>
          </a:r>
          <a:endParaRPr lang="en-US" sz="2200" kern="1200" dirty="0"/>
        </a:p>
      </dsp:txBody>
      <dsp:txXfrm>
        <a:off x="853219" y="2762807"/>
        <a:ext cx="3348922" cy="1076120"/>
      </dsp:txXfrm>
    </dsp:sp>
    <dsp:sp modelId="{DBDA5F7F-5C83-477E-BFE5-FDC5422CAF70}">
      <dsp:nvSpPr>
        <dsp:cNvPr id="0" name=""/>
        <dsp:cNvSpPr/>
      </dsp:nvSpPr>
      <dsp:spPr>
        <a:xfrm>
          <a:off x="428522" y="1148626"/>
          <a:ext cx="424697" cy="3497392"/>
        </a:xfrm>
        <a:custGeom>
          <a:avLst/>
          <a:gdLst/>
          <a:ahLst/>
          <a:cxnLst/>
          <a:rect l="0" t="0" r="0" b="0"/>
          <a:pathLst>
            <a:path>
              <a:moveTo>
                <a:pt x="0" y="0"/>
              </a:moveTo>
              <a:lnTo>
                <a:pt x="0" y="3497392"/>
              </a:lnTo>
              <a:lnTo>
                <a:pt x="424697" y="349739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2292F3-7BCD-4EF8-9EEC-8F0EDBDA89C0}">
      <dsp:nvSpPr>
        <dsp:cNvPr id="0" name=""/>
        <dsp:cNvSpPr/>
      </dsp:nvSpPr>
      <dsp:spPr>
        <a:xfrm>
          <a:off x="853219" y="4107957"/>
          <a:ext cx="3374215" cy="107612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id-ID" sz="2200" kern="1200" dirty="0" smtClean="0"/>
            <a:t>Antara kawasan perbatasan dan kawasan non-perbatasan</a:t>
          </a:r>
          <a:endParaRPr lang="en-US" sz="2200" kern="1200" dirty="0"/>
        </a:p>
      </dsp:txBody>
      <dsp:txXfrm>
        <a:off x="853219" y="4107957"/>
        <a:ext cx="3374215" cy="1076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1C2DFD-5760-43C7-9D2E-D7A524B32CDA}">
      <dsp:nvSpPr>
        <dsp:cNvPr id="0" name=""/>
        <dsp:cNvSpPr/>
      </dsp:nvSpPr>
      <dsp:spPr>
        <a:xfrm>
          <a:off x="1918" y="0"/>
          <a:ext cx="2011188" cy="4525963"/>
        </a:xfrm>
        <a:prstGeom prst="roundRect">
          <a:avLst>
            <a:gd name="adj" fmla="val 10000"/>
          </a:avLst>
        </a:prstGeom>
        <a:solidFill>
          <a:srgbClr val="93A3B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d-ID" sz="2800" kern="1200" dirty="0" smtClean="0"/>
            <a:t>Perubahan lingkungan fisik </a:t>
          </a:r>
          <a:endParaRPr lang="en-US" sz="2800" kern="1200" dirty="0"/>
        </a:p>
      </dsp:txBody>
      <dsp:txXfrm>
        <a:off x="1918" y="1810385"/>
        <a:ext cx="2011188" cy="1810385"/>
      </dsp:txXfrm>
    </dsp:sp>
    <dsp:sp modelId="{2C9E535A-0F39-4477-A4F7-D2E0CE955E58}">
      <dsp:nvSpPr>
        <dsp:cNvPr id="0" name=""/>
        <dsp:cNvSpPr/>
      </dsp:nvSpPr>
      <dsp:spPr>
        <a:xfrm>
          <a:off x="253940" y="271557"/>
          <a:ext cx="1507145" cy="150714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9BA3E73-FFD8-447C-AA86-E741D6ED3B8D}">
      <dsp:nvSpPr>
        <dsp:cNvPr id="0" name=""/>
        <dsp:cNvSpPr/>
      </dsp:nvSpPr>
      <dsp:spPr>
        <a:xfrm>
          <a:off x="2073443" y="0"/>
          <a:ext cx="2011188" cy="4525963"/>
        </a:xfrm>
        <a:prstGeom prst="roundRect">
          <a:avLst>
            <a:gd name="adj" fmla="val 10000"/>
          </a:avLst>
        </a:prstGeom>
        <a:solidFill>
          <a:srgbClr val="DFC5A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d-ID" sz="2800" kern="1200" dirty="0" smtClean="0">
              <a:solidFill>
                <a:schemeClr val="tx1">
                  <a:lumMod val="65000"/>
                  <a:lumOff val="35000"/>
                </a:schemeClr>
              </a:solidFill>
            </a:rPr>
            <a:t>Penemuan baru</a:t>
          </a:r>
          <a:endParaRPr lang="en-US" sz="2800" kern="1200" dirty="0">
            <a:solidFill>
              <a:schemeClr val="tx1">
                <a:lumMod val="65000"/>
                <a:lumOff val="35000"/>
              </a:schemeClr>
            </a:solidFill>
          </a:endParaRPr>
        </a:p>
      </dsp:txBody>
      <dsp:txXfrm>
        <a:off x="2073443" y="1810385"/>
        <a:ext cx="2011188" cy="1810385"/>
      </dsp:txXfrm>
    </dsp:sp>
    <dsp:sp modelId="{793BCC9E-D88C-4B07-9B7E-B422FBCB8265}">
      <dsp:nvSpPr>
        <dsp:cNvPr id="0" name=""/>
        <dsp:cNvSpPr/>
      </dsp:nvSpPr>
      <dsp:spPr>
        <a:xfrm>
          <a:off x="2325464" y="271557"/>
          <a:ext cx="1507145" cy="150714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F519266-4AF3-4D5B-BB62-C564D6CA4DA7}">
      <dsp:nvSpPr>
        <dsp:cNvPr id="0" name=""/>
        <dsp:cNvSpPr/>
      </dsp:nvSpPr>
      <dsp:spPr>
        <a:xfrm>
          <a:off x="4144967" y="0"/>
          <a:ext cx="2011188" cy="4525963"/>
        </a:xfrm>
        <a:prstGeom prst="roundRect">
          <a:avLst>
            <a:gd name="adj" fmla="val 10000"/>
          </a:avLst>
        </a:prstGeom>
        <a:solidFill>
          <a:srgbClr val="FFCC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d-ID" sz="2800" kern="1200" dirty="0" smtClean="0">
              <a:solidFill>
                <a:schemeClr val="tx1">
                  <a:lumMod val="65000"/>
                  <a:lumOff val="35000"/>
                </a:schemeClr>
              </a:solidFill>
            </a:rPr>
            <a:t>Perubahan jumlah penduduk</a:t>
          </a:r>
          <a:endParaRPr lang="en-US" sz="2800" kern="1200" dirty="0">
            <a:solidFill>
              <a:schemeClr val="tx1">
                <a:lumMod val="65000"/>
                <a:lumOff val="35000"/>
              </a:schemeClr>
            </a:solidFill>
          </a:endParaRPr>
        </a:p>
      </dsp:txBody>
      <dsp:txXfrm>
        <a:off x="4144967" y="1810385"/>
        <a:ext cx="2011188" cy="1810385"/>
      </dsp:txXfrm>
    </dsp:sp>
    <dsp:sp modelId="{C95A7167-FE0F-48F6-8441-42161F7EC90C}">
      <dsp:nvSpPr>
        <dsp:cNvPr id="0" name=""/>
        <dsp:cNvSpPr/>
      </dsp:nvSpPr>
      <dsp:spPr>
        <a:xfrm>
          <a:off x="4396989" y="271557"/>
          <a:ext cx="1507145" cy="150714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A83BE3B-D7F9-486C-8C7B-A47409AD40EF}">
      <dsp:nvSpPr>
        <dsp:cNvPr id="0" name=""/>
        <dsp:cNvSpPr/>
      </dsp:nvSpPr>
      <dsp:spPr>
        <a:xfrm>
          <a:off x="6216492" y="0"/>
          <a:ext cx="2011188" cy="4525963"/>
        </a:xfrm>
        <a:prstGeom prst="roundRect">
          <a:avLst>
            <a:gd name="adj" fmla="val 10000"/>
          </a:avLst>
        </a:prstGeom>
        <a:solidFill>
          <a:srgbClr val="846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d-ID" sz="2800" kern="1200" dirty="0" smtClean="0"/>
            <a:t>Perubahan lembaga sosial</a:t>
          </a:r>
          <a:endParaRPr lang="en-US" sz="2800" kern="1200" dirty="0"/>
        </a:p>
      </dsp:txBody>
      <dsp:txXfrm>
        <a:off x="6216492" y="1810385"/>
        <a:ext cx="2011188" cy="1810385"/>
      </dsp:txXfrm>
    </dsp:sp>
    <dsp:sp modelId="{BBB1941B-5FDA-4782-98E0-A2DF7643FFB3}">
      <dsp:nvSpPr>
        <dsp:cNvPr id="0" name=""/>
        <dsp:cNvSpPr/>
      </dsp:nvSpPr>
      <dsp:spPr>
        <a:xfrm>
          <a:off x="6468513" y="271557"/>
          <a:ext cx="1507145" cy="1507145"/>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22A0C91-39AC-4F8D-9727-A848CAE79EF1}">
      <dsp:nvSpPr>
        <dsp:cNvPr id="0" name=""/>
        <dsp:cNvSpPr/>
      </dsp:nvSpPr>
      <dsp:spPr>
        <a:xfrm>
          <a:off x="329183" y="3620770"/>
          <a:ext cx="7571232" cy="678894"/>
        </a:xfrm>
        <a:prstGeom prst="leftRightArrow">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F4F625-6454-46CB-8676-D01AEEA9C104}">
      <dsp:nvSpPr>
        <dsp:cNvPr id="0" name=""/>
        <dsp:cNvSpPr/>
      </dsp:nvSpPr>
      <dsp:spPr>
        <a:xfrm>
          <a:off x="2983309" y="0"/>
          <a:ext cx="2262981" cy="2262981"/>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0" kern="1200" dirty="0" smtClean="0"/>
            <a:t>Diskriminasi Sosial</a:t>
          </a:r>
          <a:endParaRPr lang="en-US" sz="1600" b="0" kern="1200" dirty="0"/>
        </a:p>
      </dsp:txBody>
      <dsp:txXfrm>
        <a:off x="2983309" y="0"/>
        <a:ext cx="2262981" cy="2262981"/>
      </dsp:txXfrm>
    </dsp:sp>
    <dsp:sp modelId="{8641C8AB-E979-4513-A4C3-FC29E20E5BD0}">
      <dsp:nvSpPr>
        <dsp:cNvPr id="0" name=""/>
        <dsp:cNvSpPr/>
      </dsp:nvSpPr>
      <dsp:spPr>
        <a:xfrm>
          <a:off x="1851818" y="2262981"/>
          <a:ext cx="2262981" cy="2262981"/>
        </a:xfrm>
        <a:prstGeom prst="triangl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Kecemburu</a:t>
          </a:r>
          <a:r>
            <a:rPr lang="en-ID" sz="1600" kern="1200" dirty="0" smtClean="0"/>
            <a:t>-</a:t>
          </a:r>
          <a:r>
            <a:rPr lang="id-ID" sz="1600" kern="1200" dirty="0" smtClean="0"/>
            <a:t>an Sosial</a:t>
          </a:r>
          <a:endParaRPr lang="en-US" sz="1600" kern="1200" dirty="0"/>
        </a:p>
      </dsp:txBody>
      <dsp:txXfrm>
        <a:off x="1851818" y="2262981"/>
        <a:ext cx="2262981" cy="2262981"/>
      </dsp:txXfrm>
    </dsp:sp>
    <dsp:sp modelId="{4D5712DA-02FF-4DFC-99E9-D0BBF5F4ACB2}">
      <dsp:nvSpPr>
        <dsp:cNvPr id="0" name=""/>
        <dsp:cNvSpPr/>
      </dsp:nvSpPr>
      <dsp:spPr>
        <a:xfrm rot="10800000">
          <a:off x="2983309" y="2262981"/>
          <a:ext cx="2262981" cy="2262981"/>
        </a:xfrm>
        <a:prstGeom prst="triangl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lumMod val="75000"/>
                  <a:lumOff val="25000"/>
                </a:schemeClr>
              </a:solidFill>
            </a:rPr>
            <a:t>Monopoli Kekuasaan</a:t>
          </a:r>
          <a:endParaRPr lang="en-US" sz="1600" kern="1200" dirty="0">
            <a:solidFill>
              <a:schemeClr val="tx1">
                <a:lumMod val="75000"/>
                <a:lumOff val="25000"/>
              </a:schemeClr>
            </a:solidFill>
          </a:endParaRPr>
        </a:p>
      </dsp:txBody>
      <dsp:txXfrm rot="10800000">
        <a:off x="2983309" y="2262981"/>
        <a:ext cx="2262981" cy="2262981"/>
      </dsp:txXfrm>
    </dsp:sp>
    <dsp:sp modelId="{D08FC607-FB41-41BE-99F2-0507F103E5FD}">
      <dsp:nvSpPr>
        <dsp:cNvPr id="0" name=""/>
        <dsp:cNvSpPr/>
      </dsp:nvSpPr>
      <dsp:spPr>
        <a:xfrm>
          <a:off x="4114800" y="2262981"/>
          <a:ext cx="2262981" cy="2262981"/>
        </a:xfrm>
        <a:prstGeom prst="triangl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smtClean="0"/>
            <a:t>Konflik Sosial</a:t>
          </a:r>
          <a:endParaRPr lang="en-US" sz="1600" kern="1200" dirty="0"/>
        </a:p>
      </dsp:txBody>
      <dsp:txXfrm>
        <a:off x="4114800" y="2262981"/>
        <a:ext cx="2262981" cy="2262981"/>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677DA9-F9CB-4B04-9438-00287A7BBAEC}">
      <dsp:nvSpPr>
        <dsp:cNvPr id="0" name=""/>
        <dsp:cNvSpPr/>
      </dsp:nvSpPr>
      <dsp:spPr>
        <a:xfrm>
          <a:off x="0" y="0"/>
          <a:ext cx="5937059" cy="1036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Perbedaan perlakuan antarkelompok meskipun mereka memiliki hak sama</a:t>
          </a:r>
          <a:endParaRPr lang="en-US" sz="2400" kern="1200" dirty="0"/>
        </a:p>
      </dsp:txBody>
      <dsp:txXfrm>
        <a:off x="0" y="0"/>
        <a:ext cx="4878887" cy="1036914"/>
      </dsp:txXfrm>
    </dsp:sp>
    <dsp:sp modelId="{CFC92CE2-36CE-412F-A722-C304F8797F90}">
      <dsp:nvSpPr>
        <dsp:cNvPr id="0" name=""/>
        <dsp:cNvSpPr/>
      </dsp:nvSpPr>
      <dsp:spPr>
        <a:xfrm>
          <a:off x="523858" y="1209734"/>
          <a:ext cx="5937059" cy="1036914"/>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Pengecualian atau pembatasan kesempatan</a:t>
          </a:r>
          <a:endParaRPr lang="en-US" sz="2400" kern="1200" dirty="0"/>
        </a:p>
      </dsp:txBody>
      <dsp:txXfrm>
        <a:off x="523858" y="1209734"/>
        <a:ext cx="4739206" cy="1036914"/>
      </dsp:txXfrm>
    </dsp:sp>
    <dsp:sp modelId="{A2D33C75-B641-454C-9E11-FBF7310D6668}">
      <dsp:nvSpPr>
        <dsp:cNvPr id="0" name=""/>
        <dsp:cNvSpPr/>
      </dsp:nvSpPr>
      <dsp:spPr>
        <a:xfrm>
          <a:off x="1047716" y="2419468"/>
          <a:ext cx="5937059" cy="103691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Pengutamaan atau kecenderungan terhadap pihak tertentu</a:t>
          </a:r>
          <a:endParaRPr lang="en-US" sz="2400" kern="1200" dirty="0"/>
        </a:p>
      </dsp:txBody>
      <dsp:txXfrm>
        <a:off x="1047716" y="2419468"/>
        <a:ext cx="4739206" cy="1036914"/>
      </dsp:txXfrm>
    </dsp:sp>
    <dsp:sp modelId="{0FE6ABEA-3E9B-4939-A12A-E30C82E32D01}">
      <dsp:nvSpPr>
        <dsp:cNvPr id="0" name=""/>
        <dsp:cNvSpPr/>
      </dsp:nvSpPr>
      <dsp:spPr>
        <a:xfrm>
          <a:off x="5263064" y="786327"/>
          <a:ext cx="673994" cy="67399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263064" y="786327"/>
        <a:ext cx="673994" cy="673994"/>
      </dsp:txXfrm>
    </dsp:sp>
    <dsp:sp modelId="{96314AAE-C3AF-4A81-8059-0FDB4271FB4B}">
      <dsp:nvSpPr>
        <dsp:cNvPr id="0" name=""/>
        <dsp:cNvSpPr/>
      </dsp:nvSpPr>
      <dsp:spPr>
        <a:xfrm>
          <a:off x="5786923" y="1989148"/>
          <a:ext cx="673994" cy="673994"/>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786923" y="1989148"/>
        <a:ext cx="673994" cy="673994"/>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38ECAB-7CA8-457A-A17D-B2D9C60BDED9}">
      <dsp:nvSpPr>
        <dsp:cNvPr id="0" name=""/>
        <dsp:cNvSpPr/>
      </dsp:nvSpPr>
      <dsp:spPr>
        <a:xfrm>
          <a:off x="0" y="376012"/>
          <a:ext cx="7200800"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10657D-F158-4341-8C6F-B040D967BE0F}">
      <dsp:nvSpPr>
        <dsp:cNvPr id="0" name=""/>
        <dsp:cNvSpPr/>
      </dsp:nvSpPr>
      <dsp:spPr>
        <a:xfrm>
          <a:off x="360040" y="139852"/>
          <a:ext cx="5040560"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ID" sz="1600" kern="1200" dirty="0" smtClean="0"/>
            <a:t>Terdapat dua pihak atau lebih yang terlibat konflik</a:t>
          </a:r>
          <a:endParaRPr lang="en-US" sz="1600" kern="1200" dirty="0"/>
        </a:p>
      </dsp:txBody>
      <dsp:txXfrm>
        <a:off x="360040" y="139852"/>
        <a:ext cx="5040560" cy="472320"/>
      </dsp:txXfrm>
    </dsp:sp>
    <dsp:sp modelId="{09449235-9DD0-4688-995D-FB69B9153143}">
      <dsp:nvSpPr>
        <dsp:cNvPr id="0" name=""/>
        <dsp:cNvSpPr/>
      </dsp:nvSpPr>
      <dsp:spPr>
        <a:xfrm>
          <a:off x="0" y="1101772"/>
          <a:ext cx="7200800" cy="4032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C01D96EC-4031-432C-813E-E6176165465B}">
      <dsp:nvSpPr>
        <dsp:cNvPr id="0" name=""/>
        <dsp:cNvSpPr/>
      </dsp:nvSpPr>
      <dsp:spPr>
        <a:xfrm>
          <a:off x="360040" y="865612"/>
          <a:ext cx="5040560" cy="4723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ID" sz="1600" kern="1200" dirty="0" smtClean="0"/>
            <a:t>Adanya tujuan tertentu yang dijadikan sasaran konflik</a:t>
          </a:r>
          <a:endParaRPr lang="en-US" sz="1600" kern="1200" dirty="0"/>
        </a:p>
      </dsp:txBody>
      <dsp:txXfrm>
        <a:off x="360040" y="865612"/>
        <a:ext cx="5040560" cy="472320"/>
      </dsp:txXfrm>
    </dsp:sp>
    <dsp:sp modelId="{8CD513C1-AA5F-4CED-87C5-2D32435723D7}">
      <dsp:nvSpPr>
        <dsp:cNvPr id="0" name=""/>
        <dsp:cNvSpPr/>
      </dsp:nvSpPr>
      <dsp:spPr>
        <a:xfrm>
          <a:off x="0" y="1827532"/>
          <a:ext cx="7200800" cy="4032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A409F44C-E5A7-46E1-ADBC-C72DCF1AA237}">
      <dsp:nvSpPr>
        <dsp:cNvPr id="0" name=""/>
        <dsp:cNvSpPr/>
      </dsp:nvSpPr>
      <dsp:spPr>
        <a:xfrm>
          <a:off x="360040" y="1591372"/>
          <a:ext cx="5040560" cy="4723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ID" sz="1600" kern="1200" dirty="0" smtClean="0"/>
            <a:t>Terdapat perbedaan pikiran, perasaan, dan tindakan</a:t>
          </a:r>
          <a:endParaRPr lang="en-US" sz="1600" kern="1200" dirty="0"/>
        </a:p>
      </dsp:txBody>
      <dsp:txXfrm>
        <a:off x="360040" y="1591372"/>
        <a:ext cx="5040560" cy="472320"/>
      </dsp:txXfrm>
    </dsp:sp>
    <dsp:sp modelId="{7D34FE7F-82DD-4C10-B97A-8E4FAACCAB09}">
      <dsp:nvSpPr>
        <dsp:cNvPr id="0" name=""/>
        <dsp:cNvSpPr/>
      </dsp:nvSpPr>
      <dsp:spPr>
        <a:xfrm>
          <a:off x="0" y="2553291"/>
          <a:ext cx="7200800" cy="403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F0076CBD-6E38-44AA-9815-159681B1C805}">
      <dsp:nvSpPr>
        <dsp:cNvPr id="0" name=""/>
        <dsp:cNvSpPr/>
      </dsp:nvSpPr>
      <dsp:spPr>
        <a:xfrm>
          <a:off x="360040" y="2317131"/>
          <a:ext cx="5040560" cy="4723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ID" sz="1600" kern="1200" dirty="0" smtClean="0"/>
            <a:t>Terdapat situasi yang mendukung konflik</a:t>
          </a:r>
          <a:endParaRPr lang="en-US" sz="1600" kern="1200" dirty="0"/>
        </a:p>
      </dsp:txBody>
      <dsp:txXfrm>
        <a:off x="360040" y="2317131"/>
        <a:ext cx="5040560" cy="47232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E1BFDB-EDFA-4DD2-B8D0-DA5D0E471A54}">
      <dsp:nvSpPr>
        <dsp:cNvPr id="0" name=""/>
        <dsp:cNvSpPr/>
      </dsp:nvSpPr>
      <dsp:spPr>
        <a:xfrm>
          <a:off x="0" y="0"/>
          <a:ext cx="2769171" cy="2769171"/>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6CEE2-EC2B-46E0-BD70-F703B9DDC65B}">
      <dsp:nvSpPr>
        <dsp:cNvPr id="0" name=""/>
        <dsp:cNvSpPr/>
      </dsp:nvSpPr>
      <dsp:spPr>
        <a:xfrm>
          <a:off x="1384585" y="0"/>
          <a:ext cx="4880110" cy="2769171"/>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68288" lvl="0" indent="-268288" algn="l" defTabSz="977900">
            <a:lnSpc>
              <a:spcPct val="90000"/>
            </a:lnSpc>
            <a:spcBef>
              <a:spcPct val="0"/>
            </a:spcBef>
            <a:spcAft>
              <a:spcPct val="35000"/>
            </a:spcAft>
          </a:pPr>
          <a:r>
            <a:rPr lang="en-ID" sz="2200" kern="1200" dirty="0" smtClean="0">
              <a:hlinkClick xmlns:r="http://schemas.openxmlformats.org/officeDocument/2006/relationships" r:id="" action="ppaction://hlinksldjump"/>
            </a:rPr>
            <a:t>A. Kearifan Lokal dan Pemberdayaan Komunitas</a:t>
          </a:r>
          <a:endParaRPr lang="en-US" sz="2200" kern="1200" dirty="0"/>
        </a:p>
      </dsp:txBody>
      <dsp:txXfrm>
        <a:off x="1384585" y="0"/>
        <a:ext cx="4880110" cy="830753"/>
      </dsp:txXfrm>
    </dsp:sp>
    <dsp:sp modelId="{B4A55749-BAE2-4946-9BA5-8ECEC978371E}">
      <dsp:nvSpPr>
        <dsp:cNvPr id="0" name=""/>
        <dsp:cNvSpPr/>
      </dsp:nvSpPr>
      <dsp:spPr>
        <a:xfrm>
          <a:off x="484605" y="830753"/>
          <a:ext cx="1799959" cy="1799959"/>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63E9D-2B49-44DF-8E7F-B5BAEB8784ED}">
      <dsp:nvSpPr>
        <dsp:cNvPr id="0" name=""/>
        <dsp:cNvSpPr/>
      </dsp:nvSpPr>
      <dsp:spPr>
        <a:xfrm>
          <a:off x="1384585" y="830753"/>
          <a:ext cx="4880110" cy="1799959"/>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360363" lvl="0" indent="-360363" algn="l" defTabSz="977900">
            <a:lnSpc>
              <a:spcPct val="90000"/>
            </a:lnSpc>
            <a:spcBef>
              <a:spcPct val="0"/>
            </a:spcBef>
            <a:spcAft>
              <a:spcPct val="35000"/>
            </a:spcAft>
          </a:pPr>
          <a:r>
            <a:rPr lang="en-ID" sz="2200" kern="1200" dirty="0" smtClean="0">
              <a:hlinkClick xmlns:r="http://schemas.openxmlformats.org/officeDocument/2006/relationships" r:id="" action="ppaction://hlinksldjump"/>
            </a:rPr>
            <a:t>B. Pelaksanaan Pemberdayaan Komunitas Berbasis Kearifan Lokal</a:t>
          </a:r>
          <a:endParaRPr lang="en-US" sz="2200" kern="1200" dirty="0"/>
        </a:p>
      </dsp:txBody>
      <dsp:txXfrm>
        <a:off x="1384585" y="830753"/>
        <a:ext cx="4880110" cy="830750"/>
      </dsp:txXfrm>
    </dsp:sp>
    <dsp:sp modelId="{5B6E4D1D-3A3E-4595-B656-225B21010F21}">
      <dsp:nvSpPr>
        <dsp:cNvPr id="0" name=""/>
        <dsp:cNvSpPr/>
      </dsp:nvSpPr>
      <dsp:spPr>
        <a:xfrm>
          <a:off x="969210" y="1661503"/>
          <a:ext cx="830750" cy="830750"/>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64D17-C795-4B82-8C9A-8A9C86AA5E62}">
      <dsp:nvSpPr>
        <dsp:cNvPr id="0" name=""/>
        <dsp:cNvSpPr/>
      </dsp:nvSpPr>
      <dsp:spPr>
        <a:xfrm>
          <a:off x="1384585" y="1661503"/>
          <a:ext cx="4880110" cy="83075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360363" lvl="0" indent="-360363" algn="l" defTabSz="977900">
            <a:lnSpc>
              <a:spcPct val="90000"/>
            </a:lnSpc>
            <a:spcBef>
              <a:spcPct val="0"/>
            </a:spcBef>
            <a:spcAft>
              <a:spcPct val="35000"/>
            </a:spcAft>
          </a:pPr>
          <a:r>
            <a:rPr lang="en-ID" sz="2200" kern="1200" dirty="0" smtClean="0">
              <a:hlinkClick xmlns:r="http://schemas.openxmlformats.org/officeDocument/2006/relationships" r:id="" action="ppaction://hlinksldjump"/>
            </a:rPr>
            <a:t>C. Berbagai Program Pemberdayaan Komunitas Melalui Kearifan Lokal</a:t>
          </a:r>
          <a:endParaRPr lang="en-US" sz="2200" kern="1200" dirty="0"/>
        </a:p>
      </dsp:txBody>
      <dsp:txXfrm>
        <a:off x="1384585" y="1661503"/>
        <a:ext cx="4880110" cy="83075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8E78AB-F242-4201-9F0D-E7C0C15E9095}">
      <dsp:nvSpPr>
        <dsp:cNvPr id="0" name=""/>
        <dsp:cNvSpPr/>
      </dsp:nvSpPr>
      <dsp:spPr>
        <a:xfrm>
          <a:off x="0" y="1157877"/>
          <a:ext cx="3250703" cy="45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A57447-BA53-4A72-8152-C2EC56EC6286}">
      <dsp:nvSpPr>
        <dsp:cNvPr id="0" name=""/>
        <dsp:cNvSpPr/>
      </dsp:nvSpPr>
      <dsp:spPr>
        <a:xfrm>
          <a:off x="154361" y="892697"/>
          <a:ext cx="2275492"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08" tIns="0" rIns="86008" bIns="0" numCol="1" spcCol="1270" anchor="ctr" anchorCtr="0">
          <a:noAutofit/>
        </a:bodyPr>
        <a:lstStyle/>
        <a:p>
          <a:pPr lvl="0" algn="l" defTabSz="800100">
            <a:lnSpc>
              <a:spcPct val="90000"/>
            </a:lnSpc>
            <a:spcBef>
              <a:spcPct val="0"/>
            </a:spcBef>
            <a:spcAft>
              <a:spcPct val="35000"/>
            </a:spcAft>
          </a:pPr>
          <a:r>
            <a:rPr lang="en-ID" sz="1800" kern="1200" dirty="0" smtClean="0"/>
            <a:t>Komunitas modern</a:t>
          </a:r>
          <a:endParaRPr lang="en-US" sz="1800" kern="1200" dirty="0"/>
        </a:p>
      </dsp:txBody>
      <dsp:txXfrm>
        <a:off x="154361" y="892697"/>
        <a:ext cx="2275492" cy="531360"/>
      </dsp:txXfrm>
    </dsp:sp>
    <dsp:sp modelId="{EF3E3762-300E-4201-8DA4-DB3F2F3A1E41}">
      <dsp:nvSpPr>
        <dsp:cNvPr id="0" name=""/>
        <dsp:cNvSpPr/>
      </dsp:nvSpPr>
      <dsp:spPr>
        <a:xfrm>
          <a:off x="0" y="1974357"/>
          <a:ext cx="3250703" cy="4536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561A7447-21A2-4A90-A05C-FC91AE3DB262}">
      <dsp:nvSpPr>
        <dsp:cNvPr id="0" name=""/>
        <dsp:cNvSpPr/>
      </dsp:nvSpPr>
      <dsp:spPr>
        <a:xfrm>
          <a:off x="162535" y="1708677"/>
          <a:ext cx="2275492" cy="53136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08" tIns="0" rIns="86008" bIns="0" numCol="1" spcCol="1270" anchor="ctr" anchorCtr="0">
          <a:noAutofit/>
        </a:bodyPr>
        <a:lstStyle/>
        <a:p>
          <a:pPr lvl="0" algn="l" defTabSz="800100">
            <a:lnSpc>
              <a:spcPct val="90000"/>
            </a:lnSpc>
            <a:spcBef>
              <a:spcPct val="0"/>
            </a:spcBef>
            <a:spcAft>
              <a:spcPct val="35000"/>
            </a:spcAft>
          </a:pPr>
          <a:r>
            <a:rPr lang="en-ID" sz="1800" kern="1200" dirty="0" smtClean="0"/>
            <a:t>Komunitas tradisional</a:t>
          </a:r>
          <a:endParaRPr lang="en-US" sz="1800" kern="1200" dirty="0"/>
        </a:p>
      </dsp:txBody>
      <dsp:txXfrm>
        <a:off x="162535" y="1708677"/>
        <a:ext cx="2275492" cy="531360"/>
      </dsp:txXfrm>
    </dsp:sp>
    <dsp:sp modelId="{6816B320-0B0E-4275-B8F9-EB738836D701}">
      <dsp:nvSpPr>
        <dsp:cNvPr id="0" name=""/>
        <dsp:cNvSpPr/>
      </dsp:nvSpPr>
      <dsp:spPr>
        <a:xfrm>
          <a:off x="0" y="3003281"/>
          <a:ext cx="3250703" cy="453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56B01F3E-658D-4B8A-AA71-384C557F4B7E}">
      <dsp:nvSpPr>
        <dsp:cNvPr id="0" name=""/>
        <dsp:cNvSpPr/>
      </dsp:nvSpPr>
      <dsp:spPr>
        <a:xfrm>
          <a:off x="162535" y="2525157"/>
          <a:ext cx="2275492" cy="74380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08" tIns="0" rIns="86008" bIns="0" numCol="1" spcCol="1270" anchor="ctr" anchorCtr="0">
          <a:noAutofit/>
        </a:bodyPr>
        <a:lstStyle/>
        <a:p>
          <a:pPr lvl="0" algn="l" defTabSz="800100">
            <a:lnSpc>
              <a:spcPct val="90000"/>
            </a:lnSpc>
            <a:spcBef>
              <a:spcPct val="0"/>
            </a:spcBef>
            <a:spcAft>
              <a:spcPct val="35000"/>
            </a:spcAft>
          </a:pPr>
          <a:r>
            <a:rPr lang="en-ID" sz="1800" kern="1200" dirty="0" smtClean="0"/>
            <a:t>Komunitas atas dasar </a:t>
          </a:r>
        </a:p>
        <a:p>
          <a:pPr lvl="0" algn="l" defTabSz="800100">
            <a:lnSpc>
              <a:spcPct val="90000"/>
            </a:lnSpc>
            <a:spcBef>
              <a:spcPct val="0"/>
            </a:spcBef>
            <a:spcAft>
              <a:spcPct val="35000"/>
            </a:spcAft>
          </a:pPr>
          <a:r>
            <a:rPr lang="en-ID" sz="1800" kern="1200" dirty="0" smtClean="0"/>
            <a:t>kesamaan kondisi</a:t>
          </a:r>
          <a:endParaRPr lang="en-US" sz="1800" kern="1200" dirty="0"/>
        </a:p>
      </dsp:txBody>
      <dsp:txXfrm>
        <a:off x="162535" y="2525157"/>
        <a:ext cx="2275492" cy="743803"/>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40AFC7-496F-4D64-96D2-AA4217F76CEB}">
      <dsp:nvSpPr>
        <dsp:cNvPr id="0" name=""/>
        <dsp:cNvSpPr/>
      </dsp:nvSpPr>
      <dsp:spPr>
        <a:xfrm>
          <a:off x="3385467" y="2044276"/>
          <a:ext cx="1458664" cy="14586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D" sz="1700" b="1" kern="1200" dirty="0" smtClean="0"/>
            <a:t>Unsur- Unsur Komunitas</a:t>
          </a:r>
          <a:endParaRPr lang="en-US" sz="1700" b="1" kern="1200" dirty="0"/>
        </a:p>
      </dsp:txBody>
      <dsp:txXfrm>
        <a:off x="3385467" y="2044276"/>
        <a:ext cx="1458664" cy="1458664"/>
      </dsp:txXfrm>
    </dsp:sp>
    <dsp:sp modelId="{2513BE8E-E71B-496A-A171-42E4A5CEF372}">
      <dsp:nvSpPr>
        <dsp:cNvPr id="0" name=""/>
        <dsp:cNvSpPr/>
      </dsp:nvSpPr>
      <dsp:spPr>
        <a:xfrm rot="16200000">
          <a:off x="3960080" y="1513138"/>
          <a:ext cx="309438" cy="4959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6200000">
        <a:off x="3960080" y="1513138"/>
        <a:ext cx="309438" cy="495945"/>
      </dsp:txXfrm>
    </dsp:sp>
    <dsp:sp modelId="{3EB144BB-6672-4081-B8C9-2D6879F5967D}">
      <dsp:nvSpPr>
        <dsp:cNvPr id="0" name=""/>
        <dsp:cNvSpPr/>
      </dsp:nvSpPr>
      <dsp:spPr>
        <a:xfrm>
          <a:off x="3394715" y="1766"/>
          <a:ext cx="1440168" cy="145866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D" sz="1600" b="1" kern="1200" dirty="0" smtClean="0"/>
            <a:t>Seperasaan</a:t>
          </a:r>
          <a:endParaRPr lang="en-US" sz="1600" b="1" kern="1200" dirty="0"/>
        </a:p>
      </dsp:txBody>
      <dsp:txXfrm>
        <a:off x="3394715" y="1766"/>
        <a:ext cx="1440168" cy="1458664"/>
      </dsp:txXfrm>
    </dsp:sp>
    <dsp:sp modelId="{BE660FDC-B521-42F0-81B5-82D13E51BFAA}">
      <dsp:nvSpPr>
        <dsp:cNvPr id="0" name=""/>
        <dsp:cNvSpPr/>
      </dsp:nvSpPr>
      <dsp:spPr>
        <a:xfrm rot="1800000">
          <a:off x="4836929" y="3031884"/>
          <a:ext cx="309438" cy="495945"/>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800000">
        <a:off x="4836929" y="3031884"/>
        <a:ext cx="309438" cy="495945"/>
      </dsp:txXfrm>
    </dsp:sp>
    <dsp:sp modelId="{BA2B1263-434A-4311-B202-2DC2816128FC}">
      <dsp:nvSpPr>
        <dsp:cNvPr id="0" name=""/>
        <dsp:cNvSpPr/>
      </dsp:nvSpPr>
      <dsp:spPr>
        <a:xfrm>
          <a:off x="5154333" y="3065532"/>
          <a:ext cx="1458664" cy="145866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D" sz="1400" b="1" kern="1200" dirty="0" smtClean="0"/>
            <a:t>Sepenang-</a:t>
          </a:r>
        </a:p>
        <a:p>
          <a:pPr lvl="0" algn="ctr" defTabSz="622300">
            <a:lnSpc>
              <a:spcPct val="90000"/>
            </a:lnSpc>
            <a:spcBef>
              <a:spcPct val="0"/>
            </a:spcBef>
            <a:spcAft>
              <a:spcPct val="35000"/>
            </a:spcAft>
          </a:pPr>
          <a:r>
            <a:rPr lang="en-ID" sz="1400" b="1" kern="1200" dirty="0" smtClean="0"/>
            <a:t>gungan</a:t>
          </a:r>
          <a:endParaRPr lang="en-US" sz="1400" b="1" kern="1200" dirty="0"/>
        </a:p>
      </dsp:txBody>
      <dsp:txXfrm>
        <a:off x="5154333" y="3065532"/>
        <a:ext cx="1458664" cy="1458664"/>
      </dsp:txXfrm>
    </dsp:sp>
    <dsp:sp modelId="{907C9865-5363-4556-A64C-B69577BD822B}">
      <dsp:nvSpPr>
        <dsp:cNvPr id="0" name=""/>
        <dsp:cNvSpPr/>
      </dsp:nvSpPr>
      <dsp:spPr>
        <a:xfrm rot="9000000">
          <a:off x="3083232" y="3031884"/>
          <a:ext cx="309438" cy="4959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9000000">
        <a:off x="3083232" y="3031884"/>
        <a:ext cx="309438" cy="495945"/>
      </dsp:txXfrm>
    </dsp:sp>
    <dsp:sp modelId="{136FC0BA-E181-4B46-94C4-0987471961E8}">
      <dsp:nvSpPr>
        <dsp:cNvPr id="0" name=""/>
        <dsp:cNvSpPr/>
      </dsp:nvSpPr>
      <dsp:spPr>
        <a:xfrm>
          <a:off x="1616601" y="3065532"/>
          <a:ext cx="1458664" cy="145866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D" sz="1400" b="1" kern="1200" dirty="0" smtClean="0"/>
            <a:t>Saling memerlukan</a:t>
          </a:r>
          <a:endParaRPr lang="en-US" sz="1400" b="1" kern="1200" dirty="0"/>
        </a:p>
      </dsp:txBody>
      <dsp:txXfrm>
        <a:off x="1616601" y="3065532"/>
        <a:ext cx="1458664" cy="1458664"/>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7576E2-BE0B-40FD-934A-5885EC249626}">
      <dsp:nvSpPr>
        <dsp:cNvPr id="0" name=""/>
        <dsp:cNvSpPr/>
      </dsp:nvSpPr>
      <dsp:spPr>
        <a:xfrm>
          <a:off x="144015" y="1265416"/>
          <a:ext cx="2161877" cy="12971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t>Pengetahuan terkait fenomena alam dan sosial yang subjektif</a:t>
          </a:r>
          <a:endParaRPr lang="en-US" sz="1900" kern="1200" dirty="0"/>
        </a:p>
      </dsp:txBody>
      <dsp:txXfrm>
        <a:off x="144015" y="1265416"/>
        <a:ext cx="2161877" cy="1297113"/>
      </dsp:txXfrm>
    </dsp:sp>
    <dsp:sp modelId="{D740ABDC-83AE-4362-A91B-0B46B7C481CF}">
      <dsp:nvSpPr>
        <dsp:cNvPr id="0" name=""/>
        <dsp:cNvSpPr/>
      </dsp:nvSpPr>
      <dsp:spPr>
        <a:xfrm rot="19750136">
          <a:off x="2265291" y="1442071"/>
          <a:ext cx="1220856"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9750136">
        <a:off x="2265291" y="1442071"/>
        <a:ext cx="1220856" cy="536145"/>
      </dsp:txXfrm>
    </dsp:sp>
    <dsp:sp modelId="{1ED4A107-C7CB-448A-9699-4125EE2231E7}">
      <dsp:nvSpPr>
        <dsp:cNvPr id="0" name=""/>
        <dsp:cNvSpPr/>
      </dsp:nvSpPr>
      <dsp:spPr>
        <a:xfrm>
          <a:off x="144015" y="257295"/>
          <a:ext cx="2161877" cy="863107"/>
        </a:xfrm>
        <a:prstGeom prst="roundRect">
          <a:avLst>
            <a:gd name="adj" fmla="val 1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t>Proses </a:t>
          </a:r>
          <a:r>
            <a:rPr lang="en-ID" sz="1900" i="1" kern="1200" dirty="0" smtClean="0"/>
            <a:t>trial and error</a:t>
          </a:r>
          <a:endParaRPr lang="en-US" sz="1900" i="1" kern="1200" dirty="0"/>
        </a:p>
      </dsp:txBody>
      <dsp:txXfrm>
        <a:off x="144015" y="257295"/>
        <a:ext cx="2161877" cy="863107"/>
      </dsp:txXfrm>
    </dsp:sp>
    <dsp:sp modelId="{64E826FC-9E4E-407A-9071-3C8F0E11973E}">
      <dsp:nvSpPr>
        <dsp:cNvPr id="0" name=""/>
        <dsp:cNvSpPr/>
      </dsp:nvSpPr>
      <dsp:spPr>
        <a:xfrm rot="211180">
          <a:off x="2491843" y="528027"/>
          <a:ext cx="953624" cy="536145"/>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11180">
        <a:off x="2491843" y="528027"/>
        <a:ext cx="953624" cy="536145"/>
      </dsp:txXfrm>
    </dsp:sp>
    <dsp:sp modelId="{47E650E8-1B61-43AB-A8A1-F397DAF32CAF}">
      <dsp:nvSpPr>
        <dsp:cNvPr id="0" name=""/>
        <dsp:cNvSpPr/>
      </dsp:nvSpPr>
      <dsp:spPr>
        <a:xfrm>
          <a:off x="3672415" y="216027"/>
          <a:ext cx="2161877" cy="1379688"/>
        </a:xfrm>
        <a:prstGeom prst="roundRect">
          <a:avLst>
            <a:gd name="adj" fmla="val 1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t>Diikuti oleh masyarakat karena mampu menjawab masalah</a:t>
          </a:r>
          <a:endParaRPr lang="en-US" sz="1900" kern="1200" dirty="0"/>
        </a:p>
      </dsp:txBody>
      <dsp:txXfrm>
        <a:off x="3672415" y="216027"/>
        <a:ext cx="2161877" cy="1379688"/>
      </dsp:txXfrm>
    </dsp:sp>
    <dsp:sp modelId="{FFC8C600-7A6B-4723-892C-4779D35CA5A8}">
      <dsp:nvSpPr>
        <dsp:cNvPr id="0" name=""/>
        <dsp:cNvSpPr/>
      </dsp:nvSpPr>
      <dsp:spPr>
        <a:xfrm rot="5400000">
          <a:off x="4626067" y="1526964"/>
          <a:ext cx="222870" cy="536145"/>
        </a:xfrm>
        <a:prstGeom prst="rightArrow">
          <a:avLst>
            <a:gd name="adj1" fmla="val 60000"/>
            <a:gd name="adj2" fmla="val 50000"/>
          </a:avLst>
        </a:prstGeom>
        <a:solidFill>
          <a:schemeClr val="accent5">
            <a:hueOff val="-4966938"/>
            <a:satOff val="19906"/>
            <a:lumOff val="4314"/>
            <a:alphaOff val="0"/>
          </a:schemeClr>
        </a:solidFill>
        <a:ln>
          <a:solidFill>
            <a:srgbClr val="00B05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626067" y="1526964"/>
        <a:ext cx="222870" cy="536145"/>
      </dsp:txXfrm>
    </dsp:sp>
    <dsp:sp modelId="{444B9A76-B086-435C-A38C-2454107A9F0B}">
      <dsp:nvSpPr>
        <dsp:cNvPr id="0" name=""/>
        <dsp:cNvSpPr/>
      </dsp:nvSpPr>
      <dsp:spPr>
        <a:xfrm>
          <a:off x="3672415" y="2016227"/>
          <a:ext cx="2161877" cy="1297126"/>
        </a:xfrm>
        <a:prstGeom prst="roundRect">
          <a:avLst>
            <a:gd name="adj" fmla="val 1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solidFill>
                <a:schemeClr val="tx1">
                  <a:lumMod val="75000"/>
                  <a:lumOff val="25000"/>
                </a:schemeClr>
              </a:solidFill>
            </a:rPr>
            <a:t>Menjadi kearifan lokal</a:t>
          </a:r>
          <a:endParaRPr lang="en-US" sz="1900" kern="1200" dirty="0">
            <a:solidFill>
              <a:schemeClr val="tx1">
                <a:lumMod val="75000"/>
                <a:lumOff val="25000"/>
              </a:schemeClr>
            </a:solidFill>
          </a:endParaRPr>
        </a:p>
      </dsp:txBody>
      <dsp:txXfrm>
        <a:off x="3672415" y="2016227"/>
        <a:ext cx="2161877" cy="1297126"/>
      </dsp:txXfrm>
    </dsp:sp>
    <dsp:sp modelId="{F776E4D3-3855-4886-ABCC-D3A997183CC2}">
      <dsp:nvSpPr>
        <dsp:cNvPr id="0" name=""/>
        <dsp:cNvSpPr/>
      </dsp:nvSpPr>
      <dsp:spPr>
        <a:xfrm rot="5400000">
          <a:off x="4639382" y="3253869"/>
          <a:ext cx="227942" cy="536145"/>
        </a:xfrm>
        <a:prstGeom prst="rightArrow">
          <a:avLst>
            <a:gd name="adj1" fmla="val 60000"/>
            <a:gd name="adj2" fmla="val 50000"/>
          </a:avLst>
        </a:prstGeom>
        <a:solidFill>
          <a:schemeClr val="accent5">
            <a:hueOff val="-7450407"/>
            <a:satOff val="29858"/>
            <a:lumOff val="6471"/>
            <a:alphaOff val="0"/>
          </a:schemeClr>
        </a:solidFill>
        <a:ln>
          <a:solidFill>
            <a:srgbClr val="00B05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639382" y="3253869"/>
        <a:ext cx="227942" cy="536145"/>
      </dsp:txXfrm>
    </dsp:sp>
    <dsp:sp modelId="{4BC43B6A-DB19-40D4-B4A7-598641B0CAC7}">
      <dsp:nvSpPr>
        <dsp:cNvPr id="0" name=""/>
        <dsp:cNvSpPr/>
      </dsp:nvSpPr>
      <dsp:spPr>
        <a:xfrm>
          <a:off x="3672415" y="3743433"/>
          <a:ext cx="2161877" cy="1297126"/>
        </a:xfrm>
        <a:prstGeom prst="roundRect">
          <a:avLst>
            <a:gd name="adj" fmla="val 1000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solidFill>
                <a:srgbClr val="0070C0"/>
              </a:solidFill>
            </a:rPr>
            <a:t>Diwariskan kepada generasi penerus</a:t>
          </a:r>
          <a:endParaRPr lang="en-US" sz="1900" kern="1200" dirty="0">
            <a:solidFill>
              <a:srgbClr val="0070C0"/>
            </a:solidFill>
          </a:endParaRPr>
        </a:p>
      </dsp:txBody>
      <dsp:txXfrm>
        <a:off x="3672415" y="3743433"/>
        <a:ext cx="2161877" cy="1297126"/>
      </dsp:txXfrm>
    </dsp:sp>
    <dsp:sp modelId="{384529BF-6CF6-4EB8-9FBB-44458415DB92}">
      <dsp:nvSpPr>
        <dsp:cNvPr id="0" name=""/>
        <dsp:cNvSpPr/>
      </dsp:nvSpPr>
      <dsp:spPr>
        <a:xfrm rot="10872132">
          <a:off x="2755469" y="4088797"/>
          <a:ext cx="648066" cy="536145"/>
        </a:xfrm>
        <a:prstGeom prst="rightArrow">
          <a:avLst>
            <a:gd name="adj1" fmla="val 60000"/>
            <a:gd name="adj2" fmla="val 50000"/>
          </a:avLst>
        </a:prstGeom>
        <a:solidFill>
          <a:schemeClr val="accent5">
            <a:hueOff val="-9933876"/>
            <a:satOff val="39811"/>
            <a:lumOff val="8628"/>
            <a:alphaOff val="0"/>
          </a:schemeClr>
        </a:solidFill>
        <a:ln>
          <a:solidFill>
            <a:srgbClr val="00B05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72132">
        <a:off x="2755469" y="4088797"/>
        <a:ext cx="648066" cy="536145"/>
      </dsp:txXfrm>
    </dsp:sp>
    <dsp:sp modelId="{5C97848D-FA03-4677-AA5F-FD1F8A755FB6}">
      <dsp:nvSpPr>
        <dsp:cNvPr id="0" name=""/>
        <dsp:cNvSpPr/>
      </dsp:nvSpPr>
      <dsp:spPr>
        <a:xfrm>
          <a:off x="288039" y="3672411"/>
          <a:ext cx="2161877" cy="129712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t>Dipraktikkan hingga sekarang</a:t>
          </a:r>
          <a:endParaRPr lang="en-US" sz="1900" kern="1200" dirty="0"/>
        </a:p>
      </dsp:txBody>
      <dsp:txXfrm>
        <a:off x="288039" y="3672411"/>
        <a:ext cx="2161877" cy="1297126"/>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A9FB69-20F1-416B-AE34-3B699E04D880}">
      <dsp:nvSpPr>
        <dsp:cNvPr id="0" name=""/>
        <dsp:cNvSpPr/>
      </dsp:nvSpPr>
      <dsp:spPr>
        <a:xfrm>
          <a:off x="3440720" y="1756353"/>
          <a:ext cx="1348159" cy="13481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ID" sz="2100" b="1" kern="1200" dirty="0" smtClean="0"/>
            <a:t>Kearifan Lokal</a:t>
          </a:r>
          <a:endParaRPr lang="en-US" sz="2100" b="1" kern="1200" dirty="0"/>
        </a:p>
      </dsp:txBody>
      <dsp:txXfrm>
        <a:off x="3440720" y="1756353"/>
        <a:ext cx="1348159" cy="1348159"/>
      </dsp:txXfrm>
    </dsp:sp>
    <dsp:sp modelId="{AECA9413-C3B5-4F10-8FCC-712B743D3D1C}">
      <dsp:nvSpPr>
        <dsp:cNvPr id="0" name=""/>
        <dsp:cNvSpPr/>
      </dsp:nvSpPr>
      <dsp:spPr>
        <a:xfrm rot="16200000">
          <a:off x="3912093" y="1538902"/>
          <a:ext cx="405413" cy="29487"/>
        </a:xfrm>
        <a:custGeom>
          <a:avLst/>
          <a:gdLst/>
          <a:ahLst/>
          <a:cxnLst/>
          <a:rect l="0" t="0" r="0" b="0"/>
          <a:pathLst>
            <a:path>
              <a:moveTo>
                <a:pt x="0" y="14743"/>
              </a:moveTo>
              <a:lnTo>
                <a:pt x="405413" y="147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4104664" y="1543511"/>
        <a:ext cx="20270" cy="20270"/>
      </dsp:txXfrm>
    </dsp:sp>
    <dsp:sp modelId="{0D3F35A1-26C0-41B6-ABA7-754D924EFBEA}">
      <dsp:nvSpPr>
        <dsp:cNvPr id="0" name=""/>
        <dsp:cNvSpPr/>
      </dsp:nvSpPr>
      <dsp:spPr>
        <a:xfrm>
          <a:off x="3440720" y="2780"/>
          <a:ext cx="1348159" cy="134815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b="1" kern="1200" dirty="0" smtClean="0"/>
            <a:t>Pengetahuan lokal</a:t>
          </a:r>
          <a:endParaRPr lang="en-US" sz="1200" b="1" kern="1200" dirty="0"/>
        </a:p>
      </dsp:txBody>
      <dsp:txXfrm>
        <a:off x="3440720" y="2780"/>
        <a:ext cx="1348159" cy="1348159"/>
      </dsp:txXfrm>
    </dsp:sp>
    <dsp:sp modelId="{F697E8A5-135E-4B49-9759-BA65C8EC3DD3}">
      <dsp:nvSpPr>
        <dsp:cNvPr id="0" name=""/>
        <dsp:cNvSpPr/>
      </dsp:nvSpPr>
      <dsp:spPr>
        <a:xfrm rot="20520000">
          <a:off x="4745966" y="2144747"/>
          <a:ext cx="405413" cy="29487"/>
        </a:xfrm>
        <a:custGeom>
          <a:avLst/>
          <a:gdLst/>
          <a:ahLst/>
          <a:cxnLst/>
          <a:rect l="0" t="0" r="0" b="0"/>
          <a:pathLst>
            <a:path>
              <a:moveTo>
                <a:pt x="0" y="14743"/>
              </a:moveTo>
              <a:lnTo>
                <a:pt x="405413" y="147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520000">
        <a:off x="4938538" y="2149355"/>
        <a:ext cx="20270" cy="20270"/>
      </dsp:txXfrm>
    </dsp:sp>
    <dsp:sp modelId="{836ED8DF-9381-428A-96D7-5AB244111800}">
      <dsp:nvSpPr>
        <dsp:cNvPr id="0" name=""/>
        <dsp:cNvSpPr/>
      </dsp:nvSpPr>
      <dsp:spPr>
        <a:xfrm>
          <a:off x="5108466" y="1214469"/>
          <a:ext cx="1348159" cy="1348159"/>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D" sz="1300" b="1" kern="1200" dirty="0" smtClean="0"/>
            <a:t>Nilai lokal</a:t>
          </a:r>
          <a:endParaRPr lang="en-US" sz="1300" b="1" kern="1200" dirty="0"/>
        </a:p>
      </dsp:txBody>
      <dsp:txXfrm>
        <a:off x="5108466" y="1214469"/>
        <a:ext cx="1348159" cy="1348159"/>
      </dsp:txXfrm>
    </dsp:sp>
    <dsp:sp modelId="{B2A99A94-6238-47A9-ABE6-AE85523C57F9}">
      <dsp:nvSpPr>
        <dsp:cNvPr id="0" name=""/>
        <dsp:cNvSpPr/>
      </dsp:nvSpPr>
      <dsp:spPr>
        <a:xfrm rot="3240000">
          <a:off x="4427455" y="3125024"/>
          <a:ext cx="405413" cy="29487"/>
        </a:xfrm>
        <a:custGeom>
          <a:avLst/>
          <a:gdLst/>
          <a:ahLst/>
          <a:cxnLst/>
          <a:rect l="0" t="0" r="0" b="0"/>
          <a:pathLst>
            <a:path>
              <a:moveTo>
                <a:pt x="0" y="14743"/>
              </a:moveTo>
              <a:lnTo>
                <a:pt x="405413" y="147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240000">
        <a:off x="4620026" y="3129632"/>
        <a:ext cx="20270" cy="20270"/>
      </dsp:txXfrm>
    </dsp:sp>
    <dsp:sp modelId="{4FB0EFA3-E2C3-48D5-962D-BF8C117B4CDB}">
      <dsp:nvSpPr>
        <dsp:cNvPr id="0" name=""/>
        <dsp:cNvSpPr/>
      </dsp:nvSpPr>
      <dsp:spPr>
        <a:xfrm>
          <a:off x="4471444" y="3175023"/>
          <a:ext cx="1348159" cy="1348159"/>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D" sz="1300" b="1" kern="1200" dirty="0" smtClean="0"/>
            <a:t>Hukum lokal</a:t>
          </a:r>
          <a:endParaRPr lang="en-US" sz="1300" b="1" kern="1200" dirty="0"/>
        </a:p>
      </dsp:txBody>
      <dsp:txXfrm>
        <a:off x="4471444" y="3175023"/>
        <a:ext cx="1348159" cy="1348159"/>
      </dsp:txXfrm>
    </dsp:sp>
    <dsp:sp modelId="{6729917C-6BD7-47D4-B4EC-FC9A40DC4FB4}">
      <dsp:nvSpPr>
        <dsp:cNvPr id="0" name=""/>
        <dsp:cNvSpPr/>
      </dsp:nvSpPr>
      <dsp:spPr>
        <a:xfrm rot="7560000">
          <a:off x="3396731" y="3125024"/>
          <a:ext cx="405413" cy="29487"/>
        </a:xfrm>
        <a:custGeom>
          <a:avLst/>
          <a:gdLst/>
          <a:ahLst/>
          <a:cxnLst/>
          <a:rect l="0" t="0" r="0" b="0"/>
          <a:pathLst>
            <a:path>
              <a:moveTo>
                <a:pt x="0" y="14743"/>
              </a:moveTo>
              <a:lnTo>
                <a:pt x="405413" y="147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560000">
        <a:off x="3589302" y="3129632"/>
        <a:ext cx="20270" cy="20270"/>
      </dsp:txXfrm>
    </dsp:sp>
    <dsp:sp modelId="{8F187861-DE75-41AC-B2C4-DAE2D0FC5FF6}">
      <dsp:nvSpPr>
        <dsp:cNvPr id="0" name=""/>
        <dsp:cNvSpPr/>
      </dsp:nvSpPr>
      <dsp:spPr>
        <a:xfrm>
          <a:off x="2409996" y="3175023"/>
          <a:ext cx="1348159" cy="1348159"/>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D" sz="1300" b="1" kern="1200" dirty="0" smtClean="0">
              <a:solidFill>
                <a:srgbClr val="0070C0"/>
              </a:solidFill>
            </a:rPr>
            <a:t>Keterampilan lokal</a:t>
          </a:r>
          <a:endParaRPr lang="en-US" sz="1300" b="1" kern="1200" dirty="0">
            <a:solidFill>
              <a:srgbClr val="0070C0"/>
            </a:solidFill>
          </a:endParaRPr>
        </a:p>
      </dsp:txBody>
      <dsp:txXfrm>
        <a:off x="2409996" y="3175023"/>
        <a:ext cx="1348159" cy="1348159"/>
      </dsp:txXfrm>
    </dsp:sp>
    <dsp:sp modelId="{F1E083DC-200A-48A2-8830-41FF877C65AF}">
      <dsp:nvSpPr>
        <dsp:cNvPr id="0" name=""/>
        <dsp:cNvSpPr/>
      </dsp:nvSpPr>
      <dsp:spPr>
        <a:xfrm rot="11880000">
          <a:off x="3078220" y="2144747"/>
          <a:ext cx="405413" cy="29487"/>
        </a:xfrm>
        <a:custGeom>
          <a:avLst/>
          <a:gdLst/>
          <a:ahLst/>
          <a:cxnLst/>
          <a:rect l="0" t="0" r="0" b="0"/>
          <a:pathLst>
            <a:path>
              <a:moveTo>
                <a:pt x="0" y="14743"/>
              </a:moveTo>
              <a:lnTo>
                <a:pt x="405413" y="147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880000">
        <a:off x="3270791" y="2149355"/>
        <a:ext cx="20270" cy="20270"/>
      </dsp:txXfrm>
    </dsp:sp>
    <dsp:sp modelId="{1D046F73-9EB0-4FB4-9C1E-B2594E6600A8}">
      <dsp:nvSpPr>
        <dsp:cNvPr id="0" name=""/>
        <dsp:cNvSpPr/>
      </dsp:nvSpPr>
      <dsp:spPr>
        <a:xfrm>
          <a:off x="1772973" y="1214469"/>
          <a:ext cx="1348159" cy="134815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D" sz="1300" b="1" kern="1200" dirty="0" smtClean="0"/>
            <a:t>Kepercayaan lokal</a:t>
          </a:r>
          <a:endParaRPr lang="en-US" sz="1300" b="1" kern="1200" dirty="0"/>
        </a:p>
      </dsp:txBody>
      <dsp:txXfrm>
        <a:off x="1772973" y="1214469"/>
        <a:ext cx="1348159" cy="1348159"/>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362185-009A-4FB6-80EF-6F79F06BAE49}">
      <dsp:nvSpPr>
        <dsp:cNvPr id="0" name=""/>
        <dsp:cNvSpPr/>
      </dsp:nvSpPr>
      <dsp:spPr>
        <a:xfrm>
          <a:off x="518872" y="8422"/>
          <a:ext cx="3079499" cy="3079499"/>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ID" sz="2200" b="1" kern="1200" dirty="0" smtClean="0">
              <a:solidFill>
                <a:schemeClr val="bg1"/>
              </a:solidFill>
            </a:rPr>
            <a:t>Kearifan Lokal</a:t>
          </a:r>
          <a:endParaRPr lang="en-US" sz="2200" b="1" kern="1200" dirty="0">
            <a:solidFill>
              <a:schemeClr val="bg1"/>
            </a:solidFill>
          </a:endParaRPr>
        </a:p>
      </dsp:txBody>
      <dsp:txXfrm>
        <a:off x="948892" y="371561"/>
        <a:ext cx="1775567" cy="2353221"/>
      </dsp:txXfrm>
    </dsp:sp>
    <dsp:sp modelId="{2FEB59AE-023E-494C-9594-5068B13CFC0C}">
      <dsp:nvSpPr>
        <dsp:cNvPr id="0" name=""/>
        <dsp:cNvSpPr/>
      </dsp:nvSpPr>
      <dsp:spPr>
        <a:xfrm>
          <a:off x="2738331" y="8422"/>
          <a:ext cx="3079499" cy="3079499"/>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ID" sz="2200" b="1" kern="1200" dirty="0" smtClean="0">
              <a:solidFill>
                <a:schemeClr val="bg1"/>
              </a:solidFill>
            </a:rPr>
            <a:t>Pemberdayaan</a:t>
          </a:r>
          <a:endParaRPr lang="en-US" sz="2200" b="1" kern="1200" dirty="0">
            <a:solidFill>
              <a:schemeClr val="bg1"/>
            </a:solidFill>
          </a:endParaRPr>
        </a:p>
      </dsp:txBody>
      <dsp:txXfrm>
        <a:off x="3612243" y="371561"/>
        <a:ext cx="1775567" cy="2353221"/>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3E06F-8F0B-4244-996D-008AD8529374}">
      <dsp:nvSpPr>
        <dsp:cNvPr id="0" name=""/>
        <dsp:cNvSpPr/>
      </dsp:nvSpPr>
      <dsp:spPr>
        <a:xfrm>
          <a:off x="1380422" y="249817"/>
          <a:ext cx="3413760" cy="3413760"/>
        </a:xfrm>
        <a:prstGeom prst="pie">
          <a:avLst>
            <a:gd name="adj1" fmla="val 1620000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D" sz="1700" kern="1200" dirty="0" smtClean="0"/>
            <a:t>Keswadayaan</a:t>
          </a:r>
          <a:endParaRPr lang="en-US" sz="1700" kern="1200" dirty="0"/>
        </a:p>
      </dsp:txBody>
      <dsp:txXfrm>
        <a:off x="3192560" y="957360"/>
        <a:ext cx="1259840" cy="934720"/>
      </dsp:txXfrm>
    </dsp:sp>
    <dsp:sp modelId="{1B17187B-5C6A-4FEF-8FE0-00C9186A0D58}">
      <dsp:nvSpPr>
        <dsp:cNvPr id="0" name=""/>
        <dsp:cNvSpPr/>
      </dsp:nvSpPr>
      <dsp:spPr>
        <a:xfrm>
          <a:off x="1380422" y="364422"/>
          <a:ext cx="3413760" cy="3413760"/>
        </a:xfrm>
        <a:prstGeom prst="pie">
          <a:avLst>
            <a:gd name="adj1" fmla="val 0"/>
            <a:gd name="adj2" fmla="val 540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D" sz="1700" kern="1200" dirty="0" smtClean="0"/>
            <a:t>Berkelanjutan</a:t>
          </a:r>
          <a:endParaRPr lang="en-US" sz="1700" kern="1200" dirty="0"/>
        </a:p>
      </dsp:txBody>
      <dsp:txXfrm>
        <a:off x="3192560" y="2135920"/>
        <a:ext cx="1259840" cy="934720"/>
      </dsp:txXfrm>
    </dsp:sp>
    <dsp:sp modelId="{52474DC3-5935-441E-9E3E-F1304829B829}">
      <dsp:nvSpPr>
        <dsp:cNvPr id="0" name=""/>
        <dsp:cNvSpPr/>
      </dsp:nvSpPr>
      <dsp:spPr>
        <a:xfrm>
          <a:off x="1265817" y="364422"/>
          <a:ext cx="3413760" cy="3413760"/>
        </a:xfrm>
        <a:prstGeom prst="pie">
          <a:avLst>
            <a:gd name="adj1" fmla="val 5400000"/>
            <a:gd name="adj2" fmla="val 1080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D" sz="1700" kern="1200" dirty="0" smtClean="0">
              <a:solidFill>
                <a:schemeClr val="tx1">
                  <a:lumMod val="75000"/>
                  <a:lumOff val="25000"/>
                </a:schemeClr>
              </a:solidFill>
            </a:rPr>
            <a:t>Partisipatif</a:t>
          </a:r>
          <a:endParaRPr lang="en-US" sz="1700" kern="1200" dirty="0">
            <a:solidFill>
              <a:schemeClr val="tx1">
                <a:lumMod val="75000"/>
                <a:lumOff val="25000"/>
              </a:schemeClr>
            </a:solidFill>
          </a:endParaRPr>
        </a:p>
      </dsp:txBody>
      <dsp:txXfrm>
        <a:off x="1607600" y="2135920"/>
        <a:ext cx="1259840" cy="934720"/>
      </dsp:txXfrm>
    </dsp:sp>
    <dsp:sp modelId="{BB569245-E798-4300-93A5-CB4808EDA48F}">
      <dsp:nvSpPr>
        <dsp:cNvPr id="0" name=""/>
        <dsp:cNvSpPr/>
      </dsp:nvSpPr>
      <dsp:spPr>
        <a:xfrm>
          <a:off x="1265817" y="249817"/>
          <a:ext cx="3413760" cy="3413760"/>
        </a:xfrm>
        <a:prstGeom prst="pie">
          <a:avLst>
            <a:gd name="adj1" fmla="val 108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D" sz="1700" kern="1200" dirty="0" smtClean="0"/>
            <a:t>Kesetaraan</a:t>
          </a:r>
          <a:endParaRPr lang="en-US" sz="1700" kern="1200" dirty="0"/>
        </a:p>
      </dsp:txBody>
      <dsp:txXfrm>
        <a:off x="1607600" y="957360"/>
        <a:ext cx="1259840" cy="934720"/>
      </dsp:txXfrm>
    </dsp:sp>
    <dsp:sp modelId="{42775D90-AA67-44D5-A9CC-DE06CE91F6DB}">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AEC65D-C78C-4384-BAC3-45FA9F986F7F}">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51B1C2F-3FBD-4523-81B0-4ACC38E42761}">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FF9C6ED-A883-4AEC-817E-753A5E975ED7}">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EB436C-2A16-4C41-ADEF-EB3B77A84FDD}">
      <dsp:nvSpPr>
        <dsp:cNvPr id="0" name=""/>
        <dsp:cNvSpPr/>
      </dsp:nvSpPr>
      <dsp:spPr>
        <a:xfrm>
          <a:off x="1918" y="0"/>
          <a:ext cx="2011188" cy="4525963"/>
        </a:xfrm>
        <a:prstGeom prst="roundRect">
          <a:avLst>
            <a:gd name="adj" fmla="val 10000"/>
          </a:avLst>
        </a:prstGeom>
        <a:solidFill>
          <a:srgbClr val="49CA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000" kern="1200" dirty="0" smtClean="0"/>
            <a:t>Masuknya kebudayaan dari masyarakat lain</a:t>
          </a:r>
          <a:endParaRPr lang="en-US" sz="2000" kern="1200" dirty="0"/>
        </a:p>
      </dsp:txBody>
      <dsp:txXfrm>
        <a:off x="1918" y="1810385"/>
        <a:ext cx="2011188" cy="1810385"/>
      </dsp:txXfrm>
    </dsp:sp>
    <dsp:sp modelId="{E27935E1-C9F6-48FC-8394-0EA07C220FF2}">
      <dsp:nvSpPr>
        <dsp:cNvPr id="0" name=""/>
        <dsp:cNvSpPr/>
      </dsp:nvSpPr>
      <dsp:spPr>
        <a:xfrm>
          <a:off x="253940"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29386-91F2-42D2-B10C-2D25D52FA14D}">
      <dsp:nvSpPr>
        <dsp:cNvPr id="0" name=""/>
        <dsp:cNvSpPr/>
      </dsp:nvSpPr>
      <dsp:spPr>
        <a:xfrm>
          <a:off x="2073443" y="0"/>
          <a:ext cx="2011188" cy="4525963"/>
        </a:xfrm>
        <a:prstGeom prst="roundRect">
          <a:avLst>
            <a:gd name="adj" fmla="val 10000"/>
          </a:avLst>
        </a:prstGeom>
        <a:solidFill>
          <a:srgbClr val="1B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000" kern="1200" dirty="0" smtClean="0"/>
            <a:t>Pemberontakan atau revolusi</a:t>
          </a:r>
          <a:endParaRPr lang="en-US" sz="2000" kern="1200" dirty="0"/>
        </a:p>
      </dsp:txBody>
      <dsp:txXfrm>
        <a:off x="2073443" y="1810385"/>
        <a:ext cx="2011188" cy="1810385"/>
      </dsp:txXfrm>
    </dsp:sp>
    <dsp:sp modelId="{D652A90D-197B-4939-B331-8E4A43042A72}">
      <dsp:nvSpPr>
        <dsp:cNvPr id="0" name=""/>
        <dsp:cNvSpPr/>
      </dsp:nvSpPr>
      <dsp:spPr>
        <a:xfrm>
          <a:off x="2325464" y="271557"/>
          <a:ext cx="1507145" cy="150714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043DA-E998-4288-BD7C-9F170FB9CAA0}">
      <dsp:nvSpPr>
        <dsp:cNvPr id="0" name=""/>
        <dsp:cNvSpPr/>
      </dsp:nvSpPr>
      <dsp:spPr>
        <a:xfrm>
          <a:off x="4144967" y="0"/>
          <a:ext cx="2011188" cy="4525963"/>
        </a:xfrm>
        <a:prstGeom prst="roundRect">
          <a:avLst>
            <a:gd name="adj" fmla="val 10000"/>
          </a:avLst>
        </a:prstGeom>
        <a:solidFill>
          <a:srgbClr val="F1C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lumMod val="65000"/>
                  <a:lumOff val="35000"/>
                </a:schemeClr>
              </a:solidFill>
            </a:rPr>
            <a:t>Peperangan</a:t>
          </a:r>
          <a:endParaRPr lang="en-US" sz="2000" kern="1200" dirty="0">
            <a:solidFill>
              <a:schemeClr val="tx1">
                <a:lumMod val="65000"/>
                <a:lumOff val="35000"/>
              </a:schemeClr>
            </a:solidFill>
          </a:endParaRPr>
        </a:p>
      </dsp:txBody>
      <dsp:txXfrm>
        <a:off x="4144967" y="1810385"/>
        <a:ext cx="2011188" cy="1810385"/>
      </dsp:txXfrm>
    </dsp:sp>
    <dsp:sp modelId="{49E28614-D774-4D6F-9FB0-ED6AE38FF9C2}">
      <dsp:nvSpPr>
        <dsp:cNvPr id="0" name=""/>
        <dsp:cNvSpPr/>
      </dsp:nvSpPr>
      <dsp:spPr>
        <a:xfrm>
          <a:off x="4396989" y="271557"/>
          <a:ext cx="1507145" cy="150714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16E5E-DBCB-4599-99A0-D51B14B1B699}">
      <dsp:nvSpPr>
        <dsp:cNvPr id="0" name=""/>
        <dsp:cNvSpPr/>
      </dsp:nvSpPr>
      <dsp:spPr>
        <a:xfrm>
          <a:off x="6216492" y="0"/>
          <a:ext cx="2011188" cy="4525963"/>
        </a:xfrm>
        <a:prstGeom prst="roundRect">
          <a:avLst>
            <a:gd name="adj" fmla="val 10000"/>
          </a:avLst>
        </a:prstGeom>
        <a:solidFill>
          <a:srgbClr val="E09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000" kern="1200" dirty="0" smtClean="0"/>
            <a:t>Pertentangan dalam masyarakat</a:t>
          </a:r>
          <a:endParaRPr lang="en-US" sz="2000" kern="1200" dirty="0"/>
        </a:p>
      </dsp:txBody>
      <dsp:txXfrm>
        <a:off x="6216492" y="1810385"/>
        <a:ext cx="2011188" cy="1810385"/>
      </dsp:txXfrm>
    </dsp:sp>
    <dsp:sp modelId="{777C68B8-E16D-4887-82B1-57E57554B7C4}">
      <dsp:nvSpPr>
        <dsp:cNvPr id="0" name=""/>
        <dsp:cNvSpPr/>
      </dsp:nvSpPr>
      <dsp:spPr>
        <a:xfrm>
          <a:off x="6468513" y="271557"/>
          <a:ext cx="1507145" cy="150714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D6409-ACA7-420E-86D5-181DD974726E}">
      <dsp:nvSpPr>
        <dsp:cNvPr id="0" name=""/>
        <dsp:cNvSpPr/>
      </dsp:nvSpPr>
      <dsp:spPr>
        <a:xfrm>
          <a:off x="329183" y="3620770"/>
          <a:ext cx="7571232" cy="678894"/>
        </a:xfrm>
        <a:prstGeom prst="leftRight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2E194D-F243-46A2-85F8-8105B04A9A74}">
      <dsp:nvSpPr>
        <dsp:cNvPr id="0" name=""/>
        <dsp:cNvSpPr/>
      </dsp:nvSpPr>
      <dsp:spPr>
        <a:xfrm>
          <a:off x="2311882" y="305502"/>
          <a:ext cx="3801808" cy="3801808"/>
        </a:xfrm>
        <a:prstGeom prst="pie">
          <a:avLst>
            <a:gd name="adj1" fmla="val 16200000"/>
            <a:gd name="adj2" fmla="val 1800000"/>
          </a:avLst>
        </a:prstGeom>
        <a:gradFill rotWithShape="0">
          <a:gsLst>
            <a:gs pos="93000">
              <a:srgbClr val="FF0000">
                <a:alpha val="84000"/>
              </a:srgb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D" sz="2000" b="1" kern="1200" dirty="0" smtClean="0"/>
            <a:t>Pemerintah</a:t>
          </a:r>
          <a:endParaRPr lang="en-US" sz="2000" b="1" kern="1200" dirty="0"/>
        </a:p>
      </dsp:txBody>
      <dsp:txXfrm>
        <a:off x="4378889" y="1007026"/>
        <a:ext cx="1289899" cy="1267269"/>
      </dsp:txXfrm>
    </dsp:sp>
    <dsp:sp modelId="{F78FD4F7-4AE2-4E5B-83F1-13452B796F1D}">
      <dsp:nvSpPr>
        <dsp:cNvPr id="0" name=""/>
        <dsp:cNvSpPr/>
      </dsp:nvSpPr>
      <dsp:spPr>
        <a:xfrm>
          <a:off x="2115908" y="418651"/>
          <a:ext cx="3801808" cy="3801808"/>
        </a:xfrm>
        <a:prstGeom prst="pie">
          <a:avLst>
            <a:gd name="adj1" fmla="val 1800000"/>
            <a:gd name="adj2" fmla="val 9000000"/>
          </a:avLst>
        </a:prstGeom>
        <a:gradFill rotWithShape="0">
          <a:gsLst>
            <a:gs pos="18000">
              <a:srgbClr val="00B050"/>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D" sz="2000" b="1" kern="1200" dirty="0" err="1" smtClean="0"/>
            <a:t>Masyarakat</a:t>
          </a:r>
          <a:endParaRPr lang="en-US" sz="2000" b="1" kern="1200" dirty="0"/>
        </a:p>
      </dsp:txBody>
      <dsp:txXfrm>
        <a:off x="3156879" y="2817411"/>
        <a:ext cx="1719865" cy="1176750"/>
      </dsp:txXfrm>
    </dsp:sp>
    <dsp:sp modelId="{DBF802F2-1765-4768-8C37-8334585BC8D5}">
      <dsp:nvSpPr>
        <dsp:cNvPr id="0" name=""/>
        <dsp:cNvSpPr/>
      </dsp:nvSpPr>
      <dsp:spPr>
        <a:xfrm>
          <a:off x="2115908" y="418651"/>
          <a:ext cx="3801808" cy="3801808"/>
        </a:xfrm>
        <a:prstGeom prst="pie">
          <a:avLst>
            <a:gd name="adj1" fmla="val 9000000"/>
            <a:gd name="adj2" fmla="val 16200000"/>
          </a:avLst>
        </a:prstGeom>
        <a:gradFill flip="none" rotWithShape="1">
          <a:gsLst>
            <a:gs pos="35000">
              <a:srgbClr val="0070C0">
                <a:alpha val="82000"/>
              </a:srgbClr>
            </a:gs>
            <a:gs pos="35000">
              <a:schemeClr val="accent5">
                <a:tint val="37000"/>
                <a:satMod val="300000"/>
              </a:schemeClr>
            </a:gs>
            <a:gs pos="100000">
              <a:schemeClr val="accent5">
                <a:tint val="15000"/>
                <a:satMod val="350000"/>
              </a:schemeClr>
            </a:gs>
          </a:gsLst>
          <a:lin ang="2700000" scaled="1"/>
          <a:tileRect/>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D" sz="2000" b="1" kern="1200" dirty="0" err="1" smtClean="0"/>
            <a:t>Swasta</a:t>
          </a:r>
          <a:endParaRPr lang="en-US" sz="2000" b="1" kern="1200" dirty="0"/>
        </a:p>
      </dsp:txBody>
      <dsp:txXfrm>
        <a:off x="2523245" y="1165435"/>
        <a:ext cx="1289899" cy="1267269"/>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02E8B3-FC63-4367-A0D6-0C3E2D8B9898}">
      <dsp:nvSpPr>
        <dsp:cNvPr id="0" name=""/>
        <dsp:cNvSpPr/>
      </dsp:nvSpPr>
      <dsp:spPr>
        <a:xfrm>
          <a:off x="0" y="206905"/>
          <a:ext cx="6480720"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C9EB4-2171-4705-9C57-600664131D59}">
      <dsp:nvSpPr>
        <dsp:cNvPr id="0" name=""/>
        <dsp:cNvSpPr/>
      </dsp:nvSpPr>
      <dsp:spPr>
        <a:xfrm>
          <a:off x="324036" y="9059"/>
          <a:ext cx="4536504"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Mempertimbangkan potensi masyarakat</a:t>
          </a:r>
          <a:endParaRPr lang="en-US" sz="1600" kern="1200" dirty="0">
            <a:solidFill>
              <a:schemeClr val="tx1"/>
            </a:solidFill>
          </a:endParaRPr>
        </a:p>
      </dsp:txBody>
      <dsp:txXfrm>
        <a:off x="324036" y="9059"/>
        <a:ext cx="4536504" cy="472320"/>
      </dsp:txXfrm>
    </dsp:sp>
    <dsp:sp modelId="{282DCE45-5F2C-4C56-B415-06B26D178310}">
      <dsp:nvSpPr>
        <dsp:cNvPr id="0" name=""/>
        <dsp:cNvSpPr/>
      </dsp:nvSpPr>
      <dsp:spPr>
        <a:xfrm>
          <a:off x="0" y="970979"/>
          <a:ext cx="6480720" cy="403200"/>
        </a:xfrm>
        <a:prstGeom prst="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4E9EDBC2-7B09-43F1-819D-8D38A61B91DB}">
      <dsp:nvSpPr>
        <dsp:cNvPr id="0" name=""/>
        <dsp:cNvSpPr/>
      </dsp:nvSpPr>
      <dsp:spPr>
        <a:xfrm>
          <a:off x="324036" y="734819"/>
          <a:ext cx="4536504" cy="472320"/>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711200">
            <a:lnSpc>
              <a:spcPct val="90000"/>
            </a:lnSpc>
            <a:spcBef>
              <a:spcPct val="0"/>
            </a:spcBef>
            <a:spcAft>
              <a:spcPct val="35000"/>
            </a:spcAft>
          </a:pPr>
          <a:r>
            <a:rPr lang="en-US" sz="1600" kern="1200" dirty="0" err="1" smtClean="0">
              <a:solidFill>
                <a:schemeClr val="tx1"/>
              </a:solidFill>
            </a:rPr>
            <a:t>Memberikan</a:t>
          </a:r>
          <a:r>
            <a:rPr lang="en-US" sz="1600" kern="1200" dirty="0" smtClean="0">
              <a:solidFill>
                <a:schemeClr val="tx1"/>
              </a:solidFill>
            </a:rPr>
            <a:t> </a:t>
          </a:r>
          <a:r>
            <a:rPr lang="en-US" sz="1600" kern="1200" dirty="0" err="1" smtClean="0">
              <a:solidFill>
                <a:schemeClr val="tx1"/>
              </a:solidFill>
            </a:rPr>
            <a:t>pendampingan</a:t>
          </a:r>
          <a:r>
            <a:rPr lang="en-US" sz="1600" kern="1200" dirty="0" smtClean="0">
              <a:solidFill>
                <a:schemeClr val="tx1"/>
              </a:solidFill>
            </a:rPr>
            <a:t> </a:t>
          </a:r>
          <a:r>
            <a:rPr lang="en-US" sz="1600" kern="1200" dirty="0" err="1" smtClean="0">
              <a:solidFill>
                <a:schemeClr val="tx1"/>
              </a:solidFill>
            </a:rPr>
            <a:t>secara</a:t>
          </a:r>
          <a:r>
            <a:rPr lang="en-US" sz="1600" kern="1200" dirty="0" smtClean="0">
              <a:solidFill>
                <a:schemeClr val="tx1"/>
              </a:solidFill>
            </a:rPr>
            <a:t> </a:t>
          </a:r>
          <a:r>
            <a:rPr lang="en-US" sz="1600" kern="1200" dirty="0" err="1" smtClean="0">
              <a:solidFill>
                <a:schemeClr val="tx1"/>
              </a:solidFill>
            </a:rPr>
            <a:t>berkelompok</a:t>
          </a:r>
          <a:endParaRPr lang="en-US" sz="1600" kern="1200" dirty="0">
            <a:solidFill>
              <a:schemeClr val="tx1"/>
            </a:solidFill>
          </a:endParaRPr>
        </a:p>
      </dsp:txBody>
      <dsp:txXfrm>
        <a:off x="324036" y="734819"/>
        <a:ext cx="4536504" cy="472320"/>
      </dsp:txXfrm>
    </dsp:sp>
    <dsp:sp modelId="{B3C62618-8FA1-4F74-B0DB-DC4A28098CF8}">
      <dsp:nvSpPr>
        <dsp:cNvPr id="0" name=""/>
        <dsp:cNvSpPr/>
      </dsp:nvSpPr>
      <dsp:spPr>
        <a:xfrm>
          <a:off x="0" y="1696739"/>
          <a:ext cx="6480720" cy="403200"/>
        </a:xfrm>
        <a:prstGeom prst="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FD0CA427-49AA-4331-BC3D-947A343C11B6}">
      <dsp:nvSpPr>
        <dsp:cNvPr id="0" name=""/>
        <dsp:cNvSpPr/>
      </dsp:nvSpPr>
      <dsp:spPr>
        <a:xfrm>
          <a:off x="324036" y="1460579"/>
          <a:ext cx="4536504" cy="47232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711200">
            <a:lnSpc>
              <a:spcPct val="90000"/>
            </a:lnSpc>
            <a:spcBef>
              <a:spcPct val="0"/>
            </a:spcBef>
            <a:spcAft>
              <a:spcPct val="35000"/>
            </a:spcAft>
          </a:pPr>
          <a:r>
            <a:rPr lang="en-US" sz="1600" kern="1200" dirty="0" err="1" smtClean="0">
              <a:solidFill>
                <a:schemeClr val="tx1"/>
              </a:solidFill>
            </a:rPr>
            <a:t>Memberikan</a:t>
          </a:r>
          <a:r>
            <a:rPr lang="en-US" sz="1600" kern="1200" dirty="0" smtClean="0">
              <a:solidFill>
                <a:schemeClr val="tx1"/>
              </a:solidFill>
            </a:rPr>
            <a:t> </a:t>
          </a:r>
          <a:r>
            <a:rPr lang="en-US" sz="1600" kern="1200" dirty="0" err="1" smtClean="0">
              <a:solidFill>
                <a:schemeClr val="tx1"/>
              </a:solidFill>
            </a:rPr>
            <a:t>pelatihan</a:t>
          </a:r>
          <a:r>
            <a:rPr lang="en-US" sz="1600" kern="1200" dirty="0" smtClean="0">
              <a:solidFill>
                <a:schemeClr val="tx1"/>
              </a:solidFill>
            </a:rPr>
            <a:t> </a:t>
          </a:r>
          <a:r>
            <a:rPr lang="en-US" sz="1600" kern="1200" dirty="0" err="1" smtClean="0">
              <a:solidFill>
                <a:schemeClr val="tx1"/>
              </a:solidFill>
            </a:rPr>
            <a:t>khusus</a:t>
          </a:r>
          <a:endParaRPr lang="en-US" sz="1600" kern="1200" dirty="0">
            <a:solidFill>
              <a:schemeClr val="tx1"/>
            </a:solidFill>
          </a:endParaRPr>
        </a:p>
      </dsp:txBody>
      <dsp:txXfrm>
        <a:off x="324036" y="1460579"/>
        <a:ext cx="4536504" cy="472320"/>
      </dsp:txXfrm>
    </dsp:sp>
    <dsp:sp modelId="{4CC029B1-CAFB-4EA2-840D-343D7ACF003F}">
      <dsp:nvSpPr>
        <dsp:cNvPr id="0" name=""/>
        <dsp:cNvSpPr/>
      </dsp:nvSpPr>
      <dsp:spPr>
        <a:xfrm>
          <a:off x="0" y="2422499"/>
          <a:ext cx="6480720" cy="403200"/>
        </a:xfrm>
        <a:prstGeom prst="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1982602C-7CC3-4BE8-A4DF-855737ECAECE}">
      <dsp:nvSpPr>
        <dsp:cNvPr id="0" name=""/>
        <dsp:cNvSpPr/>
      </dsp:nvSpPr>
      <dsp:spPr>
        <a:xfrm>
          <a:off x="324036" y="2186339"/>
          <a:ext cx="4536504" cy="472320"/>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711200">
            <a:lnSpc>
              <a:spcPct val="90000"/>
            </a:lnSpc>
            <a:spcBef>
              <a:spcPct val="0"/>
            </a:spcBef>
            <a:spcAft>
              <a:spcPct val="35000"/>
            </a:spcAft>
          </a:pPr>
          <a:r>
            <a:rPr lang="en-US" sz="1600" kern="1200" dirty="0" err="1" smtClean="0">
              <a:solidFill>
                <a:schemeClr val="tx1"/>
              </a:solidFill>
            </a:rPr>
            <a:t>Mengangkat</a:t>
          </a:r>
          <a:r>
            <a:rPr lang="en-US" sz="1600" kern="1200" dirty="0" smtClean="0">
              <a:solidFill>
                <a:schemeClr val="tx1"/>
              </a:solidFill>
            </a:rPr>
            <a:t> </a:t>
          </a:r>
          <a:r>
            <a:rPr lang="en-US" sz="1600" kern="1200" dirty="0" err="1" smtClean="0">
              <a:solidFill>
                <a:schemeClr val="tx1"/>
              </a:solidFill>
            </a:rPr>
            <a:t>kearifan</a:t>
          </a:r>
          <a:r>
            <a:rPr lang="en-US" sz="1600" kern="1200" dirty="0" smtClean="0">
              <a:solidFill>
                <a:schemeClr val="tx1"/>
              </a:solidFill>
            </a:rPr>
            <a:t> </a:t>
          </a:r>
          <a:r>
            <a:rPr lang="en-US" sz="1600" kern="1200" dirty="0" err="1" smtClean="0">
              <a:solidFill>
                <a:schemeClr val="tx1"/>
              </a:solidFill>
            </a:rPr>
            <a:t>Lokal</a:t>
          </a:r>
          <a:endParaRPr lang="en-US" sz="1600" kern="1200" dirty="0">
            <a:solidFill>
              <a:schemeClr val="tx1"/>
            </a:solidFill>
          </a:endParaRPr>
        </a:p>
      </dsp:txBody>
      <dsp:txXfrm>
        <a:off x="324036" y="2186339"/>
        <a:ext cx="4536504" cy="472320"/>
      </dsp:txXfrm>
    </dsp:sp>
    <dsp:sp modelId="{EEE4A93D-E5DB-49F4-A419-8FCD663744AE}">
      <dsp:nvSpPr>
        <dsp:cNvPr id="0" name=""/>
        <dsp:cNvSpPr/>
      </dsp:nvSpPr>
      <dsp:spPr>
        <a:xfrm>
          <a:off x="0" y="3148259"/>
          <a:ext cx="6480720" cy="403200"/>
        </a:xfrm>
        <a:prstGeom prst="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CB0D866F-DE4A-414E-A28E-3B8D6F8FE612}">
      <dsp:nvSpPr>
        <dsp:cNvPr id="0" name=""/>
        <dsp:cNvSpPr/>
      </dsp:nvSpPr>
      <dsp:spPr>
        <a:xfrm>
          <a:off x="324036" y="2912099"/>
          <a:ext cx="4536504" cy="472320"/>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711200">
            <a:lnSpc>
              <a:spcPct val="90000"/>
            </a:lnSpc>
            <a:spcBef>
              <a:spcPct val="0"/>
            </a:spcBef>
            <a:spcAft>
              <a:spcPct val="35000"/>
            </a:spcAft>
          </a:pPr>
          <a:r>
            <a:rPr lang="en-US" sz="1600" kern="1200" dirty="0" err="1" smtClean="0">
              <a:solidFill>
                <a:schemeClr val="tx1"/>
              </a:solidFill>
            </a:rPr>
            <a:t>Memberikan</a:t>
          </a:r>
          <a:r>
            <a:rPr lang="en-US" sz="1600" kern="1200" dirty="0" smtClean="0">
              <a:solidFill>
                <a:schemeClr val="tx1"/>
              </a:solidFill>
            </a:rPr>
            <a:t> </a:t>
          </a:r>
          <a:r>
            <a:rPr lang="en-US" sz="1600" kern="1200" dirty="0" err="1" smtClean="0">
              <a:solidFill>
                <a:schemeClr val="tx1"/>
              </a:solidFill>
            </a:rPr>
            <a:t>bantuan</a:t>
          </a:r>
          <a:r>
            <a:rPr lang="en-US" sz="1600" kern="1200" dirty="0" smtClean="0">
              <a:solidFill>
                <a:schemeClr val="tx1"/>
              </a:solidFill>
            </a:rPr>
            <a:t> </a:t>
          </a:r>
          <a:r>
            <a:rPr lang="en-US" sz="1600" kern="1200" dirty="0" err="1" smtClean="0">
              <a:solidFill>
                <a:schemeClr val="tx1"/>
              </a:solidFill>
            </a:rPr>
            <a:t>sarana</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prasarana</a:t>
          </a:r>
          <a:endParaRPr lang="en-US" sz="1600" kern="1200" dirty="0">
            <a:solidFill>
              <a:schemeClr val="tx1"/>
            </a:solidFill>
          </a:endParaRPr>
        </a:p>
      </dsp:txBody>
      <dsp:txXfrm>
        <a:off x="324036" y="2912099"/>
        <a:ext cx="4536504" cy="472320"/>
      </dsp:txXfrm>
    </dsp:sp>
    <dsp:sp modelId="{46C23D15-8EF6-4B96-BE15-D7C6537D2B10}">
      <dsp:nvSpPr>
        <dsp:cNvPr id="0" name=""/>
        <dsp:cNvSpPr/>
      </dsp:nvSpPr>
      <dsp:spPr>
        <a:xfrm>
          <a:off x="0" y="3874020"/>
          <a:ext cx="6480720" cy="403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0ECE0513-A57A-43E6-867C-1B476A8B1387}">
      <dsp:nvSpPr>
        <dsp:cNvPr id="0" name=""/>
        <dsp:cNvSpPr/>
      </dsp:nvSpPr>
      <dsp:spPr>
        <a:xfrm>
          <a:off x="324036" y="3637860"/>
          <a:ext cx="4536504" cy="4723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711200">
            <a:lnSpc>
              <a:spcPct val="90000"/>
            </a:lnSpc>
            <a:spcBef>
              <a:spcPct val="0"/>
            </a:spcBef>
            <a:spcAft>
              <a:spcPct val="35000"/>
            </a:spcAft>
          </a:pPr>
          <a:r>
            <a:rPr lang="en-US" sz="1600" kern="1200" dirty="0" err="1" smtClean="0">
              <a:solidFill>
                <a:schemeClr val="tx1"/>
              </a:solidFill>
            </a:rPr>
            <a:t>Melaksanakan</a:t>
          </a:r>
          <a:r>
            <a:rPr lang="en-US" sz="1600" kern="1200" dirty="0" smtClean="0">
              <a:solidFill>
                <a:schemeClr val="tx1"/>
              </a:solidFill>
            </a:rPr>
            <a:t> </a:t>
          </a:r>
          <a:r>
            <a:rPr lang="en-US" sz="1600" kern="1200" dirty="0" err="1" smtClean="0">
              <a:solidFill>
                <a:schemeClr val="tx1"/>
              </a:solidFill>
            </a:rPr>
            <a:t>pemberdayaan</a:t>
          </a:r>
          <a:r>
            <a:rPr lang="en-US" sz="1600" kern="1200" dirty="0" smtClean="0">
              <a:solidFill>
                <a:schemeClr val="tx1"/>
              </a:solidFill>
            </a:rPr>
            <a:t> </a:t>
          </a:r>
          <a:r>
            <a:rPr lang="en-US" sz="1600" kern="1200" dirty="0" err="1" smtClean="0">
              <a:solidFill>
                <a:schemeClr val="tx1"/>
              </a:solidFill>
            </a:rPr>
            <a:t>secara</a:t>
          </a:r>
          <a:r>
            <a:rPr lang="en-US" sz="1600" kern="1200" dirty="0" smtClean="0">
              <a:solidFill>
                <a:schemeClr val="tx1"/>
              </a:solidFill>
            </a:rPr>
            <a:t> </a:t>
          </a:r>
          <a:r>
            <a:rPr lang="en-US" sz="1600" kern="1200" dirty="0" err="1" smtClean="0">
              <a:solidFill>
                <a:schemeClr val="tx1"/>
              </a:solidFill>
            </a:rPr>
            <a:t>bertahap</a:t>
          </a:r>
          <a:endParaRPr lang="en-US" sz="1600" kern="1200" dirty="0">
            <a:solidFill>
              <a:schemeClr val="tx1"/>
            </a:solidFill>
          </a:endParaRPr>
        </a:p>
      </dsp:txBody>
      <dsp:txXfrm>
        <a:off x="324036" y="3637860"/>
        <a:ext cx="4536504" cy="47232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380C6C-C047-4620-B796-5B91A9E53370}">
      <dsp:nvSpPr>
        <dsp:cNvPr id="0" name=""/>
        <dsp:cNvSpPr/>
      </dsp:nvSpPr>
      <dsp:spPr>
        <a:xfrm>
          <a:off x="2571" y="466626"/>
          <a:ext cx="2507456" cy="6336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err="1" smtClean="0"/>
            <a:t>Perencanaan</a:t>
          </a:r>
          <a:endParaRPr lang="en-US" sz="2200" b="1" kern="1200" dirty="0"/>
        </a:p>
      </dsp:txBody>
      <dsp:txXfrm>
        <a:off x="2571" y="466626"/>
        <a:ext cx="2507456" cy="633600"/>
      </dsp:txXfrm>
    </dsp:sp>
    <dsp:sp modelId="{6D81EC7D-632D-4DDC-845E-0E30DD764D64}">
      <dsp:nvSpPr>
        <dsp:cNvPr id="0" name=""/>
        <dsp:cNvSpPr/>
      </dsp:nvSpPr>
      <dsp:spPr>
        <a:xfrm>
          <a:off x="2571" y="1100226"/>
          <a:ext cx="2507456" cy="295911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smtClean="0"/>
            <a:t>Sosialisasi</a:t>
          </a:r>
          <a:r>
            <a:rPr lang="en-US" sz="2200" kern="1200" dirty="0" smtClean="0"/>
            <a:t> </a:t>
          </a:r>
          <a:r>
            <a:rPr lang="en-US" sz="2200" kern="1200" dirty="0" err="1" smtClean="0"/>
            <a:t>awal</a:t>
          </a:r>
          <a:endParaRPr lang="en-US" sz="2200" kern="1200" dirty="0"/>
        </a:p>
        <a:p>
          <a:pPr marL="228600" lvl="1" indent="-228600" algn="l" defTabSz="977900">
            <a:lnSpc>
              <a:spcPct val="90000"/>
            </a:lnSpc>
            <a:spcBef>
              <a:spcPct val="0"/>
            </a:spcBef>
            <a:spcAft>
              <a:spcPct val="15000"/>
            </a:spcAft>
            <a:buChar char="••"/>
          </a:pPr>
          <a:r>
            <a:rPr lang="en-US" sz="2200" kern="1200" dirty="0" err="1" smtClean="0"/>
            <a:t>Mengenali</a:t>
          </a:r>
          <a:r>
            <a:rPr lang="en-US" sz="2200" kern="1200" dirty="0" smtClean="0"/>
            <a:t> </a:t>
          </a:r>
          <a:r>
            <a:rPr lang="en-US" sz="2200" kern="1200" dirty="0" err="1" smtClean="0"/>
            <a:t>masyarakat</a:t>
          </a:r>
          <a:endParaRPr lang="en-US" sz="2200" kern="1200" dirty="0"/>
        </a:p>
        <a:p>
          <a:pPr marL="228600" lvl="1" indent="-228600" algn="l" defTabSz="977900">
            <a:lnSpc>
              <a:spcPct val="90000"/>
            </a:lnSpc>
            <a:spcBef>
              <a:spcPct val="0"/>
            </a:spcBef>
            <a:spcAft>
              <a:spcPct val="15000"/>
            </a:spcAft>
            <a:buChar char="••"/>
          </a:pPr>
          <a:r>
            <a:rPr lang="en-US" sz="2200" kern="1200" dirty="0" err="1" smtClean="0"/>
            <a:t>Pemetaan</a:t>
          </a:r>
          <a:r>
            <a:rPr lang="en-US" sz="2200" kern="1200" dirty="0" smtClean="0"/>
            <a:t> </a:t>
          </a:r>
          <a:r>
            <a:rPr lang="en-US" sz="2200" kern="1200" dirty="0" err="1" smtClean="0"/>
            <a:t>swadaya</a:t>
          </a:r>
          <a:endParaRPr lang="en-US" sz="2200" kern="1200" dirty="0"/>
        </a:p>
      </dsp:txBody>
      <dsp:txXfrm>
        <a:off x="2571" y="1100226"/>
        <a:ext cx="2507456" cy="2959110"/>
      </dsp:txXfrm>
    </dsp:sp>
    <dsp:sp modelId="{4FCFAE7F-6F90-4652-88F6-F2A76682290A}">
      <dsp:nvSpPr>
        <dsp:cNvPr id="0" name=""/>
        <dsp:cNvSpPr/>
      </dsp:nvSpPr>
      <dsp:spPr>
        <a:xfrm>
          <a:off x="2861071" y="466626"/>
          <a:ext cx="2507456" cy="63360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err="1" smtClean="0"/>
            <a:t>Pelaksanaan</a:t>
          </a:r>
          <a:endParaRPr lang="en-US" sz="2200" b="1" kern="1200" dirty="0"/>
        </a:p>
      </dsp:txBody>
      <dsp:txXfrm>
        <a:off x="2861071" y="466626"/>
        <a:ext cx="2507456" cy="633600"/>
      </dsp:txXfrm>
    </dsp:sp>
    <dsp:sp modelId="{132C34FC-BFC0-4B4E-85F4-FCF79FB5B275}">
      <dsp:nvSpPr>
        <dsp:cNvPr id="0" name=""/>
        <dsp:cNvSpPr/>
      </dsp:nvSpPr>
      <dsp:spPr>
        <a:xfrm>
          <a:off x="2861071" y="1100226"/>
          <a:ext cx="2507456" cy="2959110"/>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smtClean="0"/>
            <a:t>Pengorganisasian</a:t>
          </a:r>
          <a:r>
            <a:rPr lang="en-US" sz="2200" kern="1200" dirty="0" smtClean="0"/>
            <a:t> </a:t>
          </a:r>
          <a:r>
            <a:rPr lang="en-US" sz="2200" kern="1200" dirty="0" err="1" smtClean="0"/>
            <a:t>masyarakat</a:t>
          </a:r>
          <a:endParaRPr lang="en-US" sz="2200" kern="1200" dirty="0"/>
        </a:p>
        <a:p>
          <a:pPr marL="228600" lvl="1" indent="-228600" algn="l" defTabSz="977900">
            <a:lnSpc>
              <a:spcPct val="90000"/>
            </a:lnSpc>
            <a:spcBef>
              <a:spcPct val="0"/>
            </a:spcBef>
            <a:spcAft>
              <a:spcPct val="15000"/>
            </a:spcAft>
            <a:buChar char="••"/>
          </a:pPr>
          <a:r>
            <a:rPr lang="en-US" sz="2200" kern="1200" dirty="0" err="1" smtClean="0"/>
            <a:t>Penyusunan</a:t>
          </a:r>
          <a:r>
            <a:rPr lang="en-US" sz="2200" kern="1200" dirty="0" smtClean="0"/>
            <a:t> </a:t>
          </a:r>
          <a:r>
            <a:rPr lang="en-US" sz="2200" kern="1200" dirty="0" err="1" smtClean="0"/>
            <a:t>perencanaan</a:t>
          </a:r>
          <a:endParaRPr lang="en-US" sz="2200" kern="1200" dirty="0"/>
        </a:p>
        <a:p>
          <a:pPr marL="228600" lvl="1" indent="-228600" algn="l" defTabSz="977900">
            <a:lnSpc>
              <a:spcPct val="90000"/>
            </a:lnSpc>
            <a:spcBef>
              <a:spcPct val="0"/>
            </a:spcBef>
            <a:spcAft>
              <a:spcPct val="15000"/>
            </a:spcAft>
            <a:buChar char="••"/>
          </a:pPr>
          <a:r>
            <a:rPr lang="en-US" sz="2200" kern="1200" dirty="0" err="1" smtClean="0"/>
            <a:t>Pelaksanaan</a:t>
          </a:r>
          <a:r>
            <a:rPr lang="en-US" sz="2200" kern="1200" dirty="0" smtClean="0"/>
            <a:t> </a:t>
          </a:r>
          <a:r>
            <a:rPr lang="en-US" sz="2200" kern="1200" dirty="0" err="1" smtClean="0"/>
            <a:t>kegiatan</a:t>
          </a:r>
          <a:endParaRPr lang="en-US" sz="2200" kern="1200" dirty="0"/>
        </a:p>
        <a:p>
          <a:pPr marL="228600" lvl="1" indent="-228600" algn="l" defTabSz="977900">
            <a:lnSpc>
              <a:spcPct val="90000"/>
            </a:lnSpc>
            <a:spcBef>
              <a:spcPct val="0"/>
            </a:spcBef>
            <a:spcAft>
              <a:spcPct val="15000"/>
            </a:spcAft>
            <a:buChar char="••"/>
          </a:pPr>
          <a:r>
            <a:rPr lang="en-US" sz="2200" kern="1200" dirty="0" smtClean="0"/>
            <a:t>Pemanfaatan dan pemeliharaan</a:t>
          </a:r>
          <a:endParaRPr lang="en-US" sz="2200" kern="1200" dirty="0"/>
        </a:p>
      </dsp:txBody>
      <dsp:txXfrm>
        <a:off x="2861071" y="1100226"/>
        <a:ext cx="2507456" cy="2959110"/>
      </dsp:txXfrm>
    </dsp:sp>
    <dsp:sp modelId="{FA815C28-DDBA-42CB-8AD2-407C73FE9289}">
      <dsp:nvSpPr>
        <dsp:cNvPr id="0" name=""/>
        <dsp:cNvSpPr/>
      </dsp:nvSpPr>
      <dsp:spPr>
        <a:xfrm>
          <a:off x="5719571" y="466626"/>
          <a:ext cx="2507456" cy="6336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err="1" smtClean="0"/>
            <a:t>Evaluasi</a:t>
          </a:r>
          <a:endParaRPr lang="en-US" sz="2200" b="1" kern="1200" dirty="0"/>
        </a:p>
      </dsp:txBody>
      <dsp:txXfrm>
        <a:off x="5719571" y="466626"/>
        <a:ext cx="2507456" cy="633600"/>
      </dsp:txXfrm>
    </dsp:sp>
    <dsp:sp modelId="{5DAE8E75-7529-466B-8E70-1E10F95E66EE}">
      <dsp:nvSpPr>
        <dsp:cNvPr id="0" name=""/>
        <dsp:cNvSpPr/>
      </dsp:nvSpPr>
      <dsp:spPr>
        <a:xfrm>
          <a:off x="5719571" y="1100226"/>
          <a:ext cx="2507456" cy="295911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smtClean="0"/>
            <a:t>Evaluasi</a:t>
          </a:r>
          <a:r>
            <a:rPr lang="en-US" sz="2200" kern="1200" dirty="0" smtClean="0"/>
            <a:t> program</a:t>
          </a:r>
          <a:endParaRPr lang="en-US" sz="2200" kern="1200" dirty="0"/>
        </a:p>
        <a:p>
          <a:pPr marL="228600" lvl="1" indent="-228600" algn="l" defTabSz="977900">
            <a:lnSpc>
              <a:spcPct val="90000"/>
            </a:lnSpc>
            <a:spcBef>
              <a:spcPct val="0"/>
            </a:spcBef>
            <a:spcAft>
              <a:spcPct val="15000"/>
            </a:spcAft>
            <a:buChar char="••"/>
          </a:pPr>
          <a:r>
            <a:rPr lang="en-US" sz="2200" kern="1200" dirty="0" err="1" smtClean="0"/>
            <a:t>Terminasi</a:t>
          </a:r>
          <a:endParaRPr lang="en-US" sz="2200" kern="1200" dirty="0"/>
        </a:p>
      </dsp:txBody>
      <dsp:txXfrm>
        <a:off x="5719571" y="1100226"/>
        <a:ext cx="2507456" cy="295911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D38344-EEE7-44E0-81DE-E6A19A068A9B}">
      <dsp:nvSpPr>
        <dsp:cNvPr id="0" name=""/>
        <dsp:cNvSpPr/>
      </dsp:nvSpPr>
      <dsp:spPr>
        <a:xfrm>
          <a:off x="3371403" y="736"/>
          <a:ext cx="1486792" cy="966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t>Ilmu Berbagi </a:t>
          </a:r>
          <a:r>
            <a:rPr lang="en-ID" sz="1900" i="1" kern="1200" dirty="0" smtClean="0"/>
            <a:t>Foundation</a:t>
          </a:r>
          <a:endParaRPr lang="en-US" sz="1900" i="1" kern="1200" dirty="0"/>
        </a:p>
      </dsp:txBody>
      <dsp:txXfrm>
        <a:off x="3371403" y="736"/>
        <a:ext cx="1486792" cy="966415"/>
      </dsp:txXfrm>
    </dsp:sp>
    <dsp:sp modelId="{10A79273-52EA-44EC-9B17-5E10CF0679F9}">
      <dsp:nvSpPr>
        <dsp:cNvPr id="0" name=""/>
        <dsp:cNvSpPr/>
      </dsp:nvSpPr>
      <dsp:spPr>
        <a:xfrm>
          <a:off x="2183365" y="483943"/>
          <a:ext cx="3862868" cy="3862868"/>
        </a:xfrm>
        <a:custGeom>
          <a:avLst/>
          <a:gdLst/>
          <a:ahLst/>
          <a:cxnLst/>
          <a:rect l="0" t="0" r="0" b="0"/>
          <a:pathLst>
            <a:path>
              <a:moveTo>
                <a:pt x="2685052" y="153092"/>
              </a:moveTo>
              <a:arcTo wR="1931434" hR="1931434" stAng="17577964" swAng="19622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AD4F1B-17A4-4514-A603-DE0D94F0CCB4}">
      <dsp:nvSpPr>
        <dsp:cNvPr id="0" name=""/>
        <dsp:cNvSpPr/>
      </dsp:nvSpPr>
      <dsp:spPr>
        <a:xfrm>
          <a:off x="5208306" y="1335324"/>
          <a:ext cx="1486792" cy="966415"/>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solidFill>
                <a:schemeClr val="tx1">
                  <a:lumMod val="75000"/>
                  <a:lumOff val="25000"/>
                </a:schemeClr>
              </a:solidFill>
            </a:rPr>
            <a:t>Rumah Mimpi</a:t>
          </a:r>
          <a:endParaRPr lang="en-US" sz="1900" kern="1200" dirty="0">
            <a:solidFill>
              <a:schemeClr val="tx1">
                <a:lumMod val="75000"/>
                <a:lumOff val="25000"/>
              </a:schemeClr>
            </a:solidFill>
          </a:endParaRPr>
        </a:p>
      </dsp:txBody>
      <dsp:txXfrm>
        <a:off x="5208306" y="1335324"/>
        <a:ext cx="1486792" cy="966415"/>
      </dsp:txXfrm>
    </dsp:sp>
    <dsp:sp modelId="{D30CF31E-9D9D-42DE-AE93-7DEA5413DC90}">
      <dsp:nvSpPr>
        <dsp:cNvPr id="0" name=""/>
        <dsp:cNvSpPr/>
      </dsp:nvSpPr>
      <dsp:spPr>
        <a:xfrm>
          <a:off x="2183365"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5">
              <a:hueOff val="-2483469"/>
              <a:satOff val="9953"/>
              <a:lumOff val="2157"/>
              <a:alphaOff val="0"/>
            </a:schemeClr>
          </a:solidFill>
          <a:prstDash val="solid"/>
        </a:ln>
        <a:effectLst/>
      </dsp:spPr>
      <dsp:style>
        <a:lnRef idx="1">
          <a:scrgbClr r="0" g="0" b="0"/>
        </a:lnRef>
        <a:fillRef idx="0">
          <a:scrgbClr r="0" g="0" b="0"/>
        </a:fillRef>
        <a:effectRef idx="0">
          <a:scrgbClr r="0" g="0" b="0"/>
        </a:effectRef>
        <a:fontRef idx="minor"/>
      </dsp:style>
    </dsp:sp>
    <dsp:sp modelId="{3D2D74A8-4C62-4CD9-858A-9CD293BA8C53}">
      <dsp:nvSpPr>
        <dsp:cNvPr id="0" name=""/>
        <dsp:cNvSpPr/>
      </dsp:nvSpPr>
      <dsp:spPr>
        <a:xfrm>
          <a:off x="4506671" y="3494733"/>
          <a:ext cx="1486792" cy="96641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solidFill>
                <a:schemeClr val="tx1">
                  <a:lumMod val="75000"/>
                  <a:lumOff val="25000"/>
                </a:schemeClr>
              </a:solidFill>
            </a:rPr>
            <a:t>Indonesia Berkebun</a:t>
          </a:r>
          <a:endParaRPr lang="en-US" sz="1900" kern="1200" dirty="0">
            <a:solidFill>
              <a:schemeClr val="tx1">
                <a:lumMod val="75000"/>
                <a:lumOff val="25000"/>
              </a:schemeClr>
            </a:solidFill>
          </a:endParaRPr>
        </a:p>
      </dsp:txBody>
      <dsp:txXfrm>
        <a:off x="4506671" y="3494733"/>
        <a:ext cx="1486792" cy="966415"/>
      </dsp:txXfrm>
    </dsp:sp>
    <dsp:sp modelId="{67B13425-8D3A-446B-BD17-210574CFBC16}">
      <dsp:nvSpPr>
        <dsp:cNvPr id="0" name=""/>
        <dsp:cNvSpPr/>
      </dsp:nvSpPr>
      <dsp:spPr>
        <a:xfrm>
          <a:off x="2183365" y="483943"/>
          <a:ext cx="3862868" cy="3862868"/>
        </a:xfrm>
        <a:custGeom>
          <a:avLst/>
          <a:gdLst/>
          <a:ahLst/>
          <a:cxnLst/>
          <a:rect l="0" t="0" r="0" b="0"/>
          <a:pathLst>
            <a:path>
              <a:moveTo>
                <a:pt x="2315628" y="3824271"/>
              </a:moveTo>
              <a:arcTo wR="1931434" hR="1931434" stAng="4711583" swAng="1376834"/>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2D008696-9701-4E2E-8E03-B9F0BD0394FD}">
      <dsp:nvSpPr>
        <dsp:cNvPr id="0" name=""/>
        <dsp:cNvSpPr/>
      </dsp:nvSpPr>
      <dsp:spPr>
        <a:xfrm>
          <a:off x="2236135" y="3494733"/>
          <a:ext cx="1486792" cy="966415"/>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i="1" kern="1200" dirty="0" smtClean="0">
              <a:solidFill>
                <a:schemeClr val="tx1">
                  <a:lumMod val="75000"/>
                  <a:lumOff val="25000"/>
                </a:schemeClr>
              </a:solidFill>
            </a:rPr>
            <a:t>Save Street Child</a:t>
          </a:r>
          <a:endParaRPr lang="en-US" sz="1900" i="1" kern="1200" dirty="0">
            <a:solidFill>
              <a:schemeClr val="tx1">
                <a:lumMod val="75000"/>
                <a:lumOff val="25000"/>
              </a:schemeClr>
            </a:solidFill>
          </a:endParaRPr>
        </a:p>
      </dsp:txBody>
      <dsp:txXfrm>
        <a:off x="2236135" y="3494733"/>
        <a:ext cx="1486792" cy="966415"/>
      </dsp:txXfrm>
    </dsp:sp>
    <dsp:sp modelId="{CF5359D2-64B7-4A90-A8CB-4C57CAED8739}">
      <dsp:nvSpPr>
        <dsp:cNvPr id="0" name=""/>
        <dsp:cNvSpPr/>
      </dsp:nvSpPr>
      <dsp:spPr>
        <a:xfrm>
          <a:off x="2183365"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5">
              <a:hueOff val="-7450407"/>
              <a:satOff val="29858"/>
              <a:lumOff val="6471"/>
              <a:alphaOff val="0"/>
            </a:schemeClr>
          </a:solidFill>
          <a:prstDash val="solid"/>
        </a:ln>
        <a:effectLst/>
      </dsp:spPr>
      <dsp:style>
        <a:lnRef idx="1">
          <a:scrgbClr r="0" g="0" b="0"/>
        </a:lnRef>
        <a:fillRef idx="0">
          <a:scrgbClr r="0" g="0" b="0"/>
        </a:fillRef>
        <a:effectRef idx="0">
          <a:scrgbClr r="0" g="0" b="0"/>
        </a:effectRef>
        <a:fontRef idx="minor"/>
      </dsp:style>
    </dsp:sp>
    <dsp:sp modelId="{846FE227-F290-4642-8315-0D4555E64268}">
      <dsp:nvSpPr>
        <dsp:cNvPr id="0" name=""/>
        <dsp:cNvSpPr/>
      </dsp:nvSpPr>
      <dsp:spPr>
        <a:xfrm>
          <a:off x="1534500" y="1335324"/>
          <a:ext cx="1486792" cy="96641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kern="1200" dirty="0" smtClean="0"/>
            <a:t>Braille’iant</a:t>
          </a:r>
          <a:endParaRPr lang="en-US" sz="1900" i="1" kern="1200" dirty="0"/>
        </a:p>
      </dsp:txBody>
      <dsp:txXfrm>
        <a:off x="1534500" y="1335324"/>
        <a:ext cx="1486792" cy="966415"/>
      </dsp:txXfrm>
    </dsp:sp>
    <dsp:sp modelId="{5BA7977D-63DE-4C64-B0C2-E57E05735514}">
      <dsp:nvSpPr>
        <dsp:cNvPr id="0" name=""/>
        <dsp:cNvSpPr/>
      </dsp:nvSpPr>
      <dsp:spPr>
        <a:xfrm>
          <a:off x="2183365" y="483943"/>
          <a:ext cx="3862868" cy="3862868"/>
        </a:xfrm>
        <a:custGeom>
          <a:avLst/>
          <a:gdLst/>
          <a:ahLst/>
          <a:cxnLst/>
          <a:rect l="0" t="0" r="0" b="0"/>
          <a:pathLst>
            <a:path>
              <a:moveTo>
                <a:pt x="336435" y="842205"/>
              </a:moveTo>
              <a:arcTo wR="1931434" hR="1931434" stAng="12859756" swAng="1962280"/>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7CC044-5376-4654-83E2-8211813DCC07}">
      <dsp:nvSpPr>
        <dsp:cNvPr id="0" name=""/>
        <dsp:cNvSpPr/>
      </dsp:nvSpPr>
      <dsp:spPr>
        <a:xfrm>
          <a:off x="0" y="0"/>
          <a:ext cx="2983880" cy="2983880"/>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8C4564-8CC8-4843-9909-5FF1C60B8635}">
      <dsp:nvSpPr>
        <dsp:cNvPr id="0" name=""/>
        <dsp:cNvSpPr/>
      </dsp:nvSpPr>
      <dsp:spPr>
        <a:xfrm>
          <a:off x="1491940" y="0"/>
          <a:ext cx="5132795" cy="298388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360363" lvl="0" indent="-360363" algn="l" defTabSz="933450">
            <a:lnSpc>
              <a:spcPct val="90000"/>
            </a:lnSpc>
            <a:spcBef>
              <a:spcPct val="0"/>
            </a:spcBef>
            <a:spcAft>
              <a:spcPct val="35000"/>
            </a:spcAft>
          </a:pPr>
          <a:r>
            <a:rPr lang="en-ID" sz="2100" b="1" kern="1200" dirty="0" smtClean="0">
              <a:latin typeface="Arial" pitchFamily="34" charset="0"/>
              <a:cs typeface="Arial" pitchFamily="34" charset="0"/>
              <a:hlinkClick xmlns:r="http://schemas.openxmlformats.org/officeDocument/2006/relationships" r:id="" action="ppaction://hlinksldjump"/>
            </a:rPr>
            <a:t>A.  Evaluasi Pemberdayaan Komunitas</a:t>
          </a:r>
          <a:endParaRPr lang="en-US" sz="2100" kern="1200" dirty="0"/>
        </a:p>
      </dsp:txBody>
      <dsp:txXfrm>
        <a:off x="1491940" y="0"/>
        <a:ext cx="5132795" cy="895165"/>
      </dsp:txXfrm>
    </dsp:sp>
    <dsp:sp modelId="{35F862EA-68D3-442D-AEC0-C5F6DB52369B}">
      <dsp:nvSpPr>
        <dsp:cNvPr id="0" name=""/>
        <dsp:cNvSpPr/>
      </dsp:nvSpPr>
      <dsp:spPr>
        <a:xfrm>
          <a:off x="522179" y="895165"/>
          <a:ext cx="1939520" cy="1939520"/>
        </a:xfrm>
        <a:prstGeom prst="pie">
          <a:avLst>
            <a:gd name="adj1" fmla="val 5400000"/>
            <a:gd name="adj2" fmla="val 1620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DF06C1-8BAD-48C7-8BC0-32688C720E47}">
      <dsp:nvSpPr>
        <dsp:cNvPr id="0" name=""/>
        <dsp:cNvSpPr/>
      </dsp:nvSpPr>
      <dsp:spPr>
        <a:xfrm>
          <a:off x="1491940" y="895165"/>
          <a:ext cx="5132795" cy="193952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360363" lvl="0" indent="-360363" algn="l" defTabSz="933450">
            <a:lnSpc>
              <a:spcPct val="90000"/>
            </a:lnSpc>
            <a:spcBef>
              <a:spcPct val="0"/>
            </a:spcBef>
            <a:spcAft>
              <a:spcPct val="35000"/>
            </a:spcAft>
          </a:pPr>
          <a:r>
            <a:rPr lang="en-ID" sz="2100" b="1" kern="1200" dirty="0" smtClean="0">
              <a:latin typeface="Arial" pitchFamily="34" charset="0"/>
              <a:cs typeface="Arial" pitchFamily="34" charset="0"/>
              <a:hlinkClick xmlns:r="http://schemas.openxmlformats.org/officeDocument/2006/relationships" r:id="" action="ppaction://hlinksldjump"/>
            </a:rPr>
            <a:t>B.  Pelaksanaan Evaluasi Pemberdayaan Komunitas</a:t>
          </a:r>
          <a:endParaRPr lang="en-US" sz="2100" kern="1200" dirty="0"/>
        </a:p>
      </dsp:txBody>
      <dsp:txXfrm>
        <a:off x="1491940" y="895165"/>
        <a:ext cx="5132795" cy="895162"/>
      </dsp:txXfrm>
    </dsp:sp>
    <dsp:sp modelId="{874BFFCE-AFB3-4DD5-87E6-2452BE6B15CC}">
      <dsp:nvSpPr>
        <dsp:cNvPr id="0" name=""/>
        <dsp:cNvSpPr/>
      </dsp:nvSpPr>
      <dsp:spPr>
        <a:xfrm>
          <a:off x="1044358" y="1790328"/>
          <a:ext cx="895163" cy="895163"/>
        </a:xfrm>
        <a:prstGeom prst="pie">
          <a:avLst>
            <a:gd name="adj1" fmla="val 54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CC2688-5BF5-45F1-B3D7-CDB8AC205885}">
      <dsp:nvSpPr>
        <dsp:cNvPr id="0" name=""/>
        <dsp:cNvSpPr/>
      </dsp:nvSpPr>
      <dsp:spPr>
        <a:xfrm>
          <a:off x="1491940" y="1790328"/>
          <a:ext cx="5132795" cy="895163"/>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360363" lvl="0" indent="-360363" algn="l" defTabSz="933450">
            <a:lnSpc>
              <a:spcPct val="90000"/>
            </a:lnSpc>
            <a:spcBef>
              <a:spcPct val="0"/>
            </a:spcBef>
            <a:spcAft>
              <a:spcPct val="35000"/>
            </a:spcAft>
          </a:pPr>
          <a:r>
            <a:rPr lang="en-ID" sz="2100" b="1" kern="1200" dirty="0" smtClean="0">
              <a:latin typeface="Arial" pitchFamily="34" charset="0"/>
              <a:cs typeface="Arial" pitchFamily="34" charset="0"/>
              <a:hlinkClick xmlns:r="http://schemas.openxmlformats.org/officeDocument/2006/relationships" r:id="" action="ppaction://hlinksldjump"/>
            </a:rPr>
            <a:t>C.  Penyusunan Laporan Hasil Evaluasi Pemberdayaan Komunitas</a:t>
          </a:r>
          <a:endParaRPr lang="en-US" sz="2100" kern="1200" dirty="0"/>
        </a:p>
      </dsp:txBody>
      <dsp:txXfrm>
        <a:off x="1491940" y="1790328"/>
        <a:ext cx="5132795" cy="895163"/>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6070D6-C4F3-493F-9049-B13F74D6661A}">
      <dsp:nvSpPr>
        <dsp:cNvPr id="0" name=""/>
        <dsp:cNvSpPr/>
      </dsp:nvSpPr>
      <dsp:spPr>
        <a:xfrm>
          <a:off x="0" y="2452839"/>
          <a:ext cx="6096000" cy="1609328"/>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ID" sz="2600" b="1" kern="1200" dirty="0" smtClean="0">
              <a:latin typeface="Arial" pitchFamily="34" charset="0"/>
              <a:cs typeface="Arial" pitchFamily="34" charset="0"/>
            </a:rPr>
            <a:t>Evaluasi Pemberdayaan Komunitas</a:t>
          </a:r>
          <a:endParaRPr lang="en-US" sz="2600" b="1" kern="1200" dirty="0">
            <a:latin typeface="Arial" pitchFamily="34" charset="0"/>
            <a:cs typeface="Arial" pitchFamily="34" charset="0"/>
          </a:endParaRPr>
        </a:p>
      </dsp:txBody>
      <dsp:txXfrm>
        <a:off x="0" y="2452839"/>
        <a:ext cx="6096000" cy="869037"/>
      </dsp:txXfrm>
    </dsp:sp>
    <dsp:sp modelId="{DBA6A22B-F45B-4DF5-9222-7A3A943400BB}">
      <dsp:nvSpPr>
        <dsp:cNvPr id="0" name=""/>
        <dsp:cNvSpPr/>
      </dsp:nvSpPr>
      <dsp:spPr>
        <a:xfrm>
          <a:off x="0" y="3289689"/>
          <a:ext cx="6096000" cy="74029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ID" sz="2500" kern="1200" dirty="0" smtClean="0">
              <a:latin typeface="Arial" pitchFamily="34" charset="0"/>
              <a:cs typeface="Arial" pitchFamily="34" charset="0"/>
            </a:rPr>
            <a:t>Pendekatan evaluasi demi tercapainya keberhasilan program.</a:t>
          </a:r>
          <a:endParaRPr lang="en-US" sz="2500" kern="1200" dirty="0">
            <a:latin typeface="Arial" pitchFamily="34" charset="0"/>
            <a:cs typeface="Arial" pitchFamily="34" charset="0"/>
          </a:endParaRPr>
        </a:p>
      </dsp:txBody>
      <dsp:txXfrm>
        <a:off x="0" y="3289689"/>
        <a:ext cx="6096000" cy="740290"/>
      </dsp:txXfrm>
    </dsp:sp>
    <dsp:sp modelId="{1168D976-1C58-463D-8914-4DF44AEDB588}">
      <dsp:nvSpPr>
        <dsp:cNvPr id="0" name=""/>
        <dsp:cNvSpPr/>
      </dsp:nvSpPr>
      <dsp:spPr>
        <a:xfrm rot="10800000">
          <a:off x="0" y="1832"/>
          <a:ext cx="6096000" cy="2475146"/>
        </a:xfrm>
        <a:prstGeom prst="upArrowCallout">
          <a:avLst/>
        </a:prstGeom>
        <a:solidFill>
          <a:srgbClr val="FFCC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ID" sz="2600" b="1" kern="1200" smtClean="0">
              <a:solidFill>
                <a:schemeClr val="tx1">
                  <a:lumMod val="75000"/>
                  <a:lumOff val="25000"/>
                </a:schemeClr>
              </a:solidFill>
              <a:latin typeface="Arial" pitchFamily="34" charset="0"/>
              <a:cs typeface="Arial" pitchFamily="34" charset="0"/>
            </a:rPr>
            <a:t>Evaluasi</a:t>
          </a:r>
          <a:endParaRPr lang="en-US" sz="2600" b="1" kern="1200" dirty="0">
            <a:solidFill>
              <a:schemeClr val="tx1">
                <a:lumMod val="75000"/>
                <a:lumOff val="25000"/>
              </a:schemeClr>
            </a:solidFill>
            <a:latin typeface="Arial" pitchFamily="34" charset="0"/>
            <a:cs typeface="Arial" pitchFamily="34" charset="0"/>
          </a:endParaRPr>
        </a:p>
      </dsp:txBody>
      <dsp:txXfrm>
        <a:off x="0" y="1832"/>
        <a:ext cx="6096000" cy="868776"/>
      </dsp:txXfrm>
    </dsp:sp>
    <dsp:sp modelId="{5A99A1F0-7847-489F-A624-34CB3A638E78}">
      <dsp:nvSpPr>
        <dsp:cNvPr id="0" name=""/>
        <dsp:cNvSpPr/>
      </dsp:nvSpPr>
      <dsp:spPr>
        <a:xfrm>
          <a:off x="0" y="870609"/>
          <a:ext cx="6096000" cy="740068"/>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ID" sz="2500" kern="1200" dirty="0" smtClean="0">
              <a:latin typeface="Arial" pitchFamily="34" charset="0"/>
              <a:cs typeface="Arial" pitchFamily="34" charset="0"/>
            </a:rPr>
            <a:t>Upaya menemukan kesesuaian pelaksanaan dengan perencanaan.</a:t>
          </a:r>
          <a:endParaRPr lang="en-US" sz="2500" kern="1200" dirty="0">
            <a:latin typeface="Arial" pitchFamily="34" charset="0"/>
            <a:cs typeface="Arial" pitchFamily="34" charset="0"/>
          </a:endParaRPr>
        </a:p>
      </dsp:txBody>
      <dsp:txXfrm>
        <a:off x="0" y="870609"/>
        <a:ext cx="6096000" cy="740068"/>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46107D-7AA2-4FDD-BB8C-C12357A8F5DC}">
      <dsp:nvSpPr>
        <dsp:cNvPr id="0" name=""/>
        <dsp:cNvSpPr/>
      </dsp:nvSpPr>
      <dsp:spPr>
        <a:xfrm>
          <a:off x="0" y="272365"/>
          <a:ext cx="8064896"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41A9C-7A54-476D-9E09-D80743EF08A9}">
      <dsp:nvSpPr>
        <dsp:cNvPr id="0" name=""/>
        <dsp:cNvSpPr/>
      </dsp:nvSpPr>
      <dsp:spPr>
        <a:xfrm>
          <a:off x="403244" y="6685"/>
          <a:ext cx="6509516"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ID" sz="2000" b="0" kern="1200" dirty="0" smtClean="0">
              <a:latin typeface="+mj-lt"/>
              <a:cs typeface="Arial" pitchFamily="34" charset="0"/>
            </a:rPr>
            <a:t>Menjaga konsistensi kinerja pelaksanaan pemberdayaan</a:t>
          </a:r>
          <a:endParaRPr lang="en-US" sz="2000" b="0" kern="1200" dirty="0">
            <a:latin typeface="+mj-lt"/>
            <a:cs typeface="Arial" pitchFamily="34" charset="0"/>
          </a:endParaRPr>
        </a:p>
      </dsp:txBody>
      <dsp:txXfrm>
        <a:off x="403244" y="6685"/>
        <a:ext cx="6509516" cy="531360"/>
      </dsp:txXfrm>
    </dsp:sp>
    <dsp:sp modelId="{311EFDB7-5ACE-4A53-9AC4-419A5FE8A259}">
      <dsp:nvSpPr>
        <dsp:cNvPr id="0" name=""/>
        <dsp:cNvSpPr/>
      </dsp:nvSpPr>
      <dsp:spPr>
        <a:xfrm>
          <a:off x="0" y="1088845"/>
          <a:ext cx="8064896" cy="453600"/>
        </a:xfrm>
        <a:prstGeom prst="rect">
          <a:avLst/>
        </a:prstGeom>
        <a:solidFill>
          <a:schemeClr val="lt1">
            <a:alpha val="90000"/>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1676B67C-D9EB-4CF5-8D95-AB07C24C9C96}">
      <dsp:nvSpPr>
        <dsp:cNvPr id="0" name=""/>
        <dsp:cNvSpPr/>
      </dsp:nvSpPr>
      <dsp:spPr>
        <a:xfrm>
          <a:off x="403244" y="823165"/>
          <a:ext cx="6499806" cy="53136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ID" sz="2000" b="0" kern="1200" dirty="0" smtClean="0">
              <a:latin typeface="+mj-lt"/>
              <a:cs typeface="Arial" pitchFamily="34" charset="0"/>
            </a:rPr>
            <a:t>Menelaah ketercapaian target  pemberdayaan</a:t>
          </a:r>
          <a:endParaRPr lang="en-US" sz="2000" b="0" kern="1200" dirty="0">
            <a:latin typeface="+mj-lt"/>
            <a:cs typeface="Arial" pitchFamily="34" charset="0"/>
          </a:endParaRPr>
        </a:p>
      </dsp:txBody>
      <dsp:txXfrm>
        <a:off x="403244" y="823165"/>
        <a:ext cx="6499806" cy="531360"/>
      </dsp:txXfrm>
    </dsp:sp>
    <dsp:sp modelId="{35930AC7-C428-4C24-9D5C-2F19F197AA9C}">
      <dsp:nvSpPr>
        <dsp:cNvPr id="0" name=""/>
        <dsp:cNvSpPr/>
      </dsp:nvSpPr>
      <dsp:spPr>
        <a:xfrm>
          <a:off x="0" y="2106397"/>
          <a:ext cx="8064896" cy="4536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3F34D9E-48DB-49DD-9B59-055168D599D8}">
      <dsp:nvSpPr>
        <dsp:cNvPr id="0" name=""/>
        <dsp:cNvSpPr/>
      </dsp:nvSpPr>
      <dsp:spPr>
        <a:xfrm>
          <a:off x="403244" y="1639645"/>
          <a:ext cx="6509516" cy="73243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ID" sz="2000" b="0" kern="1200" dirty="0" smtClean="0">
              <a:latin typeface="+mj-lt"/>
              <a:cs typeface="Arial" pitchFamily="34" charset="0"/>
            </a:rPr>
            <a:t>Memberikan saran dan solusi dalam memperbaiki permasalahan saat proses pemberdayaan</a:t>
          </a:r>
          <a:endParaRPr lang="en-US" sz="2000" b="0" kern="1200" dirty="0">
            <a:latin typeface="+mj-lt"/>
            <a:cs typeface="Arial" pitchFamily="34" charset="0"/>
          </a:endParaRPr>
        </a:p>
      </dsp:txBody>
      <dsp:txXfrm>
        <a:off x="403244" y="1639645"/>
        <a:ext cx="6509516" cy="732431"/>
      </dsp:txXfrm>
    </dsp:sp>
    <dsp:sp modelId="{65F72E2D-2722-4495-B306-F0DC63413177}">
      <dsp:nvSpPr>
        <dsp:cNvPr id="0" name=""/>
        <dsp:cNvSpPr/>
      </dsp:nvSpPr>
      <dsp:spPr>
        <a:xfrm>
          <a:off x="0" y="2922877"/>
          <a:ext cx="8064896" cy="453600"/>
        </a:xfrm>
        <a:prstGeom prst="rect">
          <a:avLst/>
        </a:prstGeom>
        <a:solidFill>
          <a:schemeClr val="lt1">
            <a:alpha val="90000"/>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6E036AC4-7891-481E-B60F-C0B11248E5EE}">
      <dsp:nvSpPr>
        <dsp:cNvPr id="0" name=""/>
        <dsp:cNvSpPr/>
      </dsp:nvSpPr>
      <dsp:spPr>
        <a:xfrm>
          <a:off x="403244" y="2657197"/>
          <a:ext cx="6509516" cy="53136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ID" sz="2000" b="0" kern="1200" dirty="0" smtClean="0">
              <a:latin typeface="+mj-lt"/>
              <a:cs typeface="Arial" pitchFamily="34" charset="0"/>
            </a:rPr>
            <a:t>Sebagai sarana dan media pelaporan program kerja</a:t>
          </a:r>
          <a:endParaRPr lang="en-US" sz="2000" b="0" kern="1200" dirty="0">
            <a:latin typeface="+mj-lt"/>
            <a:cs typeface="Arial" pitchFamily="34" charset="0"/>
          </a:endParaRPr>
        </a:p>
      </dsp:txBody>
      <dsp:txXfrm>
        <a:off x="403244" y="2657197"/>
        <a:ext cx="6509516" cy="531360"/>
      </dsp:txXfrm>
    </dsp:sp>
    <dsp:sp modelId="{F0A41409-533D-47CF-A8D1-3B3240EAC5E3}">
      <dsp:nvSpPr>
        <dsp:cNvPr id="0" name=""/>
        <dsp:cNvSpPr/>
      </dsp:nvSpPr>
      <dsp:spPr>
        <a:xfrm>
          <a:off x="0" y="3860194"/>
          <a:ext cx="8064896" cy="4536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C442A284-D4B0-4EAC-874D-394A4AA587FF}">
      <dsp:nvSpPr>
        <dsp:cNvPr id="0" name=""/>
        <dsp:cNvSpPr/>
      </dsp:nvSpPr>
      <dsp:spPr>
        <a:xfrm>
          <a:off x="403244" y="3473677"/>
          <a:ext cx="6509516" cy="65219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ID" sz="2000" b="0" kern="1200" dirty="0" smtClean="0">
              <a:latin typeface="+mj-lt"/>
              <a:cs typeface="Arial" pitchFamily="34" charset="0"/>
            </a:rPr>
            <a:t>Sebagai media pengembangan sistem pelaksanaan pemberdayaan</a:t>
          </a:r>
          <a:endParaRPr lang="en-US" sz="2000" b="0" kern="1200" dirty="0">
            <a:latin typeface="+mj-lt"/>
            <a:cs typeface="Arial" pitchFamily="34" charset="0"/>
          </a:endParaRPr>
        </a:p>
      </dsp:txBody>
      <dsp:txXfrm>
        <a:off x="403244" y="3473677"/>
        <a:ext cx="6509516" cy="652196"/>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D459AB-F544-41C8-AA54-2586F193027A}">
      <dsp:nvSpPr>
        <dsp:cNvPr id="0" name=""/>
        <dsp:cNvSpPr/>
      </dsp:nvSpPr>
      <dsp:spPr>
        <a:xfrm rot="5400000">
          <a:off x="-141736" y="141977"/>
          <a:ext cx="944911" cy="66143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1</a:t>
          </a:r>
          <a:endParaRPr lang="en-US" sz="1900" b="1" kern="1200" dirty="0">
            <a:latin typeface="Arial" pitchFamily="34" charset="0"/>
            <a:cs typeface="Arial" pitchFamily="34" charset="0"/>
          </a:endParaRPr>
        </a:p>
      </dsp:txBody>
      <dsp:txXfrm rot="5400000">
        <a:off x="-141736" y="141977"/>
        <a:ext cx="944911" cy="661438"/>
      </dsp:txXfrm>
    </dsp:sp>
    <dsp:sp modelId="{70588D03-A21B-4563-BDFD-C1353BE32AE9}">
      <dsp:nvSpPr>
        <dsp:cNvPr id="0" name=""/>
        <dsp:cNvSpPr/>
      </dsp:nvSpPr>
      <dsp:spPr>
        <a:xfrm rot="5400000">
          <a:off x="3071622" y="-2409944"/>
          <a:ext cx="614192" cy="543456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ID" sz="2500" b="0" kern="1200" dirty="0" smtClean="0">
              <a:latin typeface="+mj-lt"/>
              <a:cs typeface="Arial" pitchFamily="34" charset="0"/>
            </a:rPr>
            <a:t>Partisipasi</a:t>
          </a:r>
          <a:endParaRPr lang="en-US" sz="2500" b="0" kern="1200" dirty="0">
            <a:latin typeface="+mj-lt"/>
            <a:cs typeface="Arial" pitchFamily="34" charset="0"/>
          </a:endParaRPr>
        </a:p>
      </dsp:txBody>
      <dsp:txXfrm rot="5400000">
        <a:off x="3071622" y="-2409944"/>
        <a:ext cx="614192" cy="5434561"/>
      </dsp:txXfrm>
    </dsp:sp>
    <dsp:sp modelId="{6703F98E-97FC-4895-80FD-BF2C2E8E38B2}">
      <dsp:nvSpPr>
        <dsp:cNvPr id="0" name=""/>
        <dsp:cNvSpPr/>
      </dsp:nvSpPr>
      <dsp:spPr>
        <a:xfrm rot="5400000">
          <a:off x="-141736" y="967747"/>
          <a:ext cx="944911" cy="661438"/>
        </a:xfrm>
        <a:prstGeom prst="chevron">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2</a:t>
          </a:r>
          <a:endParaRPr lang="en-US" sz="1900" b="1" kern="1200" dirty="0">
            <a:latin typeface="Arial" pitchFamily="34" charset="0"/>
            <a:cs typeface="Arial" pitchFamily="34" charset="0"/>
          </a:endParaRPr>
        </a:p>
      </dsp:txBody>
      <dsp:txXfrm rot="5400000">
        <a:off x="-141736" y="967747"/>
        <a:ext cx="944911" cy="661438"/>
      </dsp:txXfrm>
    </dsp:sp>
    <dsp:sp modelId="{DFF4B6EB-BB6F-41D1-B041-DF740B3A72B5}">
      <dsp:nvSpPr>
        <dsp:cNvPr id="0" name=""/>
        <dsp:cNvSpPr/>
      </dsp:nvSpPr>
      <dsp:spPr>
        <a:xfrm rot="5400000">
          <a:off x="3071622" y="-1584174"/>
          <a:ext cx="614192" cy="5434561"/>
        </a:xfrm>
        <a:prstGeom prst="round2Same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ID" sz="2500" b="0" kern="1200" dirty="0" smtClean="0">
              <a:latin typeface="+mj-lt"/>
              <a:cs typeface="Arial" pitchFamily="34" charset="0"/>
            </a:rPr>
            <a:t>Berorientasi pada peningkatan mutu</a:t>
          </a:r>
          <a:endParaRPr lang="en-US" sz="2500" b="0" kern="1200" dirty="0">
            <a:latin typeface="+mj-lt"/>
            <a:cs typeface="Arial" pitchFamily="34" charset="0"/>
          </a:endParaRPr>
        </a:p>
      </dsp:txBody>
      <dsp:txXfrm rot="5400000">
        <a:off x="3071622" y="-1584174"/>
        <a:ext cx="614192" cy="5434561"/>
      </dsp:txXfrm>
    </dsp:sp>
    <dsp:sp modelId="{8C09D1FE-DDEC-4167-922B-1106045A9675}">
      <dsp:nvSpPr>
        <dsp:cNvPr id="0" name=""/>
        <dsp:cNvSpPr/>
      </dsp:nvSpPr>
      <dsp:spPr>
        <a:xfrm rot="5400000">
          <a:off x="-141736" y="1793516"/>
          <a:ext cx="944911" cy="661438"/>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3</a:t>
          </a:r>
          <a:endParaRPr lang="en-US" sz="1900" b="1" kern="1200" dirty="0">
            <a:latin typeface="Arial" pitchFamily="34" charset="0"/>
            <a:cs typeface="Arial" pitchFamily="34" charset="0"/>
          </a:endParaRPr>
        </a:p>
      </dsp:txBody>
      <dsp:txXfrm rot="5400000">
        <a:off x="-141736" y="1793516"/>
        <a:ext cx="944911" cy="661438"/>
      </dsp:txXfrm>
    </dsp:sp>
    <dsp:sp modelId="{3C761292-F9B5-4B3E-AF81-E813370635E4}">
      <dsp:nvSpPr>
        <dsp:cNvPr id="0" name=""/>
        <dsp:cNvSpPr/>
      </dsp:nvSpPr>
      <dsp:spPr>
        <a:xfrm rot="5400000">
          <a:off x="3071622" y="-753798"/>
          <a:ext cx="614192" cy="5434561"/>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ID" sz="2500" b="0" kern="1200" dirty="0" smtClean="0">
              <a:latin typeface="+mj-lt"/>
              <a:cs typeface="Arial" pitchFamily="34" charset="0"/>
            </a:rPr>
            <a:t>Tindak lanjut</a:t>
          </a:r>
          <a:endParaRPr lang="en-US" sz="2500" b="0" kern="1200" dirty="0">
            <a:latin typeface="+mj-lt"/>
            <a:cs typeface="Arial" pitchFamily="34" charset="0"/>
          </a:endParaRPr>
        </a:p>
      </dsp:txBody>
      <dsp:txXfrm rot="5400000">
        <a:off x="3071622" y="-753798"/>
        <a:ext cx="614192" cy="5434561"/>
      </dsp:txXfrm>
    </dsp:sp>
    <dsp:sp modelId="{CB089298-79D6-409B-902C-9A67E8B3371F}">
      <dsp:nvSpPr>
        <dsp:cNvPr id="0" name=""/>
        <dsp:cNvSpPr/>
      </dsp:nvSpPr>
      <dsp:spPr>
        <a:xfrm rot="5400000">
          <a:off x="-141736" y="2619286"/>
          <a:ext cx="944911" cy="661438"/>
        </a:xfrm>
        <a:prstGeom prst="chevron">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4</a:t>
          </a:r>
          <a:endParaRPr lang="en-US" sz="1900" b="1" kern="1200" dirty="0">
            <a:latin typeface="Arial" pitchFamily="34" charset="0"/>
            <a:cs typeface="Arial" pitchFamily="34" charset="0"/>
          </a:endParaRPr>
        </a:p>
      </dsp:txBody>
      <dsp:txXfrm rot="5400000">
        <a:off x="-141736" y="2619286"/>
        <a:ext cx="944911" cy="661438"/>
      </dsp:txXfrm>
    </dsp:sp>
    <dsp:sp modelId="{60EC88AF-12A3-4507-A125-EDB35DAB4429}">
      <dsp:nvSpPr>
        <dsp:cNvPr id="0" name=""/>
        <dsp:cNvSpPr/>
      </dsp:nvSpPr>
      <dsp:spPr>
        <a:xfrm rot="5400000">
          <a:off x="3071622" y="67365"/>
          <a:ext cx="614192" cy="5434561"/>
        </a:xfrm>
        <a:prstGeom prst="round2Same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ID" sz="2500" b="0" kern="1200" dirty="0" smtClean="0">
              <a:latin typeface="+mj-lt"/>
              <a:cs typeface="Arial" pitchFamily="34" charset="0"/>
            </a:rPr>
            <a:t>Akurasi informasi</a:t>
          </a:r>
          <a:endParaRPr lang="en-US" sz="2500" b="0" kern="1200" dirty="0">
            <a:latin typeface="+mj-lt"/>
            <a:cs typeface="Arial" pitchFamily="34" charset="0"/>
          </a:endParaRPr>
        </a:p>
      </dsp:txBody>
      <dsp:txXfrm rot="5400000">
        <a:off x="3071622" y="67365"/>
        <a:ext cx="614192" cy="5434561"/>
      </dsp:txXfrm>
    </dsp:sp>
    <dsp:sp modelId="{5E2CC0D9-3F3E-4AF4-9F6D-EF50E0CB278B}">
      <dsp:nvSpPr>
        <dsp:cNvPr id="0" name=""/>
        <dsp:cNvSpPr/>
      </dsp:nvSpPr>
      <dsp:spPr>
        <a:xfrm rot="5400000">
          <a:off x="-141736" y="3445056"/>
          <a:ext cx="944911" cy="661438"/>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5</a:t>
          </a:r>
          <a:endParaRPr lang="en-US" sz="1900" b="1" kern="1200" dirty="0">
            <a:latin typeface="Arial" pitchFamily="34" charset="0"/>
            <a:cs typeface="Arial" pitchFamily="34" charset="0"/>
          </a:endParaRPr>
        </a:p>
      </dsp:txBody>
      <dsp:txXfrm rot="5400000">
        <a:off x="-141736" y="3445056"/>
        <a:ext cx="944911" cy="661438"/>
      </dsp:txXfrm>
    </dsp:sp>
    <dsp:sp modelId="{62A94633-975B-49F4-B52F-86173C4B5373}">
      <dsp:nvSpPr>
        <dsp:cNvPr id="0" name=""/>
        <dsp:cNvSpPr/>
      </dsp:nvSpPr>
      <dsp:spPr>
        <a:xfrm rot="5400000">
          <a:off x="3071622" y="893135"/>
          <a:ext cx="614192" cy="5434561"/>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ID" sz="2500" b="0" kern="1200" dirty="0" smtClean="0">
              <a:latin typeface="+mj-lt"/>
              <a:cs typeface="Arial" pitchFamily="34" charset="0"/>
            </a:rPr>
            <a:t>Transparansi/akuntabilitas</a:t>
          </a:r>
          <a:endParaRPr lang="en-US" sz="2500" b="0" kern="1200" dirty="0">
            <a:latin typeface="+mj-lt"/>
            <a:cs typeface="Arial" pitchFamily="34" charset="0"/>
          </a:endParaRPr>
        </a:p>
      </dsp:txBody>
      <dsp:txXfrm rot="5400000">
        <a:off x="3071622" y="893135"/>
        <a:ext cx="614192" cy="5434561"/>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ADA81F-3FDC-41D5-AA41-FF10354888DF}">
      <dsp:nvSpPr>
        <dsp:cNvPr id="0" name=""/>
        <dsp:cNvSpPr/>
      </dsp:nvSpPr>
      <dsp:spPr>
        <a:xfrm>
          <a:off x="2669657" y="2916"/>
          <a:ext cx="1429436" cy="92913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Spesifik</a:t>
          </a:r>
          <a:endParaRPr lang="en-US" sz="1900" b="1" kern="1200" dirty="0">
            <a:latin typeface="Arial" pitchFamily="34" charset="0"/>
            <a:cs typeface="Arial" pitchFamily="34" charset="0"/>
          </a:endParaRPr>
        </a:p>
      </dsp:txBody>
      <dsp:txXfrm>
        <a:off x="2669657" y="2916"/>
        <a:ext cx="1429436" cy="929133"/>
      </dsp:txXfrm>
    </dsp:sp>
    <dsp:sp modelId="{370276A3-37BC-422A-9284-98650743E3F0}">
      <dsp:nvSpPr>
        <dsp:cNvPr id="0" name=""/>
        <dsp:cNvSpPr/>
      </dsp:nvSpPr>
      <dsp:spPr>
        <a:xfrm>
          <a:off x="1529325" y="467483"/>
          <a:ext cx="3710100" cy="3710100"/>
        </a:xfrm>
        <a:custGeom>
          <a:avLst/>
          <a:gdLst/>
          <a:ahLst/>
          <a:cxnLst/>
          <a:rect l="0" t="0" r="0" b="0"/>
          <a:pathLst>
            <a:path>
              <a:moveTo>
                <a:pt x="2579571" y="147338"/>
              </a:moveTo>
              <a:arcTo wR="1855050" hR="1855050" stAng="17579388" swAng="1959831"/>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DFDF255-3F5F-41D9-BCF4-34C64DD18FB9}">
      <dsp:nvSpPr>
        <dsp:cNvPr id="0" name=""/>
        <dsp:cNvSpPr/>
      </dsp:nvSpPr>
      <dsp:spPr>
        <a:xfrm>
          <a:off x="4433915" y="1284724"/>
          <a:ext cx="1429436" cy="929133"/>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Instrumen tepat</a:t>
          </a:r>
          <a:endParaRPr lang="en-US" sz="1900" b="1" kern="1200" dirty="0">
            <a:latin typeface="Arial" pitchFamily="34" charset="0"/>
            <a:cs typeface="Arial" pitchFamily="34" charset="0"/>
          </a:endParaRPr>
        </a:p>
      </dsp:txBody>
      <dsp:txXfrm>
        <a:off x="4433915" y="1284724"/>
        <a:ext cx="1429436" cy="929133"/>
      </dsp:txXfrm>
    </dsp:sp>
    <dsp:sp modelId="{2E147B49-1267-4871-887A-F118D01E8564}">
      <dsp:nvSpPr>
        <dsp:cNvPr id="0" name=""/>
        <dsp:cNvSpPr/>
      </dsp:nvSpPr>
      <dsp:spPr>
        <a:xfrm>
          <a:off x="1529325" y="467483"/>
          <a:ext cx="3710100" cy="3710100"/>
        </a:xfrm>
        <a:custGeom>
          <a:avLst/>
          <a:gdLst/>
          <a:ahLst/>
          <a:cxnLst/>
          <a:rect l="0" t="0" r="0" b="0"/>
          <a:pathLst>
            <a:path>
              <a:moveTo>
                <a:pt x="3707571" y="1758225"/>
              </a:moveTo>
              <a:arcTo wR="1855050" hR="1855050" stAng="21420486" swAng="2194991"/>
            </a:path>
          </a:pathLst>
        </a:custGeom>
        <a:noFill/>
        <a:ln w="9525" cap="flat" cmpd="sng" algn="ctr">
          <a:solidFill>
            <a:schemeClr val="accent5">
              <a:hueOff val="-2483469"/>
              <a:satOff val="9953"/>
              <a:lumOff val="2157"/>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ECFD8C6-51EF-44FA-A6D8-E2AFDB542518}">
      <dsp:nvSpPr>
        <dsp:cNvPr id="0" name=""/>
        <dsp:cNvSpPr/>
      </dsp:nvSpPr>
      <dsp:spPr>
        <a:xfrm>
          <a:off x="3760028" y="3358733"/>
          <a:ext cx="1429436" cy="929133"/>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Objektif</a:t>
          </a:r>
          <a:endParaRPr lang="en-US" sz="1900" b="1" kern="1200" dirty="0">
            <a:latin typeface="Arial" pitchFamily="34" charset="0"/>
            <a:cs typeface="Arial" pitchFamily="34" charset="0"/>
          </a:endParaRPr>
        </a:p>
      </dsp:txBody>
      <dsp:txXfrm>
        <a:off x="3760028" y="3358733"/>
        <a:ext cx="1429436" cy="929133"/>
      </dsp:txXfrm>
    </dsp:sp>
    <dsp:sp modelId="{E306D9E9-C78E-4CF3-AEE2-F08E4061297A}">
      <dsp:nvSpPr>
        <dsp:cNvPr id="0" name=""/>
        <dsp:cNvSpPr/>
      </dsp:nvSpPr>
      <dsp:spPr>
        <a:xfrm>
          <a:off x="1529325" y="467483"/>
          <a:ext cx="3710100" cy="3710100"/>
        </a:xfrm>
        <a:custGeom>
          <a:avLst/>
          <a:gdLst/>
          <a:ahLst/>
          <a:cxnLst/>
          <a:rect l="0" t="0" r="0" b="0"/>
          <a:pathLst>
            <a:path>
              <a:moveTo>
                <a:pt x="2223342" y="3673173"/>
              </a:moveTo>
              <a:arcTo wR="1855050" hR="1855050" stAng="4712922" swAng="1374157"/>
            </a:path>
          </a:pathLst>
        </a:custGeom>
        <a:noFill/>
        <a:ln w="9525" cap="flat" cmpd="sng" algn="ctr">
          <a:solidFill>
            <a:schemeClr val="accent5">
              <a:hueOff val="-4966938"/>
              <a:satOff val="19906"/>
              <a:lumOff val="4314"/>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CCD34B6-903F-46C1-B029-8057F12443E0}">
      <dsp:nvSpPr>
        <dsp:cNvPr id="0" name=""/>
        <dsp:cNvSpPr/>
      </dsp:nvSpPr>
      <dsp:spPr>
        <a:xfrm>
          <a:off x="1579286" y="3358733"/>
          <a:ext cx="1429436" cy="929133"/>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b="1" kern="1200" dirty="0" smtClean="0">
              <a:solidFill>
                <a:schemeClr val="tx1">
                  <a:lumMod val="75000"/>
                  <a:lumOff val="25000"/>
                </a:schemeClr>
              </a:solidFill>
              <a:latin typeface="Arial" pitchFamily="34" charset="0"/>
              <a:cs typeface="Arial" pitchFamily="34" charset="0"/>
            </a:rPr>
            <a:t>Deskriptif</a:t>
          </a:r>
          <a:endParaRPr lang="en-US" sz="1900" b="1" kern="1200" dirty="0">
            <a:solidFill>
              <a:schemeClr val="tx1">
                <a:lumMod val="75000"/>
                <a:lumOff val="25000"/>
              </a:schemeClr>
            </a:solidFill>
            <a:latin typeface="Arial" pitchFamily="34" charset="0"/>
            <a:cs typeface="Arial" pitchFamily="34" charset="0"/>
          </a:endParaRPr>
        </a:p>
      </dsp:txBody>
      <dsp:txXfrm>
        <a:off x="1579286" y="3358733"/>
        <a:ext cx="1429436" cy="929133"/>
      </dsp:txXfrm>
    </dsp:sp>
    <dsp:sp modelId="{95BF23B6-D261-4592-B9DE-A7BE515CECA2}">
      <dsp:nvSpPr>
        <dsp:cNvPr id="0" name=""/>
        <dsp:cNvSpPr/>
      </dsp:nvSpPr>
      <dsp:spPr>
        <a:xfrm>
          <a:off x="1529325" y="467483"/>
          <a:ext cx="3710100" cy="3710100"/>
        </a:xfrm>
        <a:custGeom>
          <a:avLst/>
          <a:gdLst/>
          <a:ahLst/>
          <a:cxnLst/>
          <a:rect l="0" t="0" r="0" b="0"/>
          <a:pathLst>
            <a:path>
              <a:moveTo>
                <a:pt x="309783" y="2881384"/>
              </a:moveTo>
              <a:arcTo wR="1855050" hR="1855050" stAng="8784523" swAng="2194991"/>
            </a:path>
          </a:pathLst>
        </a:custGeom>
        <a:noFill/>
        <a:ln w="9525" cap="flat" cmpd="sng" algn="ctr">
          <a:solidFill>
            <a:schemeClr val="accent5">
              <a:hueOff val="-7450407"/>
              <a:satOff val="29858"/>
              <a:lumOff val="6471"/>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70812B2-B51A-4431-A74C-54A0A9BFF5B9}">
      <dsp:nvSpPr>
        <dsp:cNvPr id="0" name=""/>
        <dsp:cNvSpPr/>
      </dsp:nvSpPr>
      <dsp:spPr>
        <a:xfrm>
          <a:off x="905400" y="1284724"/>
          <a:ext cx="1429436" cy="929133"/>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D" sz="1900" b="1" kern="1200" dirty="0" smtClean="0">
              <a:latin typeface="Arial" pitchFamily="34" charset="0"/>
              <a:cs typeface="Arial" pitchFamily="34" charset="0"/>
            </a:rPr>
            <a:t>Praktis</a:t>
          </a:r>
          <a:endParaRPr lang="en-US" sz="1900" b="1" kern="1200" dirty="0">
            <a:latin typeface="Arial" pitchFamily="34" charset="0"/>
            <a:cs typeface="Arial" pitchFamily="34" charset="0"/>
          </a:endParaRPr>
        </a:p>
      </dsp:txBody>
      <dsp:txXfrm>
        <a:off x="905400" y="1284724"/>
        <a:ext cx="1429436" cy="929133"/>
      </dsp:txXfrm>
    </dsp:sp>
    <dsp:sp modelId="{4BE06EBC-41CE-4603-8114-2FD49A74BADE}">
      <dsp:nvSpPr>
        <dsp:cNvPr id="0" name=""/>
        <dsp:cNvSpPr/>
      </dsp:nvSpPr>
      <dsp:spPr>
        <a:xfrm>
          <a:off x="1529325" y="467483"/>
          <a:ext cx="3710100" cy="3710100"/>
        </a:xfrm>
        <a:custGeom>
          <a:avLst/>
          <a:gdLst/>
          <a:ahLst/>
          <a:cxnLst/>
          <a:rect l="0" t="0" r="0" b="0"/>
          <a:pathLst>
            <a:path>
              <a:moveTo>
                <a:pt x="323442" y="808441"/>
              </a:moveTo>
              <a:arcTo wR="1855050" hR="1855050" stAng="12860780" swAng="1959831"/>
            </a:path>
          </a:pathLst>
        </a:custGeom>
        <a:noFill/>
        <a:ln w="9525" cap="flat" cmpd="sng" algn="ctr">
          <a:solidFill>
            <a:schemeClr val="accent5">
              <a:hueOff val="-9933876"/>
              <a:satOff val="39811"/>
              <a:lumOff val="862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D69CAF-7BFC-4CBC-87E9-4A241E93B6E0}">
      <dsp:nvSpPr>
        <dsp:cNvPr id="0" name=""/>
        <dsp:cNvSpPr/>
      </dsp:nvSpPr>
      <dsp:spPr>
        <a:xfrm>
          <a:off x="0" y="0"/>
          <a:ext cx="5126969" cy="894080"/>
        </a:xfrm>
        <a:prstGeom prst="roundRect">
          <a:avLst>
            <a:gd name="adj" fmla="val 10000"/>
          </a:avLst>
        </a:prstGeom>
        <a:solidFill>
          <a:srgbClr val="73CB93"/>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ID" sz="2500" b="0" kern="1200" dirty="0" smtClean="0">
              <a:latin typeface="+mj-lt"/>
              <a:cs typeface="Arial" pitchFamily="34" charset="0"/>
            </a:rPr>
            <a:t>Masyarakat yang Terlibat Pemberdayaan</a:t>
          </a:r>
          <a:endParaRPr lang="en-US" sz="2500" b="0" kern="1200" dirty="0">
            <a:latin typeface="+mj-lt"/>
            <a:cs typeface="Arial" pitchFamily="34" charset="0"/>
          </a:endParaRPr>
        </a:p>
      </dsp:txBody>
      <dsp:txXfrm>
        <a:off x="0" y="0"/>
        <a:ext cx="4139011" cy="894080"/>
      </dsp:txXfrm>
    </dsp:sp>
    <dsp:sp modelId="{3642A8BB-C60D-4456-BD38-6166F070835C}">
      <dsp:nvSpPr>
        <dsp:cNvPr id="0" name=""/>
        <dsp:cNvSpPr/>
      </dsp:nvSpPr>
      <dsp:spPr>
        <a:xfrm>
          <a:off x="429383" y="1056640"/>
          <a:ext cx="5126969" cy="894080"/>
        </a:xfrm>
        <a:prstGeom prst="roundRect">
          <a:avLst>
            <a:gd name="adj" fmla="val 10000"/>
          </a:avLst>
        </a:prstGeom>
        <a:solidFill>
          <a:srgbClr val="E2DBA3"/>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ID" sz="2500" b="0" kern="1200" dirty="0" smtClean="0">
              <a:latin typeface="+mj-lt"/>
              <a:cs typeface="Arial" pitchFamily="34" charset="0"/>
            </a:rPr>
            <a:t>Pemerintah</a:t>
          </a:r>
          <a:endParaRPr lang="en-US" sz="2500" b="0" kern="1200" dirty="0">
            <a:latin typeface="+mj-lt"/>
            <a:cs typeface="Arial" pitchFamily="34" charset="0"/>
          </a:endParaRPr>
        </a:p>
      </dsp:txBody>
      <dsp:txXfrm>
        <a:off x="429383" y="1056640"/>
        <a:ext cx="4116433" cy="894080"/>
      </dsp:txXfrm>
    </dsp:sp>
    <dsp:sp modelId="{DA91DE0B-552C-487A-8E25-2186A6DB5E0E}">
      <dsp:nvSpPr>
        <dsp:cNvPr id="0" name=""/>
        <dsp:cNvSpPr/>
      </dsp:nvSpPr>
      <dsp:spPr>
        <a:xfrm>
          <a:off x="852358" y="2113280"/>
          <a:ext cx="5126969" cy="894080"/>
        </a:xfrm>
        <a:prstGeom prst="roundRect">
          <a:avLst>
            <a:gd name="adj" fmla="val 10000"/>
          </a:avLst>
        </a:prstGeom>
        <a:solidFill>
          <a:srgbClr val="405B96"/>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ID" sz="2500" b="0" kern="1200" dirty="0" smtClean="0">
              <a:solidFill>
                <a:schemeClr val="bg1"/>
              </a:solidFill>
              <a:latin typeface="+mn-lt"/>
              <a:cs typeface="Arial" pitchFamily="34" charset="0"/>
            </a:rPr>
            <a:t>Fasilitator dan Konsultan</a:t>
          </a:r>
          <a:endParaRPr lang="en-US" sz="2500" b="0" kern="1200" dirty="0">
            <a:solidFill>
              <a:schemeClr val="bg1"/>
            </a:solidFill>
            <a:latin typeface="+mn-lt"/>
            <a:cs typeface="Arial" pitchFamily="34" charset="0"/>
          </a:endParaRPr>
        </a:p>
      </dsp:txBody>
      <dsp:txXfrm>
        <a:off x="852358" y="2113280"/>
        <a:ext cx="4122842" cy="894080"/>
      </dsp:txXfrm>
    </dsp:sp>
    <dsp:sp modelId="{9EC8B783-5234-4E62-B845-3A3BEA9E235E}">
      <dsp:nvSpPr>
        <dsp:cNvPr id="0" name=""/>
        <dsp:cNvSpPr/>
      </dsp:nvSpPr>
      <dsp:spPr>
        <a:xfrm>
          <a:off x="1281742" y="3169919"/>
          <a:ext cx="5126969" cy="894080"/>
        </a:xfrm>
        <a:prstGeom prst="roundRect">
          <a:avLst>
            <a:gd name="adj" fmla="val 10000"/>
          </a:avLst>
        </a:prstGeom>
        <a:solidFill>
          <a:srgbClr val="163A87"/>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D" sz="2400" b="0" kern="1200" dirty="0" smtClean="0">
              <a:solidFill>
                <a:schemeClr val="bg1"/>
              </a:solidFill>
              <a:latin typeface="+mj-lt"/>
              <a:cs typeface="Arial" pitchFamily="34" charset="0"/>
            </a:rPr>
            <a:t>Lembaga Swadaya Masyarakat</a:t>
          </a:r>
          <a:endParaRPr lang="en-US" sz="2400" b="0" kern="1200" dirty="0">
            <a:solidFill>
              <a:schemeClr val="bg1"/>
            </a:solidFill>
            <a:latin typeface="+mj-lt"/>
            <a:cs typeface="Arial" pitchFamily="34" charset="0"/>
          </a:endParaRPr>
        </a:p>
      </dsp:txBody>
      <dsp:txXfrm>
        <a:off x="1281742" y="3169919"/>
        <a:ext cx="4116433" cy="894080"/>
      </dsp:txXfrm>
    </dsp:sp>
    <dsp:sp modelId="{F9441606-3AF5-4346-96AC-D88D62E1DC70}">
      <dsp:nvSpPr>
        <dsp:cNvPr id="0" name=""/>
        <dsp:cNvSpPr/>
      </dsp:nvSpPr>
      <dsp:spPr>
        <a:xfrm>
          <a:off x="4545817" y="684783"/>
          <a:ext cx="581152" cy="581152"/>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4545817" y="684783"/>
        <a:ext cx="581152" cy="581152"/>
      </dsp:txXfrm>
    </dsp:sp>
    <dsp:sp modelId="{D242BFF4-BAF5-44BD-A009-A3385F5537EC}">
      <dsp:nvSpPr>
        <dsp:cNvPr id="0" name=""/>
        <dsp:cNvSpPr/>
      </dsp:nvSpPr>
      <dsp:spPr>
        <a:xfrm>
          <a:off x="4975201" y="1741423"/>
          <a:ext cx="581152" cy="581152"/>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4975201" y="1741423"/>
        <a:ext cx="581152" cy="581152"/>
      </dsp:txXfrm>
    </dsp:sp>
    <dsp:sp modelId="{02E25FDA-C35C-49B9-AC0C-40E761B4D3B0}">
      <dsp:nvSpPr>
        <dsp:cNvPr id="0" name=""/>
        <dsp:cNvSpPr/>
      </dsp:nvSpPr>
      <dsp:spPr>
        <a:xfrm>
          <a:off x="5398176" y="2798064"/>
          <a:ext cx="581152" cy="581152"/>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398176" y="2798064"/>
        <a:ext cx="581152" cy="58115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FF502B-3B32-400D-ACFA-C92270D10449}">
      <dsp:nvSpPr>
        <dsp:cNvPr id="0" name=""/>
        <dsp:cNvSpPr/>
      </dsp:nvSpPr>
      <dsp:spPr>
        <a:xfrm>
          <a:off x="0" y="0"/>
          <a:ext cx="3162448" cy="1264979"/>
        </a:xfrm>
        <a:prstGeom prst="homePlat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Perkembangan ilmu pengetahuan terlambat</a:t>
          </a:r>
          <a:endParaRPr lang="en-US" sz="2000" kern="1200" dirty="0"/>
        </a:p>
      </dsp:txBody>
      <dsp:txXfrm>
        <a:off x="0" y="0"/>
        <a:ext cx="3162448" cy="1264979"/>
      </dsp:txXfrm>
    </dsp:sp>
    <dsp:sp modelId="{7383480B-E298-4189-A8CB-757D27618EC5}">
      <dsp:nvSpPr>
        <dsp:cNvPr id="0" name=""/>
        <dsp:cNvSpPr/>
      </dsp:nvSpPr>
      <dsp:spPr>
        <a:xfrm>
          <a:off x="2376262" y="0"/>
          <a:ext cx="3162448" cy="1264979"/>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Kurangnya interaksi dengan masyarakat lain</a:t>
          </a:r>
          <a:endParaRPr lang="en-US" sz="2000" kern="1200" dirty="0"/>
        </a:p>
      </dsp:txBody>
      <dsp:txXfrm>
        <a:off x="2376262" y="0"/>
        <a:ext cx="3162448" cy="1264979"/>
      </dsp:txXfrm>
    </dsp:sp>
    <dsp:sp modelId="{1E4408D6-A1B7-4775-904E-1477C6DD8912}">
      <dsp:nvSpPr>
        <dsp:cNvPr id="0" name=""/>
        <dsp:cNvSpPr/>
      </dsp:nvSpPr>
      <dsp:spPr>
        <a:xfrm>
          <a:off x="4906885" y="0"/>
          <a:ext cx="3162448" cy="1264979"/>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Prasangka terhadap kebudayaan baru dan asing</a:t>
          </a:r>
          <a:endParaRPr lang="en-US" sz="2000" kern="1200" dirty="0"/>
        </a:p>
      </dsp:txBody>
      <dsp:txXfrm>
        <a:off x="4906885" y="0"/>
        <a:ext cx="3162448" cy="1264979"/>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32A0F6-85ED-4D70-B0CA-17AC544CC5C6}">
      <dsp:nvSpPr>
        <dsp:cNvPr id="0" name=""/>
        <dsp:cNvSpPr/>
      </dsp:nvSpPr>
      <dsp:spPr>
        <a:xfrm>
          <a:off x="0" y="0"/>
          <a:ext cx="5365670" cy="7191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ID" sz="2900" kern="1200" dirty="0" smtClean="0"/>
            <a:t>Persiapan</a:t>
          </a:r>
          <a:endParaRPr lang="en-US" sz="2900" kern="1200" dirty="0"/>
        </a:p>
      </dsp:txBody>
      <dsp:txXfrm>
        <a:off x="0" y="0"/>
        <a:ext cx="4570986" cy="719171"/>
      </dsp:txXfrm>
    </dsp:sp>
    <dsp:sp modelId="{89036948-6E6A-4541-964F-F972A6BB7095}">
      <dsp:nvSpPr>
        <dsp:cNvPr id="0" name=""/>
        <dsp:cNvSpPr/>
      </dsp:nvSpPr>
      <dsp:spPr>
        <a:xfrm>
          <a:off x="449374" y="849929"/>
          <a:ext cx="5365670" cy="719171"/>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ID" sz="2900" kern="1200" dirty="0" smtClean="0"/>
            <a:t>Pelaksanaan</a:t>
          </a:r>
          <a:endParaRPr lang="en-US" sz="2900" kern="1200" dirty="0"/>
        </a:p>
      </dsp:txBody>
      <dsp:txXfrm>
        <a:off x="449374" y="849929"/>
        <a:ext cx="4448834" cy="719171"/>
      </dsp:txXfrm>
    </dsp:sp>
    <dsp:sp modelId="{3D93DC1B-7F19-4562-9D53-BA87CA176FAC}">
      <dsp:nvSpPr>
        <dsp:cNvPr id="0" name=""/>
        <dsp:cNvSpPr/>
      </dsp:nvSpPr>
      <dsp:spPr>
        <a:xfrm>
          <a:off x="892042" y="1699859"/>
          <a:ext cx="5365670" cy="719171"/>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ID" sz="2900" kern="1200" dirty="0" smtClean="0"/>
            <a:t>Pengolahan</a:t>
          </a:r>
          <a:endParaRPr lang="en-US" sz="2900" kern="1200" dirty="0"/>
        </a:p>
      </dsp:txBody>
      <dsp:txXfrm>
        <a:off x="892042" y="1699859"/>
        <a:ext cx="4455541" cy="719171"/>
      </dsp:txXfrm>
    </dsp:sp>
    <dsp:sp modelId="{D41ECB08-0F99-4C10-A308-71C47E1557C7}">
      <dsp:nvSpPr>
        <dsp:cNvPr id="0" name=""/>
        <dsp:cNvSpPr/>
      </dsp:nvSpPr>
      <dsp:spPr>
        <a:xfrm>
          <a:off x="1341417" y="2549788"/>
          <a:ext cx="5365670" cy="71917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ID" sz="2900" kern="1200" dirty="0" smtClean="0"/>
            <a:t>Pelaporan dan tindak lanjut</a:t>
          </a:r>
          <a:endParaRPr lang="en-US" sz="2900" kern="1200" dirty="0"/>
        </a:p>
      </dsp:txBody>
      <dsp:txXfrm>
        <a:off x="1341417" y="2549788"/>
        <a:ext cx="4448834" cy="719171"/>
      </dsp:txXfrm>
    </dsp:sp>
    <dsp:sp modelId="{826062E3-0A69-4A8A-84A6-4F94CF5BAEFF}">
      <dsp:nvSpPr>
        <dsp:cNvPr id="0" name=""/>
        <dsp:cNvSpPr/>
      </dsp:nvSpPr>
      <dsp:spPr>
        <a:xfrm>
          <a:off x="4898209" y="550819"/>
          <a:ext cx="467461" cy="467461"/>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898209" y="550819"/>
        <a:ext cx="467461" cy="467461"/>
      </dsp:txXfrm>
    </dsp:sp>
    <dsp:sp modelId="{B18EF2EE-3C38-4DED-B1D1-FD1DD0F845BB}">
      <dsp:nvSpPr>
        <dsp:cNvPr id="0" name=""/>
        <dsp:cNvSpPr/>
      </dsp:nvSpPr>
      <dsp:spPr>
        <a:xfrm>
          <a:off x="5347584" y="1400749"/>
          <a:ext cx="467461" cy="467461"/>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347584" y="1400749"/>
        <a:ext cx="467461" cy="467461"/>
      </dsp:txXfrm>
    </dsp:sp>
    <dsp:sp modelId="{A9924801-C2F4-462E-ACB7-FFEA41923E9A}">
      <dsp:nvSpPr>
        <dsp:cNvPr id="0" name=""/>
        <dsp:cNvSpPr/>
      </dsp:nvSpPr>
      <dsp:spPr>
        <a:xfrm>
          <a:off x="5790251" y="2250678"/>
          <a:ext cx="467461" cy="467461"/>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790251" y="2250678"/>
        <a:ext cx="467461" cy="467461"/>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21F3EC-0FE8-44C0-8282-FB8795FCAF52}">
      <dsp:nvSpPr>
        <dsp:cNvPr id="0" name=""/>
        <dsp:cNvSpPr/>
      </dsp:nvSpPr>
      <dsp:spPr>
        <a:xfrm>
          <a:off x="3493429" y="2125893"/>
          <a:ext cx="1309482" cy="1309482"/>
        </a:xfrm>
        <a:prstGeom prst="ellipse">
          <a:avLst/>
        </a:prstGeom>
        <a:solidFill>
          <a:srgbClr val="7BB31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t>Persiapan</a:t>
          </a:r>
          <a:endParaRPr lang="en-US" sz="1700" kern="1200" dirty="0"/>
        </a:p>
      </dsp:txBody>
      <dsp:txXfrm>
        <a:off x="3493429" y="2125893"/>
        <a:ext cx="1309482" cy="1309482"/>
      </dsp:txXfrm>
    </dsp:sp>
    <dsp:sp modelId="{BE3E6FBF-5E15-4B0A-87D1-E637AA8C4B26}">
      <dsp:nvSpPr>
        <dsp:cNvPr id="0" name=""/>
        <dsp:cNvSpPr/>
      </dsp:nvSpPr>
      <dsp:spPr>
        <a:xfrm rot="16208691">
          <a:off x="4079687" y="1774318"/>
          <a:ext cx="140930" cy="445224"/>
        </a:xfrm>
        <a:prstGeom prst="rightArrow">
          <a:avLst>
            <a:gd name="adj1" fmla="val 60000"/>
            <a:gd name="adj2" fmla="val 50000"/>
          </a:avLst>
        </a:prstGeom>
        <a:solidFill>
          <a:srgbClr val="2D87BB"/>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6208691">
        <a:off x="4079687" y="1774318"/>
        <a:ext cx="140930" cy="445224"/>
      </dsp:txXfrm>
    </dsp:sp>
    <dsp:sp modelId="{F39D7215-9572-446F-88DD-6F9C9F452C62}">
      <dsp:nvSpPr>
        <dsp:cNvPr id="0" name=""/>
        <dsp:cNvSpPr/>
      </dsp:nvSpPr>
      <dsp:spPr>
        <a:xfrm>
          <a:off x="2930640" y="-294991"/>
          <a:ext cx="2445164" cy="2154983"/>
        </a:xfrm>
        <a:prstGeom prst="ellipse">
          <a:avLst/>
        </a:prstGeom>
        <a:solidFill>
          <a:srgbClr val="2D87B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t>Penyusunan rencana kegiatan evaluasi</a:t>
          </a:r>
          <a:endParaRPr lang="en-US" sz="1700" kern="1200" dirty="0"/>
        </a:p>
      </dsp:txBody>
      <dsp:txXfrm>
        <a:off x="2930640" y="-294991"/>
        <a:ext cx="2445164" cy="2154983"/>
      </dsp:txXfrm>
    </dsp:sp>
    <dsp:sp modelId="{33D38E5A-8F4D-4CA5-AE32-BD9ABD3B4A51}">
      <dsp:nvSpPr>
        <dsp:cNvPr id="0" name=""/>
        <dsp:cNvSpPr/>
      </dsp:nvSpPr>
      <dsp:spPr>
        <a:xfrm rot="20633184">
          <a:off x="4848098" y="2328804"/>
          <a:ext cx="187023" cy="445224"/>
        </a:xfrm>
        <a:prstGeom prst="rightArrow">
          <a:avLst>
            <a:gd name="adj1" fmla="val 60000"/>
            <a:gd name="adj2" fmla="val 50000"/>
          </a:avLst>
        </a:prstGeom>
        <a:solidFill>
          <a:srgbClr val="64C2A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0633184">
        <a:off x="4848098" y="2328804"/>
        <a:ext cx="187023" cy="445224"/>
      </dsp:txXfrm>
    </dsp:sp>
    <dsp:sp modelId="{A00E8459-441A-4B58-89DA-52AFF4792926}">
      <dsp:nvSpPr>
        <dsp:cNvPr id="0" name=""/>
        <dsp:cNvSpPr/>
      </dsp:nvSpPr>
      <dsp:spPr>
        <a:xfrm>
          <a:off x="5050895" y="1080124"/>
          <a:ext cx="2507086" cy="2155163"/>
        </a:xfrm>
        <a:prstGeom prst="ellipse">
          <a:avLst/>
        </a:prstGeom>
        <a:solidFill>
          <a:srgbClr val="64C2A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t>Penyusunan instrumen evaluasi</a:t>
          </a:r>
          <a:endParaRPr lang="en-US" sz="1700" kern="1200" dirty="0"/>
        </a:p>
      </dsp:txBody>
      <dsp:txXfrm>
        <a:off x="5050895" y="1080124"/>
        <a:ext cx="2507086" cy="2155163"/>
      </dsp:txXfrm>
    </dsp:sp>
    <dsp:sp modelId="{115B90C2-CF26-495E-B12D-1967831054F2}">
      <dsp:nvSpPr>
        <dsp:cNvPr id="0" name=""/>
        <dsp:cNvSpPr/>
      </dsp:nvSpPr>
      <dsp:spPr>
        <a:xfrm rot="2919405">
          <a:off x="4599095" y="3170716"/>
          <a:ext cx="176320" cy="445224"/>
        </a:xfrm>
        <a:prstGeom prst="rightArrow">
          <a:avLst>
            <a:gd name="adj1" fmla="val 60000"/>
            <a:gd name="adj2" fmla="val 50000"/>
          </a:avLst>
        </a:prstGeom>
        <a:solidFill>
          <a:srgbClr val="AADEA7"/>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919405">
        <a:off x="4599095" y="3170716"/>
        <a:ext cx="176320" cy="445224"/>
      </dsp:txXfrm>
    </dsp:sp>
    <dsp:sp modelId="{C8A516F7-B29E-42D7-8BBF-5C2D744E35E5}">
      <dsp:nvSpPr>
        <dsp:cNvPr id="0" name=""/>
        <dsp:cNvSpPr/>
      </dsp:nvSpPr>
      <dsp:spPr>
        <a:xfrm>
          <a:off x="4245028" y="3321869"/>
          <a:ext cx="2650917" cy="2150580"/>
        </a:xfrm>
        <a:prstGeom prst="ellipse">
          <a:avLst/>
        </a:prstGeom>
        <a:solidFill>
          <a:srgbClr val="AADE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solidFill>
                <a:schemeClr val="tx1">
                  <a:lumMod val="75000"/>
                  <a:lumOff val="25000"/>
                </a:schemeClr>
              </a:solidFill>
            </a:rPr>
            <a:t>Validasi (pembuktian) instrumen evaluasi</a:t>
          </a:r>
          <a:endParaRPr lang="en-US" sz="1700" kern="1200" dirty="0">
            <a:solidFill>
              <a:schemeClr val="tx1">
                <a:lumMod val="75000"/>
                <a:lumOff val="25000"/>
              </a:schemeClr>
            </a:solidFill>
          </a:endParaRPr>
        </a:p>
      </dsp:txBody>
      <dsp:txXfrm>
        <a:off x="4245028" y="3321869"/>
        <a:ext cx="2650917" cy="2150580"/>
      </dsp:txXfrm>
    </dsp:sp>
    <dsp:sp modelId="{CAAF1BBF-1335-4543-8511-6345672ED7B5}">
      <dsp:nvSpPr>
        <dsp:cNvPr id="0" name=""/>
        <dsp:cNvSpPr/>
      </dsp:nvSpPr>
      <dsp:spPr>
        <a:xfrm rot="7938295">
          <a:off x="3519671" y="3156152"/>
          <a:ext cx="168298" cy="445224"/>
        </a:xfrm>
        <a:prstGeom prst="rightArrow">
          <a:avLst>
            <a:gd name="adj1" fmla="val 60000"/>
            <a:gd name="adj2" fmla="val 50000"/>
          </a:avLst>
        </a:prstGeom>
        <a:solidFill>
          <a:srgbClr val="FFFF6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7938295">
        <a:off x="3519671" y="3156152"/>
        <a:ext cx="168298" cy="445224"/>
      </dsp:txXfrm>
    </dsp:sp>
    <dsp:sp modelId="{F0EA96B4-6900-4EEE-8F4A-2C1ECDF8887B}">
      <dsp:nvSpPr>
        <dsp:cNvPr id="0" name=""/>
        <dsp:cNvSpPr/>
      </dsp:nvSpPr>
      <dsp:spPr>
        <a:xfrm>
          <a:off x="1378493" y="3242744"/>
          <a:ext cx="2596999" cy="2308831"/>
        </a:xfrm>
        <a:prstGeom prst="ellipse">
          <a:avLst/>
        </a:prstGeom>
        <a:solidFill>
          <a:srgbClr val="FFFF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solidFill>
                <a:schemeClr val="tx1">
                  <a:lumMod val="75000"/>
                  <a:lumOff val="25000"/>
                </a:schemeClr>
              </a:solidFill>
            </a:rPr>
            <a:t>Penentuan jumlah sampel/informan yang diperlukan</a:t>
          </a:r>
          <a:endParaRPr lang="en-US" sz="1700" kern="1200" dirty="0">
            <a:solidFill>
              <a:schemeClr val="tx1">
                <a:lumMod val="75000"/>
                <a:lumOff val="25000"/>
              </a:schemeClr>
            </a:solidFill>
          </a:endParaRPr>
        </a:p>
      </dsp:txBody>
      <dsp:txXfrm>
        <a:off x="1378493" y="3242744"/>
        <a:ext cx="2596999" cy="2308831"/>
      </dsp:txXfrm>
    </dsp:sp>
    <dsp:sp modelId="{8FD4C81C-C3B1-4D5A-B561-5E6EEE1A60C6}">
      <dsp:nvSpPr>
        <dsp:cNvPr id="0" name=""/>
        <dsp:cNvSpPr/>
      </dsp:nvSpPr>
      <dsp:spPr>
        <a:xfrm rot="11903652">
          <a:off x="3233455" y="2289495"/>
          <a:ext cx="214439" cy="445224"/>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1903652">
        <a:off x="3233455" y="2289495"/>
        <a:ext cx="214439" cy="445224"/>
      </dsp:txXfrm>
    </dsp:sp>
    <dsp:sp modelId="{CA91A7E6-C5AC-494E-B4DF-64F03332447C}">
      <dsp:nvSpPr>
        <dsp:cNvPr id="0" name=""/>
        <dsp:cNvSpPr/>
      </dsp:nvSpPr>
      <dsp:spPr>
        <a:xfrm>
          <a:off x="586398" y="864099"/>
          <a:ext cx="2640572" cy="2342288"/>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t>Penyamaan persepsi antarevaluator</a:t>
          </a:r>
          <a:endParaRPr lang="en-US" sz="1700" kern="1200" dirty="0"/>
        </a:p>
      </dsp:txBody>
      <dsp:txXfrm>
        <a:off x="586398" y="864099"/>
        <a:ext cx="2640572" cy="2342288"/>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B46047-29A3-4CB1-B5D8-E810FA6A3E31}">
      <dsp:nvSpPr>
        <dsp:cNvPr id="0" name=""/>
        <dsp:cNvSpPr/>
      </dsp:nvSpPr>
      <dsp:spPr>
        <a:xfrm>
          <a:off x="250107" y="651833"/>
          <a:ext cx="2586516" cy="1792676"/>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id-ID" sz="1600" b="1" kern="1200" dirty="0" smtClean="0"/>
            <a:t>Proses Pengolahan Data</a:t>
          </a:r>
          <a:endParaRPr lang="en-US" sz="1600" b="1" kern="1200" dirty="0"/>
        </a:p>
      </dsp:txBody>
      <dsp:txXfrm>
        <a:off x="896737" y="651833"/>
        <a:ext cx="1939887" cy="1792676"/>
      </dsp:txXfrm>
    </dsp:sp>
    <dsp:sp modelId="{EA6C8B0E-BEDA-4346-ACB1-AD6BA3A1C88B}">
      <dsp:nvSpPr>
        <dsp:cNvPr id="0" name=""/>
        <dsp:cNvSpPr/>
      </dsp:nvSpPr>
      <dsp:spPr>
        <a:xfrm>
          <a:off x="5249" y="1035466"/>
          <a:ext cx="1025410" cy="102541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id-ID" sz="4700" kern="1200" dirty="0" smtClean="0"/>
            <a:t>1</a:t>
          </a:r>
          <a:endParaRPr lang="en-US" sz="4700" kern="1200" dirty="0"/>
        </a:p>
      </dsp:txBody>
      <dsp:txXfrm>
        <a:off x="5249" y="1035466"/>
        <a:ext cx="1025410" cy="1025410"/>
      </dsp:txXfrm>
    </dsp:sp>
    <dsp:sp modelId="{6B63AD7E-8AAE-42FD-B881-70D973026360}">
      <dsp:nvSpPr>
        <dsp:cNvPr id="0" name=""/>
        <dsp:cNvSpPr/>
      </dsp:nvSpPr>
      <dsp:spPr>
        <a:xfrm>
          <a:off x="3421867" y="651833"/>
          <a:ext cx="2162099" cy="1792676"/>
        </a:xfrm>
        <a:prstGeom prst="rightArrow">
          <a:avLst>
            <a:gd name="adj1" fmla="val 70000"/>
            <a:gd name="adj2" fmla="val 50000"/>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id-ID" sz="1600" b="1" kern="1200" dirty="0" smtClean="0"/>
            <a:t>Penarikan Kesimpulan</a:t>
          </a:r>
          <a:endParaRPr lang="en-US" sz="1600" b="1" kern="1200" dirty="0"/>
        </a:p>
      </dsp:txBody>
      <dsp:txXfrm>
        <a:off x="3962392" y="651833"/>
        <a:ext cx="1621574" cy="1792676"/>
      </dsp:txXfrm>
    </dsp:sp>
    <dsp:sp modelId="{AF178439-8B52-4559-B57C-58A1772AEB43}">
      <dsp:nvSpPr>
        <dsp:cNvPr id="0" name=""/>
        <dsp:cNvSpPr/>
      </dsp:nvSpPr>
      <dsp:spPr>
        <a:xfrm>
          <a:off x="2964800" y="1035466"/>
          <a:ext cx="1025410" cy="1025410"/>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id-ID" sz="4700" kern="1200" dirty="0" smtClean="0"/>
            <a:t>2</a:t>
          </a:r>
          <a:endParaRPr lang="en-US" sz="4700" kern="1200" dirty="0"/>
        </a:p>
      </dsp:txBody>
      <dsp:txXfrm>
        <a:off x="2964800" y="1035466"/>
        <a:ext cx="1025410" cy="1025410"/>
      </dsp:txXfrm>
    </dsp:sp>
    <dsp:sp modelId="{32B1AF08-909F-4BCE-9B17-4D70ED6CC5B5}">
      <dsp:nvSpPr>
        <dsp:cNvPr id="0" name=""/>
        <dsp:cNvSpPr/>
      </dsp:nvSpPr>
      <dsp:spPr>
        <a:xfrm>
          <a:off x="6224848" y="651833"/>
          <a:ext cx="2050821" cy="1792676"/>
        </a:xfrm>
        <a:prstGeom prst="rightArrow">
          <a:avLst>
            <a:gd name="adj1" fmla="val 70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id-ID" sz="1600" b="1" kern="1200" dirty="0" smtClean="0"/>
            <a:t>Saran</a:t>
          </a:r>
          <a:endParaRPr lang="en-US" sz="1600" b="1" kern="1200" dirty="0"/>
        </a:p>
      </dsp:txBody>
      <dsp:txXfrm>
        <a:off x="6737553" y="651833"/>
        <a:ext cx="1538116" cy="1792676"/>
      </dsp:txXfrm>
    </dsp:sp>
    <dsp:sp modelId="{2C5093DE-F9EE-457C-BCF1-DFD445ED9878}">
      <dsp:nvSpPr>
        <dsp:cNvPr id="0" name=""/>
        <dsp:cNvSpPr/>
      </dsp:nvSpPr>
      <dsp:spPr>
        <a:xfrm>
          <a:off x="5712143" y="1035466"/>
          <a:ext cx="1025410" cy="102541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id-ID" sz="4700" kern="1200" dirty="0" smtClean="0"/>
            <a:t>3</a:t>
          </a:r>
          <a:endParaRPr lang="en-US" sz="4700" kern="1200" dirty="0"/>
        </a:p>
      </dsp:txBody>
      <dsp:txXfrm>
        <a:off x="5712143" y="1035466"/>
        <a:ext cx="1025410" cy="10254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FF502B-3B32-400D-ACFA-C92270D10449}">
      <dsp:nvSpPr>
        <dsp:cNvPr id="0" name=""/>
        <dsp:cNvSpPr/>
      </dsp:nvSpPr>
      <dsp:spPr>
        <a:xfrm>
          <a:off x="0" y="0"/>
          <a:ext cx="3162448" cy="1264979"/>
        </a:xfrm>
        <a:prstGeom prst="homePlat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Adat dan kebiasaan yang sulit diubah</a:t>
          </a:r>
          <a:endParaRPr lang="en-US" sz="2000" kern="1200" dirty="0"/>
        </a:p>
      </dsp:txBody>
      <dsp:txXfrm>
        <a:off x="0" y="0"/>
        <a:ext cx="3162448" cy="1264979"/>
      </dsp:txXfrm>
    </dsp:sp>
    <dsp:sp modelId="{7383480B-E298-4189-A8CB-757D27618EC5}">
      <dsp:nvSpPr>
        <dsp:cNvPr id="0" name=""/>
        <dsp:cNvSpPr/>
      </dsp:nvSpPr>
      <dsp:spPr>
        <a:xfrm>
          <a:off x="2376262" y="0"/>
          <a:ext cx="3162448" cy="1264979"/>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Adanya kepentingan yang tertanam kuat</a:t>
          </a:r>
          <a:endParaRPr lang="en-US" sz="2000" kern="1200" dirty="0"/>
        </a:p>
      </dsp:txBody>
      <dsp:txXfrm>
        <a:off x="2376262" y="0"/>
        <a:ext cx="3162448" cy="1264979"/>
      </dsp:txXfrm>
    </dsp:sp>
    <dsp:sp modelId="{1E4408D6-A1B7-4775-904E-1477C6DD8912}">
      <dsp:nvSpPr>
        <dsp:cNvPr id="0" name=""/>
        <dsp:cNvSpPr/>
      </dsp:nvSpPr>
      <dsp:spPr>
        <a:xfrm>
          <a:off x="4896544" y="0"/>
          <a:ext cx="3162448" cy="1264979"/>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Hambatan-hambatan yang bersifat ideologis</a:t>
          </a:r>
          <a:endParaRPr lang="en-US" sz="2000" kern="1200" dirty="0"/>
        </a:p>
      </dsp:txBody>
      <dsp:txXfrm>
        <a:off x="4896544" y="0"/>
        <a:ext cx="3162448" cy="126497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FF502B-3B32-400D-ACFA-C92270D10449}">
      <dsp:nvSpPr>
        <dsp:cNvPr id="0" name=""/>
        <dsp:cNvSpPr/>
      </dsp:nvSpPr>
      <dsp:spPr>
        <a:xfrm>
          <a:off x="1" y="0"/>
          <a:ext cx="3195355" cy="1224136"/>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Rasa takut terjadi kegoyahan pada integrasi kebudayaan</a:t>
          </a:r>
          <a:endParaRPr lang="en-US" sz="2000" kern="1200" dirty="0"/>
        </a:p>
      </dsp:txBody>
      <dsp:txXfrm>
        <a:off x="1" y="0"/>
        <a:ext cx="3195355" cy="1224136"/>
      </dsp:txXfrm>
    </dsp:sp>
    <dsp:sp modelId="{7383480B-E298-4189-A8CB-757D27618EC5}">
      <dsp:nvSpPr>
        <dsp:cNvPr id="0" name=""/>
        <dsp:cNvSpPr/>
      </dsp:nvSpPr>
      <dsp:spPr>
        <a:xfrm>
          <a:off x="2376265" y="0"/>
          <a:ext cx="3195355" cy="1224136"/>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id-ID" sz="2000" kern="1200" dirty="0" smtClean="0"/>
            <a:t>Sikap tradisional masyarakat</a:t>
          </a:r>
          <a:endParaRPr lang="en-US" sz="2000" kern="1200" dirty="0"/>
        </a:p>
      </dsp:txBody>
      <dsp:txXfrm>
        <a:off x="2376265" y="0"/>
        <a:ext cx="3195355" cy="12241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33F925-6CCD-46A2-BDAC-403812EE1B9E}">
      <dsp:nvSpPr>
        <dsp:cNvPr id="0" name=""/>
        <dsp:cNvSpPr/>
      </dsp:nvSpPr>
      <dsp:spPr>
        <a:xfrm>
          <a:off x="0" y="0"/>
          <a:ext cx="5762231" cy="14775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Teori ini menekankan perubahan pada fungsi-fungsi lembaga sosial dalam masyarakat</a:t>
          </a:r>
          <a:endParaRPr lang="en-US" sz="2000" kern="1200" dirty="0"/>
        </a:p>
      </dsp:txBody>
      <dsp:txXfrm>
        <a:off x="0" y="0"/>
        <a:ext cx="4254398" cy="1477543"/>
      </dsp:txXfrm>
    </dsp:sp>
    <dsp:sp modelId="{1BA1F8EA-23A7-4D71-98BC-794ED5F4DCD5}">
      <dsp:nvSpPr>
        <dsp:cNvPr id="0" name=""/>
        <dsp:cNvSpPr/>
      </dsp:nvSpPr>
      <dsp:spPr>
        <a:xfrm>
          <a:off x="508432" y="1723800"/>
          <a:ext cx="5762231" cy="147754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Sebuah lembaga sosial tidak akan bertahan, kecuali berguna bagi masyarakat</a:t>
          </a:r>
          <a:endParaRPr lang="en-US" sz="2000" kern="1200" dirty="0"/>
        </a:p>
      </dsp:txBody>
      <dsp:txXfrm>
        <a:off x="508432" y="1723800"/>
        <a:ext cx="4293396" cy="1477543"/>
      </dsp:txXfrm>
    </dsp:sp>
    <dsp:sp modelId="{209F30B5-5D30-4A66-8B87-93C084B796FC}">
      <dsp:nvSpPr>
        <dsp:cNvPr id="0" name=""/>
        <dsp:cNvSpPr/>
      </dsp:nvSpPr>
      <dsp:spPr>
        <a:xfrm>
          <a:off x="1016864" y="3447600"/>
          <a:ext cx="5762231" cy="147754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Perubahan dapat mengacaukan keseimbangan</a:t>
          </a:r>
          <a:r>
            <a:rPr lang="en-ID" sz="2000" kern="1200" dirty="0" smtClean="0"/>
            <a:t> </a:t>
          </a:r>
          <a:r>
            <a:rPr lang="id-ID" sz="2000" kern="1200" dirty="0" smtClean="0"/>
            <a:t>apabila struktur sosial tidak berfungsi memfasilitasi kebutuhan masyarakat</a:t>
          </a:r>
          <a:endParaRPr lang="en-US" sz="2000" kern="1200" dirty="0"/>
        </a:p>
      </dsp:txBody>
      <dsp:txXfrm>
        <a:off x="1016864" y="3447600"/>
        <a:ext cx="4293396" cy="1477543"/>
      </dsp:txXfrm>
    </dsp:sp>
    <dsp:sp modelId="{870FD7D9-2D06-460D-BFA5-B7A8C189419E}">
      <dsp:nvSpPr>
        <dsp:cNvPr id="0" name=""/>
        <dsp:cNvSpPr/>
      </dsp:nvSpPr>
      <dsp:spPr>
        <a:xfrm>
          <a:off x="4801828" y="1120470"/>
          <a:ext cx="960403" cy="960403"/>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801828" y="1120470"/>
        <a:ext cx="960403" cy="960403"/>
      </dsp:txXfrm>
    </dsp:sp>
    <dsp:sp modelId="{49D02899-37F7-4957-BA90-728AE3240703}">
      <dsp:nvSpPr>
        <dsp:cNvPr id="0" name=""/>
        <dsp:cNvSpPr/>
      </dsp:nvSpPr>
      <dsp:spPr>
        <a:xfrm>
          <a:off x="5310260" y="2834420"/>
          <a:ext cx="960403" cy="960403"/>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310260" y="2834420"/>
        <a:ext cx="960403" cy="96040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02E8B3-FC63-4367-A0D6-0C3E2D8B9898}">
      <dsp:nvSpPr>
        <dsp:cNvPr id="0" name=""/>
        <dsp:cNvSpPr/>
      </dsp:nvSpPr>
      <dsp:spPr>
        <a:xfrm>
          <a:off x="0" y="206905"/>
          <a:ext cx="6480720"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C9EB4-2171-4705-9C57-600664131D59}">
      <dsp:nvSpPr>
        <dsp:cNvPr id="0" name=""/>
        <dsp:cNvSpPr/>
      </dsp:nvSpPr>
      <dsp:spPr>
        <a:xfrm>
          <a:off x="324036" y="9059"/>
          <a:ext cx="4536504"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Efisiensi dalam kehidupan masyarakat</a:t>
          </a:r>
          <a:endParaRPr lang="en-US" sz="1800" kern="1200" dirty="0">
            <a:solidFill>
              <a:schemeClr val="tx1"/>
            </a:solidFill>
          </a:endParaRPr>
        </a:p>
      </dsp:txBody>
      <dsp:txXfrm>
        <a:off x="324036" y="9059"/>
        <a:ext cx="4536504" cy="472320"/>
      </dsp:txXfrm>
    </dsp:sp>
    <dsp:sp modelId="{282DCE45-5F2C-4C56-B415-06B26D178310}">
      <dsp:nvSpPr>
        <dsp:cNvPr id="0" name=""/>
        <dsp:cNvSpPr/>
      </dsp:nvSpPr>
      <dsp:spPr>
        <a:xfrm>
          <a:off x="0" y="970979"/>
          <a:ext cx="6480720" cy="403200"/>
        </a:xfrm>
        <a:prstGeom prst="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4E9EDBC2-7B09-43F1-819D-8D38A61B91DB}">
      <dsp:nvSpPr>
        <dsp:cNvPr id="0" name=""/>
        <dsp:cNvSpPr/>
      </dsp:nvSpPr>
      <dsp:spPr>
        <a:xfrm>
          <a:off x="324036" y="734819"/>
          <a:ext cx="4536504" cy="472320"/>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Modernisasi</a:t>
          </a:r>
          <a:endParaRPr lang="en-US" sz="1800" kern="1200" dirty="0">
            <a:solidFill>
              <a:schemeClr val="tx1"/>
            </a:solidFill>
          </a:endParaRPr>
        </a:p>
      </dsp:txBody>
      <dsp:txXfrm>
        <a:off x="324036" y="734819"/>
        <a:ext cx="4536504" cy="472320"/>
      </dsp:txXfrm>
    </dsp:sp>
    <dsp:sp modelId="{B3C62618-8FA1-4F74-B0DB-DC4A28098CF8}">
      <dsp:nvSpPr>
        <dsp:cNvPr id="0" name=""/>
        <dsp:cNvSpPr/>
      </dsp:nvSpPr>
      <dsp:spPr>
        <a:xfrm>
          <a:off x="0" y="1696739"/>
          <a:ext cx="6480720" cy="403200"/>
        </a:xfrm>
        <a:prstGeom prst="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FD0CA427-49AA-4331-BC3D-947A343C11B6}">
      <dsp:nvSpPr>
        <dsp:cNvPr id="0" name=""/>
        <dsp:cNvSpPr/>
      </dsp:nvSpPr>
      <dsp:spPr>
        <a:xfrm>
          <a:off x="324036" y="1460579"/>
          <a:ext cx="4536504" cy="47232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Kesejahteraan masyarakat meningkat</a:t>
          </a:r>
          <a:endParaRPr lang="en-US" sz="1800" kern="1200" dirty="0">
            <a:solidFill>
              <a:schemeClr val="tx1"/>
            </a:solidFill>
          </a:endParaRPr>
        </a:p>
      </dsp:txBody>
      <dsp:txXfrm>
        <a:off x="324036" y="1460579"/>
        <a:ext cx="4536504" cy="472320"/>
      </dsp:txXfrm>
    </dsp:sp>
    <dsp:sp modelId="{4CC029B1-CAFB-4EA2-840D-343D7ACF003F}">
      <dsp:nvSpPr>
        <dsp:cNvPr id="0" name=""/>
        <dsp:cNvSpPr/>
      </dsp:nvSpPr>
      <dsp:spPr>
        <a:xfrm>
          <a:off x="0" y="2422499"/>
          <a:ext cx="6480720" cy="403200"/>
        </a:xfrm>
        <a:prstGeom prst="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1982602C-7CC3-4BE8-A4DF-855737ECAECE}">
      <dsp:nvSpPr>
        <dsp:cNvPr id="0" name=""/>
        <dsp:cNvSpPr/>
      </dsp:nvSpPr>
      <dsp:spPr>
        <a:xfrm>
          <a:off x="324036" y="2186339"/>
          <a:ext cx="4536504" cy="472320"/>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en-ID" sz="1800" kern="1200" dirty="0" smtClean="0">
              <a:solidFill>
                <a:schemeClr val="tx1"/>
              </a:solidFill>
            </a:rPr>
            <a:t>Integrasi</a:t>
          </a:r>
          <a:endParaRPr lang="en-US" sz="1800" kern="1200" dirty="0">
            <a:solidFill>
              <a:schemeClr val="tx1"/>
            </a:solidFill>
          </a:endParaRPr>
        </a:p>
      </dsp:txBody>
      <dsp:txXfrm>
        <a:off x="324036" y="2186339"/>
        <a:ext cx="4536504" cy="472320"/>
      </dsp:txXfrm>
    </dsp:sp>
    <dsp:sp modelId="{EEE4A93D-E5DB-49F4-A419-8FCD663744AE}">
      <dsp:nvSpPr>
        <dsp:cNvPr id="0" name=""/>
        <dsp:cNvSpPr/>
      </dsp:nvSpPr>
      <dsp:spPr>
        <a:xfrm>
          <a:off x="0" y="3148259"/>
          <a:ext cx="6480720" cy="403200"/>
        </a:xfrm>
        <a:prstGeom prst="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CB0D866F-DE4A-414E-A28E-3B8D6F8FE612}">
      <dsp:nvSpPr>
        <dsp:cNvPr id="0" name=""/>
        <dsp:cNvSpPr/>
      </dsp:nvSpPr>
      <dsp:spPr>
        <a:xfrm>
          <a:off x="324036" y="2912099"/>
          <a:ext cx="4536504" cy="472320"/>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Reorganisasi</a:t>
          </a:r>
          <a:endParaRPr lang="en-US" sz="1800" kern="1200" dirty="0">
            <a:solidFill>
              <a:schemeClr val="tx1"/>
            </a:solidFill>
          </a:endParaRPr>
        </a:p>
      </dsp:txBody>
      <dsp:txXfrm>
        <a:off x="324036" y="2912099"/>
        <a:ext cx="4536504" cy="472320"/>
      </dsp:txXfrm>
    </dsp:sp>
    <dsp:sp modelId="{46C23D15-8EF6-4B96-BE15-D7C6537D2B10}">
      <dsp:nvSpPr>
        <dsp:cNvPr id="0" name=""/>
        <dsp:cNvSpPr/>
      </dsp:nvSpPr>
      <dsp:spPr>
        <a:xfrm>
          <a:off x="0" y="3874020"/>
          <a:ext cx="6480720" cy="403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0ECE0513-A57A-43E6-867C-1B476A8B1387}">
      <dsp:nvSpPr>
        <dsp:cNvPr id="0" name=""/>
        <dsp:cNvSpPr/>
      </dsp:nvSpPr>
      <dsp:spPr>
        <a:xfrm>
          <a:off x="324036" y="3637860"/>
          <a:ext cx="4536504" cy="4723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Transformasi politik</a:t>
          </a:r>
          <a:endParaRPr lang="en-US" sz="1800" kern="1200" dirty="0">
            <a:solidFill>
              <a:schemeClr val="tx1"/>
            </a:solidFill>
          </a:endParaRPr>
        </a:p>
      </dsp:txBody>
      <dsp:txXfrm>
        <a:off x="324036" y="3637860"/>
        <a:ext cx="4536504" cy="4723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3359F1-C60A-4CEF-8D83-4103D849BF96}">
      <dsp:nvSpPr>
        <dsp:cNvPr id="0" name=""/>
        <dsp:cNvSpPr/>
      </dsp:nvSpPr>
      <dsp:spPr>
        <a:xfrm>
          <a:off x="681451" y="2225"/>
          <a:ext cx="2029774" cy="121786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Disorganisasi</a:t>
          </a:r>
          <a:endParaRPr lang="id-ID" sz="2400" kern="1200" dirty="0"/>
        </a:p>
      </dsp:txBody>
      <dsp:txXfrm>
        <a:off x="681451" y="2225"/>
        <a:ext cx="2029774" cy="1217864"/>
      </dsp:txXfrm>
    </dsp:sp>
    <dsp:sp modelId="{471D871F-3402-4DD2-A386-72B9828831A5}">
      <dsp:nvSpPr>
        <dsp:cNvPr id="0" name=""/>
        <dsp:cNvSpPr/>
      </dsp:nvSpPr>
      <dsp:spPr>
        <a:xfrm>
          <a:off x="2914202" y="2225"/>
          <a:ext cx="2029774" cy="1217864"/>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i="1" kern="1200" dirty="0" smtClean="0"/>
            <a:t>Cultur</a:t>
          </a:r>
          <a:r>
            <a:rPr lang="en-ID" sz="2400" i="1" kern="1200" dirty="0" smtClean="0"/>
            <a:t>e</a:t>
          </a:r>
          <a:r>
            <a:rPr lang="id-ID" sz="2400" i="1" kern="1200" dirty="0" smtClean="0"/>
            <a:t> Shock</a:t>
          </a:r>
          <a:endParaRPr lang="id-ID" sz="2400" kern="1200" dirty="0"/>
        </a:p>
      </dsp:txBody>
      <dsp:txXfrm>
        <a:off x="2914202" y="2225"/>
        <a:ext cx="2029774" cy="1217864"/>
      </dsp:txXfrm>
    </dsp:sp>
    <dsp:sp modelId="{98A6B146-CE78-4AB7-9ED4-7C2FEC5AEB83}">
      <dsp:nvSpPr>
        <dsp:cNvPr id="0" name=""/>
        <dsp:cNvSpPr/>
      </dsp:nvSpPr>
      <dsp:spPr>
        <a:xfrm>
          <a:off x="5146954" y="2225"/>
          <a:ext cx="2029774" cy="1217864"/>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i="1" kern="1200" dirty="0" smtClean="0"/>
            <a:t>Cultur</a:t>
          </a:r>
          <a:r>
            <a:rPr lang="en-ID" sz="2400" i="1" kern="1200" dirty="0" smtClean="0"/>
            <a:t>e</a:t>
          </a:r>
          <a:r>
            <a:rPr lang="id-ID" sz="2400" i="1" kern="1200" dirty="0" smtClean="0"/>
            <a:t> Lag</a:t>
          </a:r>
          <a:endParaRPr lang="id-ID" sz="2400" kern="1200" dirty="0"/>
        </a:p>
      </dsp:txBody>
      <dsp:txXfrm>
        <a:off x="5146954" y="2225"/>
        <a:ext cx="2029774" cy="1217864"/>
      </dsp:txXfrm>
    </dsp:sp>
    <dsp:sp modelId="{89C10777-D0B0-42C4-BC7D-14AE2C13FB86}">
      <dsp:nvSpPr>
        <dsp:cNvPr id="0" name=""/>
        <dsp:cNvSpPr/>
      </dsp:nvSpPr>
      <dsp:spPr>
        <a:xfrm>
          <a:off x="681451" y="1423067"/>
          <a:ext cx="2029774" cy="1217864"/>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Anomi</a:t>
          </a:r>
          <a:endParaRPr lang="id-ID" sz="2400" kern="1200" dirty="0"/>
        </a:p>
      </dsp:txBody>
      <dsp:txXfrm>
        <a:off x="681451" y="1423067"/>
        <a:ext cx="2029774" cy="1217864"/>
      </dsp:txXfrm>
    </dsp:sp>
    <dsp:sp modelId="{CEDFBB7A-7C1D-4E1D-91A0-DE8F295B993C}">
      <dsp:nvSpPr>
        <dsp:cNvPr id="0" name=""/>
        <dsp:cNvSpPr/>
      </dsp:nvSpPr>
      <dsp:spPr>
        <a:xfrm>
          <a:off x="2914202" y="1423067"/>
          <a:ext cx="2029774" cy="1217864"/>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Peningkatan Tindak Kriminal</a:t>
          </a:r>
          <a:endParaRPr lang="id-ID" sz="2400" kern="1200" dirty="0"/>
        </a:p>
      </dsp:txBody>
      <dsp:txXfrm>
        <a:off x="2914202" y="1423067"/>
        <a:ext cx="2029774" cy="1217864"/>
      </dsp:txXfrm>
    </dsp:sp>
    <dsp:sp modelId="{B10F8851-5393-4510-9D30-06BCDA08E15F}">
      <dsp:nvSpPr>
        <dsp:cNvPr id="0" name=""/>
        <dsp:cNvSpPr/>
      </dsp:nvSpPr>
      <dsp:spPr>
        <a:xfrm>
          <a:off x="5116893" y="1468311"/>
          <a:ext cx="2029774" cy="121786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Pudarnya Solidaritas Sosial</a:t>
          </a:r>
          <a:endParaRPr lang="id-ID" sz="2400" kern="1200" dirty="0"/>
        </a:p>
      </dsp:txBody>
      <dsp:txXfrm>
        <a:off x="5116893" y="1468311"/>
        <a:ext cx="2029774" cy="1217864"/>
      </dsp:txXfrm>
    </dsp:sp>
    <dsp:sp modelId="{60E2F8E6-D4D1-46E6-A290-C549130C1514}">
      <dsp:nvSpPr>
        <dsp:cNvPr id="0" name=""/>
        <dsp:cNvSpPr/>
      </dsp:nvSpPr>
      <dsp:spPr>
        <a:xfrm>
          <a:off x="1823199" y="2846135"/>
          <a:ext cx="2029774" cy="1217864"/>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Pencemaran Lingkungan</a:t>
          </a:r>
          <a:endParaRPr lang="id-ID" sz="2400" kern="1200" dirty="0"/>
        </a:p>
      </dsp:txBody>
      <dsp:txXfrm>
        <a:off x="1823199" y="2846135"/>
        <a:ext cx="2029774" cy="1217864"/>
      </dsp:txXfrm>
    </dsp:sp>
    <dsp:sp modelId="{CC4BE65C-339A-438C-9B43-8B22455CC360}">
      <dsp:nvSpPr>
        <dsp:cNvPr id="0" name=""/>
        <dsp:cNvSpPr/>
      </dsp:nvSpPr>
      <dsp:spPr>
        <a:xfrm>
          <a:off x="4081323" y="2846135"/>
          <a:ext cx="2029774" cy="1217864"/>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Marginalisasi</a:t>
          </a:r>
          <a:endParaRPr lang="id-ID" sz="2400" kern="1200" dirty="0"/>
        </a:p>
      </dsp:txBody>
      <dsp:txXfrm>
        <a:off x="4081323" y="2846135"/>
        <a:ext cx="2029774" cy="121786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566E558-5DFE-4CBE-8CD3-BDFC9EDA1D40}" type="datetimeFigureOut">
              <a:rPr lang="en-US" smtClean="0"/>
              <a:pPr/>
              <a:t>6/22/2019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09125A0-3229-4D78-A1A2-D1EA314772A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5FCCF7E-3FFF-4A2F-8028-8812695D3E01}" type="datetimeFigureOut">
              <a:rPr lang="en-US" smtClean="0"/>
              <a:pPr/>
              <a:t>6/22/2019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7E0F2B2-0919-431B-B67F-BC7A18BBDB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3A1319-96DB-4FFB-A8A9-BF2334EA6006}" type="slidenum">
              <a:rPr lang="en-US" smtClean="0"/>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92624-AE00-41FF-A7AD-DB07DC87658A}"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92624-AE00-41FF-A7AD-DB07DC87658A}"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92624-AE00-41FF-A7AD-DB07DC87658A}"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92624-AE00-41FF-A7AD-DB07DC87658A}"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92624-AE00-41FF-A7AD-DB07DC87658A}"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92624-AE00-41FF-A7AD-DB07DC87658A}" type="datetimeFigureOut">
              <a:rPr lang="en-US" smtClean="0"/>
              <a:pPr/>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92624-AE00-41FF-A7AD-DB07DC87658A}" type="datetimeFigureOut">
              <a:rPr lang="en-US" smtClean="0"/>
              <a:pPr/>
              <a:t>6/22/2019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92624-AE00-41FF-A7AD-DB07DC87658A}" type="datetimeFigureOut">
              <a:rPr lang="en-US" smtClean="0"/>
              <a:pPr/>
              <a:t>6/22/2019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92624-AE00-41FF-A7AD-DB07DC87658A}" type="datetimeFigureOut">
              <a:rPr lang="en-US" smtClean="0"/>
              <a:pPr/>
              <a:t>6/22/2019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92624-AE00-41FF-A7AD-DB07DC87658A}" type="datetimeFigureOut">
              <a:rPr lang="en-US" smtClean="0"/>
              <a:pPr/>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92624-AE00-41FF-A7AD-DB07DC87658A}" type="datetimeFigureOut">
              <a:rPr lang="en-US" smtClean="0"/>
              <a:pPr/>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F9A8F-6C0F-45E5-AEAE-7C2041A6A1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92624-AE00-41FF-A7AD-DB07DC87658A}" type="datetimeFigureOut">
              <a:rPr lang="en-US" smtClean="0"/>
              <a:pPr/>
              <a:t>6/22/2019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F9A8F-6C0F-45E5-AEAE-7C2041A6A1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10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10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3.jpeg"/><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1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11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11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9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52.xml"/><Relationship Id="rId4"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46.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slide" Target="slide45.xml"/></Relationships>
</file>

<file path=ppt/slides/_rels/slide39.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video/BAB%202%20Kerusakan%20Lingkungan.mp4"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26.png"/><Relationship Id="rId3" Type="http://schemas.openxmlformats.org/officeDocument/2006/relationships/image" Target="../media/image37.jpeg"/><Relationship Id="rId7" Type="http://schemas.openxmlformats.org/officeDocument/2006/relationships/diagramData" Target="../diagrams/data17.xml"/><Relationship Id="rId12" Type="http://schemas.openxmlformats.org/officeDocument/2006/relationships/image" Target="../media/image41.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40.jpeg"/><Relationship Id="rId11" Type="http://schemas.microsoft.com/office/2007/relationships/diagramDrawing" Target="../diagrams/drawing17.xml"/><Relationship Id="rId5" Type="http://schemas.openxmlformats.org/officeDocument/2006/relationships/image" Target="../media/image39.jpeg"/><Relationship Id="rId10" Type="http://schemas.openxmlformats.org/officeDocument/2006/relationships/diagramColors" Target="../diagrams/colors17.xml"/><Relationship Id="rId4" Type="http://schemas.openxmlformats.org/officeDocument/2006/relationships/image" Target="../media/image38.jpeg"/><Relationship Id="rId9" Type="http://schemas.openxmlformats.org/officeDocument/2006/relationships/diagramQuickStyle" Target="../diagrams/quickStyle17.xml"/><Relationship Id="rId1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81.xml"/><Relationship Id="rId7" Type="http://schemas.openxmlformats.org/officeDocument/2006/relationships/slide" Target="slide86.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slide" Target="slide83.xml"/><Relationship Id="rId4" Type="http://schemas.openxmlformats.org/officeDocument/2006/relationships/slide" Target="slide8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hyperlink" Target="video/BAB%203%20IDF%202019%20_%20Video%20Animasi%20Indonesia%20Development%20Forum%202019.mp4"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55.jpeg"/><Relationship Id="rId4" Type="http://schemas.openxmlformats.org/officeDocument/2006/relationships/diagramLayout" Target="../diagrams/layout24.xml"/><Relationship Id="rId9" Type="http://schemas.openxmlformats.org/officeDocument/2006/relationships/image" Target="../media/image5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8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10" Type="http://schemas.openxmlformats.org/officeDocument/2006/relationships/image" Target="../media/image58.png"/><Relationship Id="rId4" Type="http://schemas.openxmlformats.org/officeDocument/2006/relationships/diagramLayout" Target="../diagrams/layout30.xml"/><Relationship Id="rId9" Type="http://schemas.openxmlformats.org/officeDocument/2006/relationships/image" Target="../media/image57.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9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microsoft.com/office/2007/relationships/diagramDrawing" Target="../diagrams/drawing33.xml"/><Relationship Id="rId13" Type="http://schemas.openxmlformats.org/officeDocument/2006/relationships/image" Target="../media/image67.jpeg"/><Relationship Id="rId3" Type="http://schemas.openxmlformats.org/officeDocument/2006/relationships/image" Target="../media/image51.jpeg"/><Relationship Id="rId7" Type="http://schemas.openxmlformats.org/officeDocument/2006/relationships/diagramColors" Target="../diagrams/colors33.xml"/><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3.xml"/><Relationship Id="rId11" Type="http://schemas.openxmlformats.org/officeDocument/2006/relationships/image" Target="../media/image66.jpeg"/><Relationship Id="rId5" Type="http://schemas.openxmlformats.org/officeDocument/2006/relationships/diagramLayout" Target="../diagrams/layout33.xml"/><Relationship Id="rId10" Type="http://schemas.openxmlformats.org/officeDocument/2006/relationships/image" Target="../media/image65.jpeg"/><Relationship Id="rId4" Type="http://schemas.openxmlformats.org/officeDocument/2006/relationships/diagramData" Target="../diagrams/data33.xml"/><Relationship Id="rId9" Type="http://schemas.openxmlformats.org/officeDocument/2006/relationships/image" Target="../media/image64.jpeg"/><Relationship Id="rId14" Type="http://schemas.openxmlformats.org/officeDocument/2006/relationships/image" Target="../media/image68.jpeg"/></Relationships>
</file>

<file path=ppt/slides/_rels/slide9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Transparasi\kovert\laura-allen-1424119-unsplash.jpg"/>
          <p:cNvPicPr>
            <a:picLocks noChangeAspect="1" noChangeArrowheads="1"/>
          </p:cNvPicPr>
          <p:nvPr/>
        </p:nvPicPr>
        <p:blipFill>
          <a:blip r:embed="rId2" cstate="print"/>
          <a:srcRect l="5665" b="9775"/>
          <a:stretch>
            <a:fillRect/>
          </a:stretch>
        </p:blipFill>
        <p:spPr bwMode="auto">
          <a:xfrm>
            <a:off x="0" y="0"/>
            <a:ext cx="9144000" cy="6858000"/>
          </a:xfrm>
          <a:prstGeom prst="rect">
            <a:avLst/>
          </a:prstGeom>
          <a:noFill/>
        </p:spPr>
      </p:pic>
      <p:sp>
        <p:nvSpPr>
          <p:cNvPr id="2051" name="Title 1"/>
          <p:cNvSpPr>
            <a:spLocks noGrp="1"/>
          </p:cNvSpPr>
          <p:nvPr>
            <p:ph type="title"/>
          </p:nvPr>
        </p:nvSpPr>
        <p:spPr>
          <a:xfrm>
            <a:off x="0" y="1052736"/>
            <a:ext cx="4499992" cy="1368152"/>
          </a:xfrm>
        </p:spPr>
        <p:txBody>
          <a:bodyPr>
            <a:normAutofit/>
          </a:bodyPr>
          <a:lstStyle/>
          <a:p>
            <a:pPr eaLnBrk="1" hangingPunct="1"/>
            <a:r>
              <a:rPr lang="en-ID" sz="6000" b="1" dirty="0" smtClean="0">
                <a:ln w="22225">
                  <a:gradFill>
                    <a:gsLst>
                      <a:gs pos="1000">
                        <a:srgbClr val="FFC000"/>
                      </a:gs>
                      <a:gs pos="50000">
                        <a:schemeClr val="accent1">
                          <a:tint val="44500"/>
                          <a:satMod val="160000"/>
                        </a:schemeClr>
                      </a:gs>
                      <a:gs pos="100000">
                        <a:schemeClr val="accent1">
                          <a:tint val="23500"/>
                          <a:satMod val="160000"/>
                        </a:schemeClr>
                      </a:gs>
                    </a:gsLst>
                    <a:lin ang="5400000" scaled="0"/>
                  </a:gradFill>
                </a:ln>
                <a:solidFill>
                  <a:srgbClr val="008A3E"/>
                </a:solidFill>
                <a:effectLst>
                  <a:outerShdw blurRad="50800" dist="50800" dir="5400000" algn="ctr" rotWithShape="0">
                    <a:schemeClr val="tx1">
                      <a:alpha val="86000"/>
                    </a:schemeClr>
                  </a:outerShdw>
                </a:effectLst>
              </a:rPr>
              <a:t>SOSIOLOGI</a:t>
            </a:r>
            <a:endParaRPr lang="en-US" sz="6000" dirty="0" smtClean="0">
              <a:ln w="22225">
                <a:gradFill>
                  <a:gsLst>
                    <a:gs pos="1000">
                      <a:srgbClr val="FFC000"/>
                    </a:gs>
                    <a:gs pos="50000">
                      <a:schemeClr val="accent1">
                        <a:tint val="44500"/>
                        <a:satMod val="160000"/>
                      </a:schemeClr>
                    </a:gs>
                    <a:gs pos="100000">
                      <a:schemeClr val="accent1">
                        <a:tint val="23500"/>
                        <a:satMod val="160000"/>
                      </a:schemeClr>
                    </a:gs>
                  </a:gsLst>
                  <a:lin ang="5400000" scaled="0"/>
                </a:gradFill>
              </a:ln>
              <a:solidFill>
                <a:srgbClr val="008A3E"/>
              </a:solidFill>
              <a:effectLst>
                <a:outerShdw blurRad="50800" dist="50800" dir="5400000" algn="ctr" rotWithShape="0">
                  <a:schemeClr val="tx1">
                    <a:alpha val="86000"/>
                  </a:schemeClr>
                </a:outerShdw>
              </a:effectLst>
            </a:endParaRPr>
          </a:p>
        </p:txBody>
      </p:sp>
      <p:sp>
        <p:nvSpPr>
          <p:cNvPr id="5" name="Title 1"/>
          <p:cNvSpPr txBox="1">
            <a:spLocks/>
          </p:cNvSpPr>
          <p:nvPr/>
        </p:nvSpPr>
        <p:spPr>
          <a:xfrm>
            <a:off x="251520" y="3356992"/>
            <a:ext cx="3275856" cy="1440160"/>
          </a:xfrm>
          <a:prstGeom prst="rect">
            <a:avLst/>
          </a:prstGeom>
        </p:spPr>
        <p:txBody>
          <a:bodyPr anchor="ctr">
            <a:noAutofit/>
          </a:bodyPr>
          <a:lstStyle/>
          <a:p>
            <a:pPr fontAlgn="auto">
              <a:spcAft>
                <a:spcPts val="0"/>
              </a:spcAft>
              <a:defRPr/>
            </a:pPr>
            <a:r>
              <a:rPr lang="en-ID" sz="3200" b="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ln>
                <a:solidFill>
                  <a:srgbClr val="7030A0"/>
                </a:solidFill>
                <a:latin typeface="+mj-lt"/>
                <a:ea typeface="+mj-ea"/>
                <a:cs typeface="+mj-cs"/>
              </a:rPr>
              <a:t>Untuk SMA/MA </a:t>
            </a:r>
            <a:r>
              <a:rPr lang="en-ID" sz="3200" b="1" dirty="0">
                <a:ln>
                  <a:gradFill>
                    <a:gsLst>
                      <a:gs pos="0">
                        <a:srgbClr val="00B0F0"/>
                      </a:gs>
                      <a:gs pos="50000">
                        <a:schemeClr val="accent1">
                          <a:tint val="44500"/>
                          <a:satMod val="160000"/>
                        </a:schemeClr>
                      </a:gs>
                      <a:gs pos="100000">
                        <a:schemeClr val="accent1">
                          <a:tint val="23500"/>
                          <a:satMod val="160000"/>
                        </a:schemeClr>
                      </a:gs>
                    </a:gsLst>
                    <a:lin ang="5400000" scaled="0"/>
                  </a:gradFill>
                </a:ln>
                <a:solidFill>
                  <a:srgbClr val="7030A0"/>
                </a:solidFill>
                <a:latin typeface="+mj-lt"/>
                <a:ea typeface="+mj-ea"/>
                <a:cs typeface="+mj-cs"/>
              </a:rPr>
              <a:t>Kelas </a:t>
            </a:r>
            <a:r>
              <a:rPr lang="en-ID" sz="3200" b="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ln>
                <a:solidFill>
                  <a:srgbClr val="7030A0"/>
                </a:solidFill>
                <a:latin typeface="+mj-lt"/>
                <a:ea typeface="+mj-ea"/>
                <a:cs typeface="+mj-cs"/>
              </a:rPr>
              <a:t>XII</a:t>
            </a:r>
          </a:p>
          <a:p>
            <a:pPr fontAlgn="auto">
              <a:spcAft>
                <a:spcPts val="0"/>
              </a:spcAft>
              <a:defRPr/>
            </a:pPr>
            <a:r>
              <a:rPr lang="en-ID" sz="3200" b="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ln>
                <a:solidFill>
                  <a:srgbClr val="7030A0"/>
                </a:solidFill>
              </a:rPr>
              <a:t>Peminatan </a:t>
            </a:r>
          </a:p>
          <a:p>
            <a:pPr fontAlgn="auto">
              <a:spcAft>
                <a:spcPts val="0"/>
              </a:spcAft>
              <a:defRPr/>
            </a:pPr>
            <a:r>
              <a:rPr lang="en-ID" sz="3200" b="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ln>
                <a:solidFill>
                  <a:srgbClr val="7030A0"/>
                </a:solidFill>
              </a:rPr>
              <a:t>Ilmu-Ilmu Sosial</a:t>
            </a:r>
            <a:endParaRPr lang="id-ID" sz="3200" b="1" dirty="0">
              <a:ln>
                <a:gradFill>
                  <a:gsLst>
                    <a:gs pos="0">
                      <a:srgbClr val="00B0F0"/>
                    </a:gs>
                    <a:gs pos="50000">
                      <a:schemeClr val="accent1">
                        <a:tint val="44500"/>
                        <a:satMod val="160000"/>
                      </a:schemeClr>
                    </a:gs>
                    <a:gs pos="100000">
                      <a:schemeClr val="accent1">
                        <a:tint val="23500"/>
                        <a:satMod val="160000"/>
                      </a:schemeClr>
                    </a:gs>
                  </a:gsLst>
                  <a:lin ang="5400000" scaled="0"/>
                </a:gradFill>
              </a:ln>
              <a:solidFill>
                <a:srgbClr val="7030A0"/>
              </a:solidFill>
              <a:latin typeface="Helvetica" pitchFamily="34" charset="0"/>
              <a:ea typeface="+mj-ea"/>
              <a:cs typeface="+mj-cs"/>
            </a:endParaRPr>
          </a:p>
        </p:txBody>
      </p:sp>
      <p:sp>
        <p:nvSpPr>
          <p:cNvPr id="2054" name="Subtitle 2"/>
          <p:cNvSpPr txBox="1">
            <a:spLocks/>
          </p:cNvSpPr>
          <p:nvPr/>
        </p:nvSpPr>
        <p:spPr bwMode="auto">
          <a:xfrm>
            <a:off x="251520" y="5805264"/>
            <a:ext cx="6912768" cy="864096"/>
          </a:xfrm>
          <a:prstGeom prst="rect">
            <a:avLst/>
          </a:prstGeom>
          <a:noFill/>
          <a:ln w="9525">
            <a:noFill/>
            <a:miter lim="800000"/>
            <a:headEnd/>
            <a:tailEnd/>
          </a:ln>
        </p:spPr>
        <p:txBody>
          <a:bodyPr/>
          <a:lstStyle/>
          <a:p>
            <a:pPr marL="342900" indent="-342900"/>
            <a:r>
              <a:rPr lang="en-ID" sz="2000" b="1" dirty="0">
                <a:solidFill>
                  <a:srgbClr val="007E39"/>
                </a:solidFill>
                <a:latin typeface="Calibri" pitchFamily="34" charset="0"/>
              </a:rPr>
              <a:t>Penulis:</a:t>
            </a:r>
          </a:p>
          <a:p>
            <a:pPr marL="342900" indent="-342900"/>
            <a:r>
              <a:rPr lang="en-ID" sz="2000" dirty="0" smtClean="0">
                <a:solidFill>
                  <a:srgbClr val="007E39"/>
                </a:solidFill>
                <a:latin typeface="Calibri" pitchFamily="34" charset="0"/>
              </a:rPr>
              <a:t>Fitria Wijayanti| Sri Muhammad Kusumantoro| Hanif Irawan </a:t>
            </a:r>
            <a:endParaRPr lang="en-US" sz="2000" dirty="0">
              <a:solidFill>
                <a:srgbClr val="007E39"/>
              </a:solidFill>
              <a:latin typeface="Calibri" pitchFamily="34" charset="0"/>
            </a:endParaRPr>
          </a:p>
        </p:txBody>
      </p:sp>
      <p:pic>
        <p:nvPicPr>
          <p:cNvPr id="9" name="Picture 8" descr="Cover PR Sosiologi XII A 2019.jpg"/>
          <p:cNvPicPr>
            <a:picLocks noChangeAspect="1"/>
          </p:cNvPicPr>
          <p:nvPr/>
        </p:nvPicPr>
        <p:blipFill>
          <a:blip r:embed="rId3" cstate="print"/>
          <a:stretch>
            <a:fillRect/>
          </a:stretch>
        </p:blipFill>
        <p:spPr>
          <a:xfrm rot="20480944">
            <a:off x="4129969" y="2159113"/>
            <a:ext cx="2541456" cy="35072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sp>
        <p:nvSpPr>
          <p:cNvPr id="3" name="Rectangle 2"/>
          <p:cNvSpPr/>
          <p:nvPr/>
        </p:nvSpPr>
        <p:spPr>
          <a:xfrm>
            <a:off x="827584" y="1556792"/>
            <a:ext cx="3240360" cy="720080"/>
          </a:xfrm>
          <a:prstGeom prst="rect">
            <a:avLst/>
          </a:prstGeom>
          <a:solidFill>
            <a:srgbClr val="E574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Penduduk yang heterogen</a:t>
            </a:r>
          </a:p>
        </p:txBody>
      </p:sp>
      <p:sp>
        <p:nvSpPr>
          <p:cNvPr id="6" name="Rectangle 5"/>
          <p:cNvSpPr/>
          <p:nvPr/>
        </p:nvSpPr>
        <p:spPr>
          <a:xfrm>
            <a:off x="827584" y="2420888"/>
            <a:ext cx="3240360" cy="720080"/>
          </a:xfrm>
          <a:prstGeom prst="rect">
            <a:avLst/>
          </a:prstGeom>
          <a:solidFill>
            <a:srgbClr val="F2C0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Orientasi pada masa depan</a:t>
            </a:r>
          </a:p>
        </p:txBody>
      </p:sp>
      <p:sp>
        <p:nvSpPr>
          <p:cNvPr id="7" name="Rectangle 6"/>
          <p:cNvSpPr/>
          <p:nvPr/>
        </p:nvSpPr>
        <p:spPr>
          <a:xfrm>
            <a:off x="827584" y="3284984"/>
            <a:ext cx="3240360" cy="720080"/>
          </a:xfrm>
          <a:prstGeom prst="rect">
            <a:avLst/>
          </a:prstGeom>
          <a:solidFill>
            <a:srgbClr val="F2DD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lumMod val="65000"/>
                    <a:lumOff val="35000"/>
                  </a:schemeClr>
                </a:solidFill>
              </a:rPr>
              <a:t>Keinginan manusia untuk memperbaiki kehidupannya</a:t>
            </a:r>
          </a:p>
        </p:txBody>
      </p:sp>
      <p:sp>
        <p:nvSpPr>
          <p:cNvPr id="8" name="Rectangle 7"/>
          <p:cNvSpPr/>
          <p:nvPr/>
        </p:nvSpPr>
        <p:spPr>
          <a:xfrm>
            <a:off x="827584" y="4149080"/>
            <a:ext cx="3240360" cy="720080"/>
          </a:xfrm>
          <a:prstGeom prst="rect">
            <a:avLst/>
          </a:prstGeom>
          <a:solidFill>
            <a:srgbClr val="2E50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Toleransi terhadap perilaku menyimpang</a:t>
            </a:r>
          </a:p>
        </p:txBody>
      </p:sp>
      <p:sp>
        <p:nvSpPr>
          <p:cNvPr id="9" name="Rectangle 8"/>
          <p:cNvSpPr/>
          <p:nvPr/>
        </p:nvSpPr>
        <p:spPr>
          <a:xfrm>
            <a:off x="827584" y="5013176"/>
            <a:ext cx="3240360" cy="720080"/>
          </a:xfrm>
          <a:prstGeom prst="rect">
            <a:avLst/>
          </a:prstGeom>
          <a:solidFill>
            <a:srgbClr val="0F31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Sistem stratifikasi sosial terbuka (</a:t>
            </a:r>
            <a:r>
              <a:rPr lang="id-ID" i="1" dirty="0" smtClean="0"/>
              <a:t>open social stratification</a:t>
            </a:r>
            <a:r>
              <a:rPr lang="id-ID" dirty="0" smtClean="0"/>
              <a:t>)</a:t>
            </a:r>
          </a:p>
        </p:txBody>
      </p:sp>
      <p:pic>
        <p:nvPicPr>
          <p:cNvPr id="11" name="Picture 10" descr="eefusy9410ul5vhhqwzu.jpeg"/>
          <p:cNvPicPr>
            <a:picLocks noChangeAspect="1"/>
          </p:cNvPicPr>
          <p:nvPr/>
        </p:nvPicPr>
        <p:blipFill>
          <a:blip r:embed="rId3" cstate="print"/>
          <a:stretch>
            <a:fillRect/>
          </a:stretch>
        </p:blipFill>
        <p:spPr>
          <a:xfrm>
            <a:off x="4572000" y="2132856"/>
            <a:ext cx="3767861" cy="2592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138659" y="6453336"/>
            <a:ext cx="4077206" cy="307777"/>
          </a:xfrm>
          <a:prstGeom prst="rect">
            <a:avLst/>
          </a:prstGeom>
          <a:noFill/>
        </p:spPr>
        <p:txBody>
          <a:bodyPr wrap="none" rtlCol="0">
            <a:spAutoFit/>
          </a:bodyPr>
          <a:lstStyle/>
          <a:p>
            <a:r>
              <a:rPr lang="id-ID" sz="1400" b="1" dirty="0" smtClean="0"/>
              <a:t>Sumber</a:t>
            </a:r>
            <a:r>
              <a:rPr lang="en-ID" sz="1400" b="1" dirty="0" smtClean="0"/>
              <a:t> gambar</a:t>
            </a:r>
            <a:r>
              <a:rPr lang="id-ID" sz="1400" b="1" dirty="0" smtClean="0"/>
              <a:t>: </a:t>
            </a:r>
            <a:r>
              <a:rPr lang="id-ID" sz="1400" i="1" dirty="0" smtClean="0"/>
              <a:t>https://twitter.com/archipelagosing</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graphicFrame>
        <p:nvGraphicFramePr>
          <p:cNvPr id="8" name="Diagram 7"/>
          <p:cNvGraphicFramePr/>
          <p:nvPr/>
        </p:nvGraphicFramePr>
        <p:xfrm>
          <a:off x="467544" y="2924944"/>
          <a:ext cx="6624736" cy="2983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67544" y="404664"/>
            <a:ext cx="8064896" cy="2308324"/>
          </a:xfrm>
          <a:prstGeom prst="rect">
            <a:avLst/>
          </a:prstGeom>
          <a:ln w="28575">
            <a:solidFill>
              <a:srgbClr val="06C3C1"/>
            </a:solidFill>
            <a:prstDash val="lgDash"/>
          </a:ln>
          <a:effectLst>
            <a:glow rad="101600">
              <a:schemeClr val="accent1">
                <a:satMod val="175000"/>
                <a:alpha val="40000"/>
              </a:schemeClr>
            </a:glow>
          </a:effectLst>
        </p:spPr>
        <p:txBody>
          <a:bodyPr wrap="square">
            <a:spAutoFit/>
          </a:bodyPr>
          <a:lstStyle/>
          <a:p>
            <a:r>
              <a:rPr lang="en-ID" sz="1600" b="1" dirty="0" smtClean="0">
                <a:latin typeface="+mj-lt"/>
                <a:cs typeface="Arial" pitchFamily="34" charset="0"/>
              </a:rPr>
              <a:t>Tujuan Pembelajaran</a:t>
            </a:r>
          </a:p>
          <a:p>
            <a:pPr marL="342900" indent="-342900">
              <a:buFont typeface="+mj-lt"/>
              <a:buAutoNum type="arabicPeriod"/>
            </a:pPr>
            <a:r>
              <a:rPr lang="en-ID" sz="1600" dirty="0" smtClean="0">
                <a:latin typeface="+mj-lt"/>
                <a:cs typeface="Arial" pitchFamily="34" charset="0"/>
              </a:rPr>
              <a:t>Melalui pengkajian terhadap evaluasi pemberdayaan komunitas, peserta didik mampu memahami bahwa evaluasi perlu dilakukan guna peningkatan kualitas komunitas.</a:t>
            </a:r>
          </a:p>
          <a:p>
            <a:pPr marL="342900" indent="-342900">
              <a:buFont typeface="+mj-lt"/>
              <a:buAutoNum type="arabicPeriod"/>
            </a:pPr>
            <a:r>
              <a:rPr lang="en-ID" sz="1600" dirty="0" smtClean="0">
                <a:latin typeface="+mj-lt"/>
                <a:cs typeface="Arial" pitchFamily="34" charset="0"/>
              </a:rPr>
              <a:t>Melalui pengamatan terhadap fenomena pemberdayaan komunitas di lingkungan sekitar, peserta didik mampu menentukan sikap efektif untuk pencapaian tujuan.</a:t>
            </a:r>
          </a:p>
          <a:p>
            <a:pPr marL="342900" indent="-342900">
              <a:buFont typeface="+mj-lt"/>
              <a:buAutoNum type="arabicPeriod"/>
            </a:pPr>
            <a:r>
              <a:rPr lang="en-ID" sz="1600" dirty="0" smtClean="0">
                <a:latin typeface="+mj-lt"/>
                <a:cs typeface="Arial" pitchFamily="34" charset="0"/>
              </a:rPr>
              <a:t>Melalui diskusi kelompok, peserta didik mampu memahami proses penyusunan laporan hasil evaluasi pemberdayaan komunitas secara tepat.</a:t>
            </a:r>
          </a:p>
          <a:p>
            <a:pPr marL="342900" indent="-342900">
              <a:buFont typeface="+mj-lt"/>
              <a:buAutoNum type="arabicPeriod"/>
            </a:pPr>
            <a:r>
              <a:rPr lang="en-ID" sz="1600" dirty="0" smtClean="0">
                <a:latin typeface="+mj-lt"/>
                <a:cs typeface="Arial" pitchFamily="34" charset="0"/>
              </a:rPr>
              <a:t>Melalui observasi di lapangan, peserta didik mampu menyusun evaluasi pemberdayaan komunitas secara sistematis.</a:t>
            </a:r>
            <a:endParaRPr lang="en-US" sz="1600" dirty="0">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tx2">
                    <a:lumMod val="75000"/>
                  </a:schemeClr>
                </a:solidFill>
                <a:effectLst>
                  <a:outerShdw blurRad="38100" dist="38100" dir="2700000" algn="tl">
                    <a:srgbClr val="000000">
                      <a:alpha val="43137"/>
                    </a:srgbClr>
                  </a:outerShdw>
                </a:effectLst>
              </a:rPr>
              <a:t>A. Evaluasi Pemberdayaan Komunitas</a:t>
            </a:r>
            <a:endParaRPr lang="en-US" dirty="0">
              <a:solidFill>
                <a:schemeClr val="tx2">
                  <a:lumMod val="75000"/>
                </a:schemeClr>
              </a:solidFill>
              <a:effectLst>
                <a:outerShdw blurRad="38100" dist="38100" dir="2700000" algn="tl">
                  <a:srgbClr val="000000">
                    <a:alpha val="43137"/>
                  </a:srgbClr>
                </a:outerShdw>
              </a:effectLst>
            </a:endParaRPr>
          </a:p>
        </p:txBody>
      </p:sp>
      <p:sp>
        <p:nvSpPr>
          <p:cNvPr id="6" name="Pentagon 5"/>
          <p:cNvSpPr/>
          <p:nvPr/>
        </p:nvSpPr>
        <p:spPr>
          <a:xfrm>
            <a:off x="1187624" y="1484784"/>
            <a:ext cx="7200800" cy="648072"/>
          </a:xfrm>
          <a:prstGeom prst="homePlate">
            <a:avLst/>
          </a:prstGeom>
          <a:solidFill>
            <a:srgbClr val="FFA149"/>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marL="360363" indent="-360363" fontAlgn="auto">
              <a:spcBef>
                <a:spcPts val="0"/>
              </a:spcBef>
              <a:spcAft>
                <a:spcPts val="0"/>
              </a:spcAft>
              <a:defRPr/>
            </a:pPr>
            <a:r>
              <a:rPr lang="en-ID" sz="2600" dirty="0">
                <a:solidFill>
                  <a:schemeClr val="tx1"/>
                </a:solidFill>
                <a:latin typeface="+mj-lt"/>
              </a:rPr>
              <a:t>1</a:t>
            </a:r>
            <a:r>
              <a:rPr lang="en-ID" sz="2600" dirty="0" smtClean="0">
                <a:solidFill>
                  <a:schemeClr val="tx1"/>
                </a:solidFill>
                <a:latin typeface="+mj-lt"/>
              </a:rPr>
              <a:t>. </a:t>
            </a:r>
            <a:r>
              <a:rPr lang="en-ID" sz="2600" dirty="0" smtClean="0">
                <a:latin typeface="+mj-lt"/>
                <a:cs typeface="Arial" pitchFamily="34" charset="0"/>
              </a:rPr>
              <a:t>Pengertian Evaluasi Pemberdayaan Komunitas</a:t>
            </a:r>
            <a:endParaRPr lang="en-US" sz="2600" dirty="0">
              <a:solidFill>
                <a:schemeClr val="tx1"/>
              </a:solidFill>
              <a:latin typeface="+mj-lt"/>
            </a:endParaRPr>
          </a:p>
        </p:txBody>
      </p:sp>
      <p:sp>
        <p:nvSpPr>
          <p:cNvPr id="7" name="Pentagon 6"/>
          <p:cNvSpPr/>
          <p:nvPr/>
        </p:nvSpPr>
        <p:spPr>
          <a:xfrm>
            <a:off x="1187624" y="2204864"/>
            <a:ext cx="7344816" cy="936104"/>
          </a:xfrm>
          <a:prstGeom prst="homePlate">
            <a:avLst/>
          </a:prstGeom>
          <a:solidFill>
            <a:srgbClr val="FFE289"/>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marL="360363" indent="-360363" fontAlgn="auto">
              <a:spcBef>
                <a:spcPts val="0"/>
              </a:spcBef>
              <a:spcAft>
                <a:spcPts val="0"/>
              </a:spcAft>
              <a:defRPr/>
            </a:pPr>
            <a:r>
              <a:rPr lang="en-ID" sz="2600" dirty="0" smtClean="0">
                <a:solidFill>
                  <a:schemeClr val="tx1"/>
                </a:solidFill>
                <a:latin typeface="+mj-lt"/>
              </a:rPr>
              <a:t>2. </a:t>
            </a:r>
            <a:r>
              <a:rPr lang="en-ID" sz="2600" dirty="0" smtClean="0">
                <a:latin typeface="+mj-lt"/>
                <a:cs typeface="Arial" pitchFamily="34" charset="0"/>
              </a:rPr>
              <a:t>Tujuan dan Peran Evaluasi Pemberdayaan Komunitas dalam Menyikapi Ketimpangan Sosial </a:t>
            </a:r>
            <a:endParaRPr lang="en-US" sz="2600" dirty="0">
              <a:solidFill>
                <a:schemeClr val="tx1"/>
              </a:solidFill>
              <a:latin typeface="+mj-lt"/>
            </a:endParaRPr>
          </a:p>
        </p:txBody>
      </p:sp>
      <p:sp>
        <p:nvSpPr>
          <p:cNvPr id="8" name="Pentagon 7"/>
          <p:cNvSpPr/>
          <p:nvPr/>
        </p:nvSpPr>
        <p:spPr>
          <a:xfrm>
            <a:off x="1187624" y="3242956"/>
            <a:ext cx="7344816" cy="906124"/>
          </a:xfrm>
          <a:prstGeom prst="homePlate">
            <a:avLst/>
          </a:prstGeom>
          <a:solidFill>
            <a:srgbClr val="FFB781"/>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360363" indent="-360363" fontAlgn="auto">
              <a:spcBef>
                <a:spcPts val="0"/>
              </a:spcBef>
              <a:spcAft>
                <a:spcPts val="0"/>
              </a:spcAft>
              <a:defRPr/>
            </a:pPr>
            <a:r>
              <a:rPr lang="en-ID" sz="2800" dirty="0" smtClean="0">
                <a:solidFill>
                  <a:schemeClr val="tx1"/>
                </a:solidFill>
                <a:latin typeface="+mj-lt"/>
              </a:rPr>
              <a:t>3. </a:t>
            </a:r>
            <a:r>
              <a:rPr lang="en-ID" sz="2600" dirty="0" smtClean="0">
                <a:latin typeface="+mj-lt"/>
                <a:cs typeface="Arial" pitchFamily="34" charset="0"/>
              </a:rPr>
              <a:t>Prinsip-Prinsip Evaluasi Pemberdayaan Komunitas</a:t>
            </a:r>
            <a:endParaRPr lang="en-US" sz="2600" dirty="0">
              <a:solidFill>
                <a:schemeClr val="tx1"/>
              </a:solidFill>
              <a:latin typeface="+mj-lt"/>
            </a:endParaRPr>
          </a:p>
          <a:p>
            <a:pPr algn="ctr" fontAlgn="auto">
              <a:spcBef>
                <a:spcPts val="0"/>
              </a:spcBef>
              <a:spcAft>
                <a:spcPts val="0"/>
              </a:spcAft>
              <a:defRPr/>
            </a:pPr>
            <a:endParaRPr lang="en-US" dirty="0"/>
          </a:p>
        </p:txBody>
      </p:sp>
      <p:sp>
        <p:nvSpPr>
          <p:cNvPr id="9" name="Pentagon 8"/>
          <p:cNvSpPr/>
          <p:nvPr/>
        </p:nvSpPr>
        <p:spPr>
          <a:xfrm>
            <a:off x="1187624" y="4971148"/>
            <a:ext cx="7200800" cy="576064"/>
          </a:xfrm>
          <a:prstGeom prst="homePlate">
            <a:avLst/>
          </a:prstGeom>
          <a:solidFill>
            <a:srgbClr val="8399C5"/>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360363" indent="-360363" fontAlgn="auto">
              <a:spcBef>
                <a:spcPts val="0"/>
              </a:spcBef>
              <a:spcAft>
                <a:spcPts val="0"/>
              </a:spcAft>
              <a:defRPr/>
            </a:pPr>
            <a:r>
              <a:rPr lang="en-ID" sz="2800" dirty="0" smtClean="0">
                <a:solidFill>
                  <a:schemeClr val="tx1"/>
                </a:solidFill>
                <a:latin typeface="+mj-lt"/>
              </a:rPr>
              <a:t>5. </a:t>
            </a:r>
            <a:r>
              <a:rPr lang="en-ID" sz="2600" dirty="0" smtClean="0">
                <a:latin typeface="+mj-lt"/>
                <a:cs typeface="Arial" pitchFamily="34" charset="0"/>
              </a:rPr>
              <a:t>Jenis-Jenis Evaluasi Pemberdayaan Komunitas</a:t>
            </a:r>
            <a:endParaRPr lang="en-US" sz="2600" dirty="0">
              <a:solidFill>
                <a:schemeClr val="tx1"/>
              </a:solidFill>
              <a:latin typeface="+mj-lt"/>
            </a:endParaRPr>
          </a:p>
          <a:p>
            <a:pPr algn="ctr" fontAlgn="auto">
              <a:spcBef>
                <a:spcPts val="0"/>
              </a:spcBef>
              <a:spcAft>
                <a:spcPts val="0"/>
              </a:spcAft>
              <a:defRPr/>
            </a:pPr>
            <a:endParaRPr lang="en-US" dirty="0"/>
          </a:p>
        </p:txBody>
      </p:sp>
      <p:sp>
        <p:nvSpPr>
          <p:cNvPr id="10" name="Pentagon 9"/>
          <p:cNvSpPr/>
          <p:nvPr/>
        </p:nvSpPr>
        <p:spPr>
          <a:xfrm>
            <a:off x="1202614" y="4239020"/>
            <a:ext cx="7185810" cy="648072"/>
          </a:xfrm>
          <a:prstGeom prst="homePlate">
            <a:avLst/>
          </a:prstGeom>
          <a:solidFill>
            <a:srgbClr val="B197AA"/>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marL="449263" indent="-449263" fontAlgn="auto">
              <a:spcBef>
                <a:spcPts val="0"/>
              </a:spcBef>
              <a:spcAft>
                <a:spcPts val="0"/>
              </a:spcAft>
              <a:defRPr/>
            </a:pPr>
            <a:r>
              <a:rPr lang="en-ID" sz="2800" dirty="0" smtClean="0">
                <a:solidFill>
                  <a:schemeClr val="tx1"/>
                </a:solidFill>
                <a:latin typeface="+mj-lt"/>
              </a:rPr>
              <a:t>4. </a:t>
            </a:r>
            <a:r>
              <a:rPr lang="en-ID" sz="2600" dirty="0" smtClean="0">
                <a:latin typeface="+mj-lt"/>
                <a:cs typeface="Arial" pitchFamily="34" charset="0"/>
              </a:rPr>
              <a:t>Kualifikasi Kegiatan Evaluasi yang Baik</a:t>
            </a:r>
            <a:endParaRPr lang="en-US" sz="2600" dirty="0">
              <a:solidFill>
                <a:schemeClr val="tx1"/>
              </a:solidFill>
              <a:latin typeface="+mj-lt"/>
            </a:endParaRPr>
          </a:p>
        </p:txBody>
      </p:sp>
      <p:sp>
        <p:nvSpPr>
          <p:cNvPr id="11" name="Pentagon 10"/>
          <p:cNvSpPr/>
          <p:nvPr/>
        </p:nvSpPr>
        <p:spPr>
          <a:xfrm>
            <a:off x="1187624" y="5634210"/>
            <a:ext cx="7344816" cy="891134"/>
          </a:xfrm>
          <a:prstGeom prst="homePlate">
            <a:avLst/>
          </a:prstGeom>
          <a:solidFill>
            <a:schemeClr val="tx2">
              <a:lumMod val="60000"/>
              <a:lumOff val="4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269875" indent="-269875" fontAlgn="auto">
              <a:spcBef>
                <a:spcPts val="0"/>
              </a:spcBef>
              <a:spcAft>
                <a:spcPts val="0"/>
              </a:spcAft>
              <a:defRPr/>
            </a:pPr>
            <a:r>
              <a:rPr lang="en-ID" sz="2800" dirty="0" smtClean="0">
                <a:solidFill>
                  <a:schemeClr val="tx1"/>
                </a:solidFill>
                <a:latin typeface="+mj-lt"/>
              </a:rPr>
              <a:t>6. </a:t>
            </a:r>
            <a:r>
              <a:rPr lang="en-ID" sz="2600" dirty="0" smtClean="0">
                <a:latin typeface="+mj-lt"/>
                <a:cs typeface="Arial" pitchFamily="34" charset="0"/>
              </a:rPr>
              <a:t>Pelaku Kegiatan Evaluasi Pemberdayaan Komunitas</a:t>
            </a:r>
            <a:r>
              <a:rPr lang="en-ID" sz="2600" dirty="0" smtClean="0">
                <a:solidFill>
                  <a:schemeClr val="tx1"/>
                </a:solidFill>
                <a:latin typeface="+mj-lt"/>
              </a:rPr>
              <a:t> </a:t>
            </a:r>
            <a:endParaRPr lang="en-US" sz="26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7787208" cy="1143000"/>
          </a:xfrm>
        </p:spPr>
        <p:txBody>
          <a:bodyPr>
            <a:normAutofit fontScale="90000"/>
          </a:bodyPr>
          <a:lstStyle/>
          <a:p>
            <a:r>
              <a:rPr lang="en-ID" dirty="0" smtClean="0">
                <a:solidFill>
                  <a:schemeClr val="tx2">
                    <a:lumMod val="75000"/>
                  </a:schemeClr>
                </a:solidFill>
                <a:effectLst>
                  <a:outerShdw blurRad="38100" dist="38100" dir="2700000" algn="tl">
                    <a:srgbClr val="000000">
                      <a:alpha val="43137"/>
                    </a:srgbClr>
                  </a:outerShdw>
                </a:effectLst>
                <a:cs typeface="Arial" pitchFamily="34" charset="0"/>
              </a:rPr>
              <a:t>1. Pengertian Evaluasi Pemberdayaan Komunitas</a:t>
            </a:r>
            <a:endParaRPr lang="en-US" dirty="0">
              <a:solidFill>
                <a:schemeClr val="tx2">
                  <a:lumMod val="75000"/>
                </a:schemeClr>
              </a:solidFill>
              <a:effectLst>
                <a:outerShdw blurRad="38100" dist="38100" dir="2700000" algn="tl">
                  <a:srgbClr val="000000">
                    <a:alpha val="43137"/>
                  </a:srgbClr>
                </a:outerShdw>
              </a:effectLst>
            </a:endParaRPr>
          </a:p>
        </p:txBody>
      </p:sp>
      <p:graphicFrame>
        <p:nvGraphicFramePr>
          <p:cNvPr id="5" name="Diagram 4"/>
          <p:cNvGraphicFramePr/>
          <p:nvPr/>
        </p:nvGraphicFramePr>
        <p:xfrm>
          <a:off x="1547664"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4" name="Rectangle 3"/>
          <p:cNvSpPr/>
          <p:nvPr/>
        </p:nvSpPr>
        <p:spPr>
          <a:xfrm>
            <a:off x="611560" y="260648"/>
            <a:ext cx="7992888" cy="1569660"/>
          </a:xfrm>
          <a:prstGeom prst="rect">
            <a:avLst/>
          </a:prstGeom>
        </p:spPr>
        <p:txBody>
          <a:bodyPr wrap="square">
            <a:spAutoFit/>
          </a:bodyPr>
          <a:lstStyle/>
          <a:p>
            <a:pPr algn="ctr"/>
            <a:r>
              <a:rPr lang="en-ID" sz="3200" dirty="0" smtClean="0">
                <a:solidFill>
                  <a:schemeClr val="tx2">
                    <a:lumMod val="75000"/>
                  </a:schemeClr>
                </a:solidFill>
                <a:effectLst>
                  <a:outerShdw blurRad="38100" dist="38100" dir="2700000" algn="tl">
                    <a:srgbClr val="000000">
                      <a:alpha val="43137"/>
                    </a:srgbClr>
                  </a:outerShdw>
                </a:effectLst>
                <a:latin typeface="+mj-lt"/>
                <a:cs typeface="Arial" pitchFamily="34" charset="0"/>
              </a:rPr>
              <a:t>2. Tujuan dan Peran Evaluasi Pemberdayaan Komunitas dalam Menyikapi Ketimpangan Sosial</a:t>
            </a:r>
          </a:p>
        </p:txBody>
      </p:sp>
      <p:graphicFrame>
        <p:nvGraphicFramePr>
          <p:cNvPr id="6" name="Diagram 5"/>
          <p:cNvGraphicFramePr/>
          <p:nvPr/>
        </p:nvGraphicFramePr>
        <p:xfrm>
          <a:off x="539552" y="1916832"/>
          <a:ext cx="80648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4" name="Rectangle 3"/>
          <p:cNvSpPr/>
          <p:nvPr/>
        </p:nvSpPr>
        <p:spPr>
          <a:xfrm>
            <a:off x="611560" y="260648"/>
            <a:ext cx="7632848" cy="1200329"/>
          </a:xfrm>
          <a:prstGeom prst="rect">
            <a:avLst/>
          </a:prstGeom>
        </p:spPr>
        <p:txBody>
          <a:bodyPr wrap="square">
            <a:spAutoFit/>
          </a:bodyPr>
          <a:lstStyle/>
          <a:p>
            <a:pPr algn="ctr"/>
            <a:r>
              <a:rPr lang="en-ID" sz="3600" dirty="0" smtClean="0">
                <a:solidFill>
                  <a:schemeClr val="tx2">
                    <a:lumMod val="75000"/>
                  </a:schemeClr>
                </a:solidFill>
                <a:effectLst>
                  <a:outerShdw blurRad="38100" dist="38100" dir="2700000" algn="tl">
                    <a:srgbClr val="000000">
                      <a:alpha val="43137"/>
                    </a:srgbClr>
                  </a:outerShdw>
                </a:effectLst>
                <a:latin typeface="+mj-lt"/>
                <a:cs typeface="Arial" pitchFamily="34" charset="0"/>
              </a:rPr>
              <a:t>3. Prinsip-Prinsip Evaluasi Pemberdayaan Komunitas</a:t>
            </a:r>
          </a:p>
        </p:txBody>
      </p:sp>
      <p:graphicFrame>
        <p:nvGraphicFramePr>
          <p:cNvPr id="5" name="Diagram 4"/>
          <p:cNvGraphicFramePr/>
          <p:nvPr/>
        </p:nvGraphicFramePr>
        <p:xfrm>
          <a:off x="1524000" y="1772816"/>
          <a:ext cx="6096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Top)">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4" name="Rectangle 3"/>
          <p:cNvSpPr/>
          <p:nvPr/>
        </p:nvSpPr>
        <p:spPr>
          <a:xfrm>
            <a:off x="1475656" y="260648"/>
            <a:ext cx="6120680" cy="1077218"/>
          </a:xfrm>
          <a:prstGeom prst="rect">
            <a:avLst/>
          </a:prstGeom>
        </p:spPr>
        <p:txBody>
          <a:bodyPr wrap="square">
            <a:spAutoFit/>
          </a:bodyPr>
          <a:lstStyle/>
          <a:p>
            <a:pPr algn="ctr"/>
            <a:r>
              <a:rPr lang="en-ID" sz="3200" dirty="0" smtClean="0">
                <a:solidFill>
                  <a:schemeClr val="tx2">
                    <a:lumMod val="75000"/>
                  </a:schemeClr>
                </a:solidFill>
                <a:effectLst>
                  <a:outerShdw blurRad="38100" dist="38100" dir="2700000" algn="tl">
                    <a:srgbClr val="000000">
                      <a:alpha val="43137"/>
                    </a:srgbClr>
                  </a:outerShdw>
                </a:effectLst>
                <a:latin typeface="+mj-lt"/>
                <a:cs typeface="Arial" pitchFamily="34" charset="0"/>
              </a:rPr>
              <a:t>4. Kualifikasi Kegiatan Evaluasi yang Baik</a:t>
            </a:r>
          </a:p>
        </p:txBody>
      </p:sp>
      <p:graphicFrame>
        <p:nvGraphicFramePr>
          <p:cNvPr id="6" name="Diagram 5"/>
          <p:cNvGraphicFramePr/>
          <p:nvPr/>
        </p:nvGraphicFramePr>
        <p:xfrm>
          <a:off x="1115616" y="1597248"/>
          <a:ext cx="6768752"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5" name="Title 4"/>
          <p:cNvSpPr>
            <a:spLocks noGrp="1"/>
          </p:cNvSpPr>
          <p:nvPr>
            <p:ph type="title"/>
          </p:nvPr>
        </p:nvSpPr>
        <p:spPr>
          <a:xfrm>
            <a:off x="457200" y="307529"/>
            <a:ext cx="8003232" cy="1077218"/>
          </a:xfrm>
          <a:prstGeom prst="rect">
            <a:avLst/>
          </a:prstGeom>
        </p:spPr>
        <p:txBody>
          <a:bodyPr wrap="square">
            <a:spAutoFit/>
          </a:bodyPr>
          <a:lstStyle/>
          <a:p>
            <a:pPr algn="ctr"/>
            <a:r>
              <a:rPr lang="en-ID" sz="3200" dirty="0" smtClean="0">
                <a:solidFill>
                  <a:schemeClr val="tx2">
                    <a:lumMod val="75000"/>
                  </a:schemeClr>
                </a:solidFill>
                <a:effectLst>
                  <a:outerShdw blurRad="38100" dist="38100" dir="2700000" algn="tl">
                    <a:srgbClr val="000000">
                      <a:alpha val="43137"/>
                    </a:srgbClr>
                  </a:outerShdw>
                </a:effectLst>
                <a:cs typeface="Arial" pitchFamily="34" charset="0"/>
              </a:rPr>
              <a:t>5. Jenis-Jenis Evaluasi Pemberdayaan Komunitas</a:t>
            </a:r>
          </a:p>
        </p:txBody>
      </p:sp>
      <p:sp>
        <p:nvSpPr>
          <p:cNvPr id="6" name="Title 1"/>
          <p:cNvSpPr txBox="1">
            <a:spLocks/>
          </p:cNvSpPr>
          <p:nvPr/>
        </p:nvSpPr>
        <p:spPr>
          <a:xfrm>
            <a:off x="611560" y="2708920"/>
            <a:ext cx="2170584" cy="1808383"/>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400" b="1" i="0" u="none" strike="noStrike" kern="1200" cap="none" spc="0" normalizeH="0" baseline="0" noProof="0" dirty="0" smtClean="0">
                <a:ln>
                  <a:noFill/>
                </a:ln>
                <a:solidFill>
                  <a:schemeClr val="dk1"/>
                </a:solidFill>
                <a:effectLst/>
                <a:uLnTx/>
                <a:uFillTx/>
                <a:latin typeface="+mn-lt"/>
                <a:ea typeface="+mn-ea"/>
                <a:cs typeface="+mn-cs"/>
              </a:rPr>
              <a:t>Jenis-Jenis Evaluasi Pemberdayaan Komunitas</a:t>
            </a:r>
            <a:endParaRPr kumimoji="0" lang="en-US" sz="2400" b="1" i="0" u="none" strike="noStrike" kern="1200" cap="none" spc="0" normalizeH="0" baseline="0" noProof="0" dirty="0">
              <a:ln>
                <a:noFill/>
              </a:ln>
              <a:solidFill>
                <a:schemeClr val="dk1"/>
              </a:solidFill>
              <a:effectLst/>
              <a:uLnTx/>
              <a:uFillTx/>
              <a:latin typeface="+mn-lt"/>
              <a:ea typeface="+mn-ea"/>
              <a:cs typeface="+mn-cs"/>
            </a:endParaRPr>
          </a:p>
        </p:txBody>
      </p:sp>
      <p:sp>
        <p:nvSpPr>
          <p:cNvPr id="8" name="Pentagon 7"/>
          <p:cNvSpPr/>
          <p:nvPr/>
        </p:nvSpPr>
        <p:spPr>
          <a:xfrm>
            <a:off x="4710814" y="1667941"/>
            <a:ext cx="3029538" cy="574427"/>
          </a:xfrm>
          <a:prstGeom prst="homePlate">
            <a:avLst/>
          </a:prstGeom>
          <a:solidFill>
            <a:srgbClr val="00B6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t>Evaluasi </a:t>
            </a:r>
            <a:r>
              <a:rPr lang="en-ID" sz="2000" dirty="0" smtClean="0"/>
              <a:t>Formatif</a:t>
            </a:r>
            <a:endParaRPr lang="en-US" sz="2000" dirty="0"/>
          </a:p>
        </p:txBody>
      </p:sp>
      <p:sp>
        <p:nvSpPr>
          <p:cNvPr id="9" name="Pentagon 8"/>
          <p:cNvSpPr/>
          <p:nvPr/>
        </p:nvSpPr>
        <p:spPr>
          <a:xfrm>
            <a:off x="4710814" y="2330742"/>
            <a:ext cx="3029538" cy="574427"/>
          </a:xfrm>
          <a:prstGeom prst="homePlate">
            <a:avLst/>
          </a:prstGeom>
          <a:solidFill>
            <a:srgbClr val="01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solidFill>
                  <a:schemeClr val="tx1">
                    <a:lumMod val="75000"/>
                    <a:lumOff val="25000"/>
                  </a:schemeClr>
                </a:solidFill>
              </a:rPr>
              <a:t>Evaluasi </a:t>
            </a:r>
            <a:r>
              <a:rPr lang="en-ID" sz="2000" i="1" dirty="0" smtClean="0">
                <a:solidFill>
                  <a:schemeClr val="tx1">
                    <a:lumMod val="75000"/>
                    <a:lumOff val="25000"/>
                  </a:schemeClr>
                </a:solidFill>
              </a:rPr>
              <a:t>On-going</a:t>
            </a:r>
            <a:endParaRPr lang="en-US" sz="2000" i="1" dirty="0">
              <a:solidFill>
                <a:schemeClr val="tx1">
                  <a:lumMod val="75000"/>
                  <a:lumOff val="25000"/>
                </a:schemeClr>
              </a:solidFill>
            </a:endParaRPr>
          </a:p>
        </p:txBody>
      </p:sp>
      <p:sp>
        <p:nvSpPr>
          <p:cNvPr id="10" name="Pentagon 9"/>
          <p:cNvSpPr/>
          <p:nvPr/>
        </p:nvSpPr>
        <p:spPr>
          <a:xfrm>
            <a:off x="4710814" y="2993543"/>
            <a:ext cx="3029538" cy="574427"/>
          </a:xfrm>
          <a:prstGeom prst="homePlate">
            <a:avLst/>
          </a:prstGeom>
          <a:solidFill>
            <a:srgbClr val="E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000" dirty="0" smtClean="0">
                <a:solidFill>
                  <a:schemeClr val="tx1">
                    <a:lumMod val="75000"/>
                    <a:lumOff val="25000"/>
                  </a:schemeClr>
                </a:solidFill>
              </a:rPr>
              <a:t>Evaluasi Hasil</a:t>
            </a:r>
            <a:endParaRPr lang="en-US" sz="2000" dirty="0">
              <a:solidFill>
                <a:schemeClr val="tx1">
                  <a:lumMod val="75000"/>
                  <a:lumOff val="25000"/>
                </a:schemeClr>
              </a:solidFill>
            </a:endParaRPr>
          </a:p>
        </p:txBody>
      </p:sp>
      <p:sp>
        <p:nvSpPr>
          <p:cNvPr id="11" name="Pentagon 10"/>
          <p:cNvSpPr/>
          <p:nvPr/>
        </p:nvSpPr>
        <p:spPr>
          <a:xfrm>
            <a:off x="4710814" y="3656344"/>
            <a:ext cx="3029538" cy="574427"/>
          </a:xfrm>
          <a:prstGeom prst="homePlate">
            <a:avLst/>
          </a:prstGeom>
          <a:solidFill>
            <a:srgbClr val="FFB85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t>Evaluasi</a:t>
            </a:r>
            <a:r>
              <a:rPr lang="en-ID" sz="2000" dirty="0" smtClean="0"/>
              <a:t> Pengaruh</a:t>
            </a:r>
            <a:endParaRPr lang="en-US" sz="2000" dirty="0"/>
          </a:p>
        </p:txBody>
      </p:sp>
      <p:sp>
        <p:nvSpPr>
          <p:cNvPr id="12" name="Pentagon 11"/>
          <p:cNvSpPr/>
          <p:nvPr/>
        </p:nvSpPr>
        <p:spPr>
          <a:xfrm>
            <a:off x="4710814" y="4319145"/>
            <a:ext cx="3029538" cy="574427"/>
          </a:xfrm>
          <a:prstGeom prst="homePlate">
            <a:avLst/>
          </a:prstGeom>
          <a:solidFill>
            <a:srgbClr val="FA983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t>Evaluasi</a:t>
            </a:r>
            <a:r>
              <a:rPr lang="en-ID" sz="2000" dirty="0" smtClean="0"/>
              <a:t> Dampak</a:t>
            </a:r>
            <a:endParaRPr lang="en-US" sz="2000" dirty="0"/>
          </a:p>
        </p:txBody>
      </p:sp>
      <p:sp>
        <p:nvSpPr>
          <p:cNvPr id="13" name="Pentagon 12"/>
          <p:cNvSpPr/>
          <p:nvPr/>
        </p:nvSpPr>
        <p:spPr>
          <a:xfrm>
            <a:off x="4710814" y="4981946"/>
            <a:ext cx="3029538" cy="574427"/>
          </a:xfrm>
          <a:prstGeom prst="homePlate">
            <a:avLst/>
          </a:prstGeom>
          <a:solidFill>
            <a:srgbClr val="EA64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t>Evaluasi</a:t>
            </a:r>
            <a:r>
              <a:rPr lang="en-ID" sz="2000" dirty="0" smtClean="0"/>
              <a:t> I</a:t>
            </a:r>
            <a:r>
              <a:rPr lang="id-ID" sz="2000" dirty="0" smtClean="0"/>
              <a:t>nternal</a:t>
            </a:r>
            <a:endParaRPr lang="en-US" sz="2000" dirty="0"/>
          </a:p>
        </p:txBody>
      </p:sp>
      <p:cxnSp>
        <p:nvCxnSpPr>
          <p:cNvPr id="14" name="Straight Arrow Connector 13"/>
          <p:cNvCxnSpPr>
            <a:stCxn id="6" idx="3"/>
            <a:endCxn id="8" idx="1"/>
          </p:cNvCxnSpPr>
          <p:nvPr/>
        </p:nvCxnSpPr>
        <p:spPr>
          <a:xfrm flipV="1">
            <a:off x="2782144" y="1955155"/>
            <a:ext cx="1928670" cy="1657957"/>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9" idx="1"/>
          </p:cNvCxnSpPr>
          <p:nvPr/>
        </p:nvCxnSpPr>
        <p:spPr>
          <a:xfrm flipV="1">
            <a:off x="2782144" y="2617956"/>
            <a:ext cx="1928670" cy="995156"/>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10" idx="1"/>
          </p:cNvCxnSpPr>
          <p:nvPr/>
        </p:nvCxnSpPr>
        <p:spPr>
          <a:xfrm flipV="1">
            <a:off x="2782144" y="3280757"/>
            <a:ext cx="1928670" cy="332355"/>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a:endCxn id="11" idx="1"/>
          </p:cNvCxnSpPr>
          <p:nvPr/>
        </p:nvCxnSpPr>
        <p:spPr>
          <a:xfrm>
            <a:off x="2782144" y="3613112"/>
            <a:ext cx="1928670" cy="330446"/>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a:endCxn id="12" idx="1"/>
          </p:cNvCxnSpPr>
          <p:nvPr/>
        </p:nvCxnSpPr>
        <p:spPr>
          <a:xfrm>
            <a:off x="2782144" y="3613112"/>
            <a:ext cx="1928670" cy="993247"/>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3" idx="1"/>
          </p:cNvCxnSpPr>
          <p:nvPr/>
        </p:nvCxnSpPr>
        <p:spPr>
          <a:xfrm>
            <a:off x="2782144" y="3613112"/>
            <a:ext cx="1928670" cy="1656048"/>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Pentagon 25"/>
          <p:cNvSpPr/>
          <p:nvPr/>
        </p:nvSpPr>
        <p:spPr>
          <a:xfrm>
            <a:off x="4716016" y="5662885"/>
            <a:ext cx="3024336" cy="574427"/>
          </a:xfrm>
          <a:prstGeom prst="homePlat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t>Evaluasi </a:t>
            </a:r>
            <a:r>
              <a:rPr lang="en-ID" sz="2000" dirty="0" smtClean="0"/>
              <a:t>Eksternal</a:t>
            </a:r>
            <a:endParaRPr lang="en-US" sz="2000" dirty="0"/>
          </a:p>
        </p:txBody>
      </p:sp>
      <p:cxnSp>
        <p:nvCxnSpPr>
          <p:cNvPr id="37" name="Straight Arrow Connector 36"/>
          <p:cNvCxnSpPr>
            <a:stCxn id="6" idx="3"/>
            <a:endCxn id="26" idx="1"/>
          </p:cNvCxnSpPr>
          <p:nvPr/>
        </p:nvCxnSpPr>
        <p:spPr>
          <a:xfrm>
            <a:off x="2782144" y="3613112"/>
            <a:ext cx="1933872" cy="2336987"/>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down)">
                                      <p:cBhvr>
                                        <p:cTn id="69" dur="500"/>
                                        <p:tgtEl>
                                          <p:spTgt spid="3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1" animBg="1"/>
      <p:bldP spid="9" grpId="0" animBg="1"/>
      <p:bldP spid="10" grpId="0" animBg="1"/>
      <p:bldP spid="11" grpId="0" animBg="1"/>
      <p:bldP spid="12" grpId="0" animBg="1"/>
      <p:bldP spid="13" grpId="0" animBg="1"/>
      <p:bldP spid="2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4" name="Rectangle 3"/>
          <p:cNvSpPr/>
          <p:nvPr/>
        </p:nvSpPr>
        <p:spPr>
          <a:xfrm>
            <a:off x="755576" y="260648"/>
            <a:ext cx="7848872" cy="1200329"/>
          </a:xfrm>
          <a:prstGeom prst="rect">
            <a:avLst/>
          </a:prstGeom>
        </p:spPr>
        <p:txBody>
          <a:bodyPr wrap="square">
            <a:spAutoFit/>
          </a:bodyPr>
          <a:lstStyle/>
          <a:p>
            <a:pPr algn="ctr"/>
            <a:r>
              <a:rPr lang="en-ID" sz="3600" dirty="0" smtClean="0">
                <a:solidFill>
                  <a:schemeClr val="tx2">
                    <a:lumMod val="75000"/>
                  </a:schemeClr>
                </a:solidFill>
                <a:effectLst>
                  <a:outerShdw blurRad="38100" dist="38100" dir="2700000" algn="tl">
                    <a:srgbClr val="000000">
                      <a:alpha val="43137"/>
                    </a:srgbClr>
                  </a:outerShdw>
                </a:effectLst>
                <a:latin typeface="+mj-lt"/>
                <a:cs typeface="Arial" pitchFamily="34" charset="0"/>
              </a:rPr>
              <a:t>6. Pelaku Kegiatan Evaluasi Pemberdayaan Komunitas</a:t>
            </a:r>
          </a:p>
        </p:txBody>
      </p:sp>
      <p:graphicFrame>
        <p:nvGraphicFramePr>
          <p:cNvPr id="15" name="Diagram 14"/>
          <p:cNvGraphicFramePr/>
          <p:nvPr/>
        </p:nvGraphicFramePr>
        <p:xfrm>
          <a:off x="1403648" y="1772816"/>
          <a:ext cx="64087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Top)">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5" grpId="0">
        <p:bldAsOne/>
      </p:bldGraphic>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7715200" cy="1143000"/>
          </a:xfrm>
        </p:spPr>
        <p:txBody>
          <a:bodyPr>
            <a:normAutofit fontScale="90000"/>
          </a:bodyPr>
          <a:lstStyle/>
          <a:p>
            <a:pPr lvl="0"/>
            <a:r>
              <a:rPr lang="en-ID" dirty="0" smtClean="0">
                <a:solidFill>
                  <a:schemeClr val="accent1">
                    <a:lumMod val="50000"/>
                  </a:schemeClr>
                </a:solidFill>
                <a:effectLst>
                  <a:outerShdw blurRad="38100" dist="38100" dir="2700000" algn="tl">
                    <a:srgbClr val="000000">
                      <a:alpha val="43137"/>
                    </a:srgbClr>
                  </a:outerShdw>
                </a:effectLst>
              </a:rPr>
              <a:t>B. Pelaksanaan Evaluasi Pemberdayaan Komunitas</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7" name="Pentagon 6"/>
          <p:cNvSpPr/>
          <p:nvPr/>
        </p:nvSpPr>
        <p:spPr>
          <a:xfrm>
            <a:off x="1259632" y="3789040"/>
            <a:ext cx="6048672" cy="1410512"/>
          </a:xfrm>
          <a:prstGeom prst="homePlat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marL="361950" indent="-361950"/>
            <a:r>
              <a:rPr lang="en-ID" sz="2800" dirty="0" smtClean="0">
                <a:latin typeface="+mj-lt"/>
              </a:rPr>
              <a:t>2. </a:t>
            </a:r>
            <a:r>
              <a:rPr lang="en-ID" sz="2800" dirty="0" smtClean="0">
                <a:latin typeface="+mj-lt"/>
                <a:cs typeface="Arial" pitchFamily="34" charset="0"/>
              </a:rPr>
              <a:t>Pengumpulan Data dalam Evaluasi Pemberdayaan Komunitas</a:t>
            </a:r>
            <a:endParaRPr lang="en-US" sz="2800" dirty="0" smtClean="0">
              <a:latin typeface="+mj-lt"/>
              <a:cs typeface="Arial" pitchFamily="34" charset="0"/>
            </a:endParaRPr>
          </a:p>
        </p:txBody>
      </p:sp>
      <p:sp>
        <p:nvSpPr>
          <p:cNvPr id="8" name="Pentagon 7"/>
          <p:cNvSpPr/>
          <p:nvPr/>
        </p:nvSpPr>
        <p:spPr>
          <a:xfrm>
            <a:off x="1259632" y="2204864"/>
            <a:ext cx="6048672" cy="1368152"/>
          </a:xfrm>
          <a:prstGeom prst="homePlate">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marL="361950" lvl="0" indent="-361950"/>
            <a:r>
              <a:rPr lang="en-ID" sz="2800" dirty="0" smtClean="0">
                <a:solidFill>
                  <a:schemeClr val="bg1"/>
                </a:solidFill>
                <a:latin typeface="+mj-lt"/>
              </a:rPr>
              <a:t>1.</a:t>
            </a:r>
            <a:r>
              <a:rPr lang="en-ID" sz="2800" b="1" dirty="0" smtClean="0">
                <a:solidFill>
                  <a:schemeClr val="bg1"/>
                </a:solidFill>
                <a:latin typeface="Arial" pitchFamily="34" charset="0"/>
                <a:cs typeface="Arial" pitchFamily="34" charset="0"/>
              </a:rPr>
              <a:t> </a:t>
            </a:r>
            <a:r>
              <a:rPr lang="en-ID" sz="2800" dirty="0" smtClean="0">
                <a:solidFill>
                  <a:schemeClr val="bg1"/>
                </a:solidFill>
                <a:latin typeface="+mj-lt"/>
                <a:cs typeface="Arial" pitchFamily="34" charset="0"/>
              </a:rPr>
              <a:t>Langkah-Langkah Evaluasi Pemberdayaan Komunitas</a:t>
            </a:r>
            <a:r>
              <a:rPr lang="en-ID" sz="2800" dirty="0" smtClean="0">
                <a:solidFill>
                  <a:schemeClr val="bg1"/>
                </a:solidFill>
                <a:latin typeface="+mj-lt"/>
              </a:rPr>
              <a:t> </a:t>
            </a:r>
            <a:endParaRPr lang="en-US" sz="2800" u="sng"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683568" y="274638"/>
            <a:ext cx="7632848" cy="1143000"/>
          </a:xfrm>
        </p:spPr>
        <p:txBody>
          <a:bodyPr>
            <a:normAutofit fontScale="90000"/>
          </a:bodyPr>
          <a:lstStyle/>
          <a:p>
            <a:r>
              <a:rPr lang="en-ID" sz="3600" dirty="0" smtClean="0">
                <a:solidFill>
                  <a:schemeClr val="tx2">
                    <a:lumMod val="75000"/>
                  </a:schemeClr>
                </a:solidFill>
                <a:effectLst>
                  <a:outerShdw blurRad="38100" dist="38100" dir="2700000" algn="tl">
                    <a:srgbClr val="000000">
                      <a:alpha val="43137"/>
                    </a:srgbClr>
                  </a:outerShdw>
                </a:effectLst>
                <a:cs typeface="Arial" pitchFamily="34" charset="0"/>
              </a:rPr>
              <a:t>1. Langkah-Langkah Evaluasi Pemberdayaan Komunitas</a:t>
            </a:r>
            <a:endParaRPr lang="en-US" dirty="0">
              <a:solidFill>
                <a:schemeClr val="tx2">
                  <a:lumMod val="75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755576" y="2204864"/>
          <a:ext cx="6707088" cy="326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effectLst>
                  <a:outerShdw blurRad="38100" dist="38100" dir="2700000" algn="tl">
                    <a:srgbClr val="000000">
                      <a:alpha val="43137"/>
                    </a:srgbClr>
                  </a:outerShdw>
                </a:effectLst>
              </a:rPr>
              <a:t>4. </a:t>
            </a:r>
            <a:r>
              <a:rPr lang="id-ID" dirty="0" smtClean="0">
                <a:effectLst>
                  <a:outerShdw blurRad="38100" dist="38100" dir="2700000" algn="tl">
                    <a:srgbClr val="000000">
                      <a:alpha val="43137"/>
                    </a:srgbClr>
                  </a:outerShdw>
                </a:effectLst>
              </a:rPr>
              <a:t>Faktor Penghambat Perubahan Sosial</a:t>
            </a: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611560" y="1700808"/>
          <a:ext cx="822960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6"/>
          <p:cNvGraphicFramePr>
            <a:graphicFrameLocks/>
          </p:cNvGraphicFramePr>
          <p:nvPr/>
        </p:nvGraphicFramePr>
        <p:xfrm>
          <a:off x="611560" y="3284984"/>
          <a:ext cx="8229600"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6"/>
          <p:cNvGraphicFramePr>
            <a:graphicFrameLocks/>
          </p:cNvGraphicFramePr>
          <p:nvPr/>
        </p:nvGraphicFramePr>
        <p:xfrm>
          <a:off x="1907704" y="4941168"/>
          <a:ext cx="5760640" cy="12241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ppt_x</p:attrName>
                                        </p:attrNameLst>
                                      </p:cBhvr>
                                      <p:tavLst>
                                        <p:tav tm="0">
                                          <p:val>
                                            <p:strVal val="#ppt_x-.2"/>
                                          </p:val>
                                        </p:tav>
                                        <p:tav tm="100000">
                                          <p:val>
                                            <p:strVal val="#ppt_x"/>
                                          </p:val>
                                        </p:tav>
                                      </p:tavLst>
                                    </p:anim>
                                    <p:anim calcmode="lin" valueType="num">
                                      <p:cBhvr>
                                        <p:cTn id="15"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ppt_x</p:attrName>
                                        </p:attrNameLst>
                                      </p:cBhvr>
                                      <p:tavLst>
                                        <p:tav tm="0">
                                          <p:val>
                                            <p:strVal val="#ppt_x-.2"/>
                                          </p:val>
                                        </p:tav>
                                        <p:tav tm="100000">
                                          <p:val>
                                            <p:strVal val="#ppt_x"/>
                                          </p:val>
                                        </p:tav>
                                      </p:tavLst>
                                    </p:anim>
                                    <p:anim calcmode="lin" valueType="num">
                                      <p:cBhvr>
                                        <p:cTn id="22"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Graphic spid="11"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67544" y="188640"/>
            <a:ext cx="8229600" cy="634082"/>
          </a:xfrm>
        </p:spPr>
        <p:txBody>
          <a:bodyPr>
            <a:normAutofit fontScale="90000"/>
          </a:bodyPr>
          <a:lstStyle/>
          <a:p>
            <a:pPr algn="l">
              <a:buFont typeface="Wingdings" pitchFamily="2" charset="2"/>
              <a:buChar char="v"/>
            </a:pPr>
            <a:r>
              <a:rPr lang="id-ID" dirty="0" smtClean="0">
                <a:solidFill>
                  <a:schemeClr val="tx2">
                    <a:lumMod val="75000"/>
                  </a:schemeClr>
                </a:solidFill>
                <a:effectLst>
                  <a:outerShdw blurRad="38100" dist="38100" dir="2700000" algn="tl">
                    <a:srgbClr val="000000">
                      <a:alpha val="43137"/>
                    </a:srgbClr>
                  </a:outerShdw>
                </a:effectLst>
              </a:rPr>
              <a:t>Persiapan</a:t>
            </a:r>
            <a:endParaRPr lang="en-US" dirty="0">
              <a:solidFill>
                <a:schemeClr val="tx2">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196752"/>
          <a:ext cx="82296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7643192" cy="994122"/>
          </a:xfrm>
        </p:spPr>
        <p:txBody>
          <a:bodyPr/>
          <a:lstStyle/>
          <a:p>
            <a:pPr algn="l">
              <a:buFont typeface="Wingdings" pitchFamily="2" charset="2"/>
              <a:buChar char="v"/>
            </a:pPr>
            <a:r>
              <a:rPr lang="id-ID" dirty="0" smtClean="0">
                <a:solidFill>
                  <a:schemeClr val="tx2">
                    <a:lumMod val="75000"/>
                  </a:schemeClr>
                </a:solidFill>
                <a:effectLst>
                  <a:outerShdw blurRad="38100" dist="38100" dir="2700000" algn="tl">
                    <a:srgbClr val="000000">
                      <a:alpha val="43137"/>
                    </a:srgbClr>
                  </a:outerShdw>
                </a:effectLst>
              </a:rPr>
              <a:t>Pelaksanaan</a:t>
            </a:r>
            <a:endParaRPr lang="en-US" dirty="0">
              <a:solidFill>
                <a:schemeClr val="tx2">
                  <a:lumMod val="75000"/>
                </a:schemeClr>
              </a:solidFill>
              <a:effectLst>
                <a:outerShdw blurRad="38100" dist="38100" dir="2700000" algn="tl">
                  <a:srgbClr val="000000">
                    <a:alpha val="43137"/>
                  </a:srgbClr>
                </a:outerShdw>
              </a:effectLst>
            </a:endParaRPr>
          </a:p>
        </p:txBody>
      </p:sp>
      <p:grpSp>
        <p:nvGrpSpPr>
          <p:cNvPr id="3" name="Group 12"/>
          <p:cNvGrpSpPr/>
          <p:nvPr/>
        </p:nvGrpSpPr>
        <p:grpSpPr>
          <a:xfrm>
            <a:off x="755576" y="1412776"/>
            <a:ext cx="6768752" cy="4176464"/>
            <a:chOff x="755576" y="1412776"/>
            <a:chExt cx="7632848" cy="4896544"/>
          </a:xfrm>
        </p:grpSpPr>
        <p:sp>
          <p:nvSpPr>
            <p:cNvPr id="4" name="Rounded Rectangle 3"/>
            <p:cNvSpPr/>
            <p:nvPr/>
          </p:nvSpPr>
          <p:spPr>
            <a:xfrm>
              <a:off x="755576" y="2636912"/>
              <a:ext cx="2664296" cy="2592288"/>
            </a:xfrm>
            <a:prstGeom prst="roundRect">
              <a:avLst/>
            </a:prstGeom>
            <a:solidFill>
              <a:schemeClr val="bg1"/>
            </a:solidFill>
            <a:ln w="38100">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r>
                <a:rPr lang="en-ID" sz="4000" b="1" dirty="0" smtClean="0">
                  <a:solidFill>
                    <a:srgbClr val="00B050"/>
                  </a:solidFill>
                  <a:latin typeface="+mj-lt"/>
                </a:rPr>
                <a:t>D</a:t>
              </a:r>
              <a:r>
                <a:rPr lang="en-ID" sz="2400" dirty="0" smtClean="0">
                  <a:solidFill>
                    <a:schemeClr val="tx1"/>
                  </a:solidFill>
                </a:rPr>
                <a:t>alam p</a:t>
              </a:r>
              <a:r>
                <a:rPr lang="id-ID" sz="2400" dirty="0" smtClean="0">
                  <a:solidFill>
                    <a:schemeClr val="tx1"/>
                  </a:solidFill>
                </a:rPr>
                <a:t>roses </a:t>
              </a:r>
              <a:r>
                <a:rPr lang="en-ID" sz="2400" dirty="0" smtClean="0">
                  <a:solidFill>
                    <a:schemeClr val="tx1"/>
                  </a:solidFill>
                </a:rPr>
                <a:t>pelaksanaan, evaluator mengumpulkan data melalui:</a:t>
              </a:r>
              <a:endParaRPr lang="en-US" sz="2400" dirty="0">
                <a:solidFill>
                  <a:schemeClr val="tx1"/>
                </a:solidFill>
              </a:endParaRPr>
            </a:p>
          </p:txBody>
        </p:sp>
        <p:sp>
          <p:nvSpPr>
            <p:cNvPr id="5" name="Snip Single Corner Rectangle 4"/>
            <p:cNvSpPr/>
            <p:nvPr/>
          </p:nvSpPr>
          <p:spPr>
            <a:xfrm>
              <a:off x="4572000" y="1412776"/>
              <a:ext cx="3816424" cy="1008112"/>
            </a:xfrm>
            <a:prstGeom prst="snip1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3200" dirty="0" smtClean="0">
                  <a:solidFill>
                    <a:schemeClr val="tx1"/>
                  </a:solidFill>
                </a:rPr>
                <a:t>Observasi</a:t>
              </a:r>
              <a:endParaRPr lang="en-US" sz="3200" dirty="0">
                <a:solidFill>
                  <a:schemeClr val="tx1"/>
                </a:solidFill>
              </a:endParaRPr>
            </a:p>
          </p:txBody>
        </p:sp>
        <p:sp>
          <p:nvSpPr>
            <p:cNvPr id="6" name="Snip Single Corner Rectangle 5"/>
            <p:cNvSpPr/>
            <p:nvPr/>
          </p:nvSpPr>
          <p:spPr>
            <a:xfrm>
              <a:off x="4572000" y="2708920"/>
              <a:ext cx="3816424" cy="1008112"/>
            </a:xfrm>
            <a:prstGeom prst="snip1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800" dirty="0" smtClean="0">
                  <a:solidFill>
                    <a:schemeClr val="tx1"/>
                  </a:solidFill>
                </a:rPr>
                <a:t>Wawancara</a:t>
              </a:r>
              <a:endParaRPr lang="en-US" sz="2800" dirty="0">
                <a:solidFill>
                  <a:schemeClr val="tx1"/>
                </a:solidFill>
              </a:endParaRPr>
            </a:p>
          </p:txBody>
        </p:sp>
        <p:sp>
          <p:nvSpPr>
            <p:cNvPr id="7" name="Snip Single Corner Rectangle 6"/>
            <p:cNvSpPr/>
            <p:nvPr/>
          </p:nvSpPr>
          <p:spPr>
            <a:xfrm>
              <a:off x="4572000" y="4005064"/>
              <a:ext cx="3816424" cy="1008112"/>
            </a:xfrm>
            <a:prstGeom prst="snip1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id-ID" sz="2800" dirty="0" smtClean="0">
                  <a:solidFill>
                    <a:schemeClr val="tx1"/>
                  </a:solidFill>
                </a:rPr>
                <a:t>Survei</a:t>
              </a:r>
              <a:endParaRPr lang="en-US" sz="2800" dirty="0">
                <a:solidFill>
                  <a:schemeClr val="tx1"/>
                </a:solidFill>
              </a:endParaRPr>
            </a:p>
          </p:txBody>
        </p:sp>
        <p:sp>
          <p:nvSpPr>
            <p:cNvPr id="8" name="Snip Single Corner Rectangle 7"/>
            <p:cNvSpPr/>
            <p:nvPr/>
          </p:nvSpPr>
          <p:spPr>
            <a:xfrm>
              <a:off x="4572000" y="5301208"/>
              <a:ext cx="3816424" cy="1008112"/>
            </a:xfrm>
            <a:prstGeom prst="snip1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800" dirty="0" smtClean="0">
                  <a:solidFill>
                    <a:schemeClr val="tx1"/>
                  </a:solidFill>
                </a:rPr>
                <a:t>Diskusi</a:t>
              </a:r>
              <a:endParaRPr lang="en-US" sz="2800" dirty="0">
                <a:solidFill>
                  <a:schemeClr val="tx1"/>
                </a:solidFill>
              </a:endParaRPr>
            </a:p>
          </p:txBody>
        </p:sp>
        <p:cxnSp>
          <p:nvCxnSpPr>
            <p:cNvPr id="10" name="Straight Arrow Connector 9"/>
            <p:cNvCxnSpPr>
              <a:stCxn id="4" idx="3"/>
            </p:cNvCxnSpPr>
            <p:nvPr/>
          </p:nvCxnSpPr>
          <p:spPr>
            <a:xfrm flipV="1">
              <a:off x="3419872" y="1988840"/>
              <a:ext cx="1080120" cy="194421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p:cNvCxnSpPr>
            <p:nvPr/>
          </p:nvCxnSpPr>
          <p:spPr>
            <a:xfrm flipV="1">
              <a:off x="3419872" y="3284984"/>
              <a:ext cx="1080120" cy="64807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3419872" y="3933056"/>
              <a:ext cx="1080120" cy="5760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p:cNvCxnSpPr>
            <p:nvPr/>
          </p:nvCxnSpPr>
          <p:spPr>
            <a:xfrm>
              <a:off x="3419872" y="3933056"/>
              <a:ext cx="1080120" cy="187220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l">
              <a:buFont typeface="Wingdings" pitchFamily="2" charset="2"/>
              <a:buChar char="v"/>
            </a:pPr>
            <a:r>
              <a:rPr lang="id-ID" dirty="0" smtClean="0">
                <a:solidFill>
                  <a:schemeClr val="tx2">
                    <a:lumMod val="75000"/>
                  </a:schemeClr>
                </a:solidFill>
                <a:effectLst>
                  <a:outerShdw blurRad="38100" dist="38100" dir="2700000" algn="tl">
                    <a:srgbClr val="000000">
                      <a:alpha val="43137"/>
                    </a:srgbClr>
                  </a:outerShdw>
                </a:effectLst>
              </a:rPr>
              <a:t>Analisis</a:t>
            </a:r>
            <a:endParaRPr lang="en-US" dirty="0">
              <a:solidFill>
                <a:schemeClr val="tx2">
                  <a:lumMod val="75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nvPr>
        </p:nvGraphicFramePr>
        <p:xfrm>
          <a:off x="467544" y="2492896"/>
          <a:ext cx="828092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91680" y="1484784"/>
            <a:ext cx="5760640" cy="954107"/>
          </a:xfrm>
          <a:prstGeom prst="rect">
            <a:avLst/>
          </a:prstGeom>
          <a:noFill/>
          <a:ln w="28575">
            <a:solidFill>
              <a:srgbClr val="00B050"/>
            </a:solidFill>
          </a:ln>
        </p:spPr>
        <p:txBody>
          <a:bodyPr wrap="square" rtlCol="0">
            <a:spAutoFit/>
          </a:bodyPr>
          <a:lstStyle/>
          <a:p>
            <a:pPr algn="ctr"/>
            <a:r>
              <a:rPr lang="en-ID" sz="3200" b="1" dirty="0" smtClean="0">
                <a:solidFill>
                  <a:srgbClr val="00B050"/>
                </a:solidFill>
              </a:rPr>
              <a:t>A</a:t>
            </a:r>
            <a:r>
              <a:rPr lang="en-ID" sz="2400" dirty="0" smtClean="0"/>
              <a:t>lur analisis dari data yang telah dikumpulkan sebagai berikut.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l">
              <a:buFont typeface="Wingdings" pitchFamily="2" charset="2"/>
              <a:buChar char="v"/>
            </a:pPr>
            <a:r>
              <a:rPr lang="en-ID" dirty="0" smtClean="0">
                <a:solidFill>
                  <a:schemeClr val="tx2">
                    <a:lumMod val="75000"/>
                  </a:schemeClr>
                </a:solidFill>
                <a:effectLst>
                  <a:outerShdw blurRad="38100" dist="38100" dir="2700000" algn="tl">
                    <a:srgbClr val="000000">
                      <a:alpha val="43137"/>
                    </a:srgbClr>
                  </a:outerShdw>
                </a:effectLst>
              </a:rPr>
              <a:t>Pelaporan dan Tindak Lanjut</a:t>
            </a:r>
            <a:endParaRPr lang="en-US" dirty="0">
              <a:solidFill>
                <a:schemeClr val="tx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1331640" y="1412776"/>
            <a:ext cx="6552728" cy="1508105"/>
          </a:xfrm>
          <a:prstGeom prst="rect">
            <a:avLst/>
          </a:prstGeom>
          <a:noFill/>
          <a:ln w="28575">
            <a:solidFill>
              <a:srgbClr val="00B050"/>
            </a:solidFill>
          </a:ln>
        </p:spPr>
        <p:txBody>
          <a:bodyPr wrap="square" rtlCol="0">
            <a:spAutoFit/>
          </a:bodyPr>
          <a:lstStyle/>
          <a:p>
            <a:r>
              <a:rPr lang="en-ID" sz="4400" b="1" dirty="0" smtClean="0">
                <a:solidFill>
                  <a:srgbClr val="00B050"/>
                </a:solidFill>
              </a:rPr>
              <a:t>H</a:t>
            </a:r>
            <a:r>
              <a:rPr lang="en-ID" sz="2400" dirty="0" smtClean="0"/>
              <a:t>asil evaluasi oleh evaluator perlu dilaporkan untuk ditindaklanjuti sebagai bentuk dari evaluasi program pemberdayaan.</a:t>
            </a:r>
            <a:endParaRPr lang="en-US" sz="2400" dirty="0"/>
          </a:p>
        </p:txBody>
      </p:sp>
      <p:sp>
        <p:nvSpPr>
          <p:cNvPr id="6" name="Rounded Rectangle 5"/>
          <p:cNvSpPr/>
          <p:nvPr/>
        </p:nvSpPr>
        <p:spPr>
          <a:xfrm>
            <a:off x="1691680" y="3140968"/>
            <a:ext cx="5760640" cy="50405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Bentuk tindak lanjut dapat berupa:</a:t>
            </a:r>
            <a:endParaRPr lang="en-US" dirty="0"/>
          </a:p>
        </p:txBody>
      </p:sp>
      <p:sp>
        <p:nvSpPr>
          <p:cNvPr id="7" name="Rectangle 6"/>
          <p:cNvSpPr/>
          <p:nvPr/>
        </p:nvSpPr>
        <p:spPr>
          <a:xfrm>
            <a:off x="2339752" y="4653136"/>
            <a:ext cx="1728192" cy="936104"/>
          </a:xfrm>
          <a:prstGeom prst="rect">
            <a:avLst/>
          </a:prstGeom>
          <a:solidFill>
            <a:srgbClr val="FFC000"/>
          </a:solidFill>
          <a:ln w="28575">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solidFill>
                  <a:schemeClr val="tx1">
                    <a:lumMod val="75000"/>
                    <a:lumOff val="25000"/>
                  </a:schemeClr>
                </a:solidFill>
              </a:rPr>
              <a:t>Perbaikan program</a:t>
            </a:r>
            <a:endParaRPr lang="en-US" dirty="0">
              <a:solidFill>
                <a:schemeClr val="tx1">
                  <a:lumMod val="75000"/>
                  <a:lumOff val="25000"/>
                </a:schemeClr>
              </a:solidFill>
            </a:endParaRPr>
          </a:p>
        </p:txBody>
      </p:sp>
      <p:sp>
        <p:nvSpPr>
          <p:cNvPr id="9" name="Rectangle 8"/>
          <p:cNvSpPr/>
          <p:nvPr/>
        </p:nvSpPr>
        <p:spPr>
          <a:xfrm>
            <a:off x="5076056" y="4653136"/>
            <a:ext cx="1728192" cy="936104"/>
          </a:xfrm>
          <a:prstGeom prst="rect">
            <a:avLst/>
          </a:prstGeom>
          <a:solidFill>
            <a:srgbClr val="FFFF00"/>
          </a:solidFill>
          <a:ln w="38100">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solidFill>
                  <a:schemeClr val="tx1">
                    <a:lumMod val="75000"/>
                    <a:lumOff val="25000"/>
                  </a:schemeClr>
                </a:solidFill>
              </a:rPr>
              <a:t>Penggantian program</a:t>
            </a:r>
            <a:endParaRPr lang="en-US" dirty="0">
              <a:solidFill>
                <a:schemeClr val="tx1">
                  <a:lumMod val="75000"/>
                  <a:lumOff val="25000"/>
                </a:schemeClr>
              </a:solidFill>
            </a:endParaRPr>
          </a:p>
        </p:txBody>
      </p:sp>
      <p:cxnSp>
        <p:nvCxnSpPr>
          <p:cNvPr id="12" name="Shape 11"/>
          <p:cNvCxnSpPr>
            <a:stCxn id="6" idx="2"/>
            <a:endCxn id="7" idx="0"/>
          </p:cNvCxnSpPr>
          <p:nvPr/>
        </p:nvCxnSpPr>
        <p:spPr>
          <a:xfrm rot="5400000">
            <a:off x="3383868" y="3465004"/>
            <a:ext cx="1008112" cy="136815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0"/>
          </p:cNvCxnSpPr>
          <p:nvPr/>
        </p:nvCxnSpPr>
        <p:spPr>
          <a:xfrm rot="16200000" flipH="1">
            <a:off x="4752020" y="3465004"/>
            <a:ext cx="1008112" cy="136815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8" name="Rectangle 7"/>
          <p:cNvSpPr/>
          <p:nvPr/>
        </p:nvSpPr>
        <p:spPr>
          <a:xfrm>
            <a:off x="611560" y="188640"/>
            <a:ext cx="7920880" cy="1200329"/>
          </a:xfrm>
          <a:prstGeom prst="rect">
            <a:avLst/>
          </a:prstGeom>
        </p:spPr>
        <p:txBody>
          <a:bodyPr wrap="square">
            <a:spAutoFit/>
          </a:bodyPr>
          <a:lstStyle/>
          <a:p>
            <a:pPr algn="ctr"/>
            <a:r>
              <a:rPr lang="en-ID" sz="3600" dirty="0" smtClean="0">
                <a:solidFill>
                  <a:schemeClr val="tx2">
                    <a:lumMod val="75000"/>
                  </a:schemeClr>
                </a:solidFill>
                <a:effectLst>
                  <a:outerShdw blurRad="38100" dist="38100" dir="2700000" algn="tl">
                    <a:srgbClr val="000000">
                      <a:alpha val="43137"/>
                    </a:srgbClr>
                  </a:outerShdw>
                </a:effectLst>
                <a:latin typeface="+mj-lt"/>
                <a:cs typeface="Arial" pitchFamily="34" charset="0"/>
              </a:rPr>
              <a:t>2. Pengumpulan Data dalam Evaluasi Pemberdayaan Komunitas</a:t>
            </a:r>
            <a:endParaRPr lang="en-US" sz="3600" dirty="0">
              <a:solidFill>
                <a:schemeClr val="tx2">
                  <a:lumMod val="75000"/>
                </a:schemeClr>
              </a:solidFill>
              <a:effectLst>
                <a:outerShdw blurRad="38100" dist="38100" dir="2700000" algn="tl">
                  <a:srgbClr val="000000">
                    <a:alpha val="43137"/>
                  </a:srgbClr>
                </a:outerShdw>
              </a:effectLst>
              <a:latin typeface="+mj-lt"/>
              <a:cs typeface="Arial" pitchFamily="34" charset="0"/>
            </a:endParaRPr>
          </a:p>
        </p:txBody>
      </p:sp>
      <p:sp>
        <p:nvSpPr>
          <p:cNvPr id="5" name="Plaque 4"/>
          <p:cNvSpPr/>
          <p:nvPr/>
        </p:nvSpPr>
        <p:spPr>
          <a:xfrm>
            <a:off x="395536" y="1988840"/>
            <a:ext cx="2592288" cy="792088"/>
          </a:xfrm>
          <a:prstGeom prst="plaqu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smtClean="0">
                <a:solidFill>
                  <a:schemeClr val="bg1"/>
                </a:solidFill>
                <a:latin typeface="+mj-lt"/>
                <a:cs typeface="Arial" pitchFamily="34" charset="0"/>
              </a:rPr>
              <a:t>Diskusi Kelompok Terarah</a:t>
            </a:r>
            <a:endParaRPr lang="en-US" sz="2000" b="1" dirty="0">
              <a:solidFill>
                <a:schemeClr val="bg1"/>
              </a:solidFill>
              <a:latin typeface="+mj-lt"/>
              <a:cs typeface="Arial" pitchFamily="34" charset="0"/>
            </a:endParaRPr>
          </a:p>
        </p:txBody>
      </p:sp>
      <p:sp>
        <p:nvSpPr>
          <p:cNvPr id="6" name="Plaque 5"/>
          <p:cNvSpPr/>
          <p:nvPr/>
        </p:nvSpPr>
        <p:spPr>
          <a:xfrm>
            <a:off x="3203848" y="1988840"/>
            <a:ext cx="2592288" cy="792088"/>
          </a:xfrm>
          <a:prstGeom prst="plaqu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smtClean="0">
                <a:solidFill>
                  <a:schemeClr val="tx1">
                    <a:lumMod val="75000"/>
                    <a:lumOff val="25000"/>
                  </a:schemeClr>
                </a:solidFill>
                <a:latin typeface="+mj-lt"/>
                <a:cs typeface="Arial" pitchFamily="34" charset="0"/>
              </a:rPr>
              <a:t>Survei</a:t>
            </a:r>
            <a:endParaRPr lang="en-US" sz="2000" b="1" dirty="0">
              <a:solidFill>
                <a:schemeClr val="tx1">
                  <a:lumMod val="75000"/>
                  <a:lumOff val="25000"/>
                </a:schemeClr>
              </a:solidFill>
              <a:latin typeface="+mj-lt"/>
              <a:cs typeface="Arial" pitchFamily="34" charset="0"/>
            </a:endParaRPr>
          </a:p>
        </p:txBody>
      </p:sp>
      <p:sp>
        <p:nvSpPr>
          <p:cNvPr id="7" name="Plaque 6"/>
          <p:cNvSpPr/>
          <p:nvPr/>
        </p:nvSpPr>
        <p:spPr>
          <a:xfrm>
            <a:off x="6012160" y="1988840"/>
            <a:ext cx="2592288" cy="792088"/>
          </a:xfrm>
          <a:prstGeom prst="plaqu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smtClean="0">
                <a:solidFill>
                  <a:schemeClr val="tx1">
                    <a:lumMod val="75000"/>
                    <a:lumOff val="25000"/>
                  </a:schemeClr>
                </a:solidFill>
                <a:latin typeface="+mj-lt"/>
                <a:cs typeface="Arial" pitchFamily="34" charset="0"/>
              </a:rPr>
              <a:t>Observasi dan Wawancara</a:t>
            </a:r>
            <a:endParaRPr lang="en-US" sz="2000" b="1" dirty="0">
              <a:solidFill>
                <a:schemeClr val="tx1">
                  <a:lumMod val="75000"/>
                  <a:lumOff val="25000"/>
                </a:schemeClr>
              </a:solidFill>
              <a:latin typeface="+mj-lt"/>
              <a:cs typeface="Arial" pitchFamily="34" charset="0"/>
            </a:endParaRPr>
          </a:p>
        </p:txBody>
      </p:sp>
      <p:pic>
        <p:nvPicPr>
          <p:cNvPr id="9" name="Picture 8" descr="Gambar Diskusi Terarah.jpg"/>
          <p:cNvPicPr>
            <a:picLocks noChangeAspect="1"/>
          </p:cNvPicPr>
          <p:nvPr/>
        </p:nvPicPr>
        <p:blipFill>
          <a:blip r:embed="rId3" cstate="print"/>
          <a:stretch>
            <a:fillRect/>
          </a:stretch>
        </p:blipFill>
        <p:spPr>
          <a:xfrm>
            <a:off x="395536" y="2924944"/>
            <a:ext cx="2592288" cy="1872208"/>
          </a:xfrm>
          <a:prstGeom prst="rect">
            <a:avLst/>
          </a:prstGeom>
          <a:solidFill>
            <a:srgbClr val="FFFFFF">
              <a:shade val="85000"/>
            </a:srgbClr>
          </a:solidFill>
          <a:ln w="88900" cap="sq">
            <a:solidFill>
              <a:srgbClr val="FFFFFF"/>
            </a:solidFill>
            <a:miter lim="800000"/>
          </a:ln>
          <a:effectLst>
            <a:glow rad="101600">
              <a:srgbClr val="00B050">
                <a:alpha val="60000"/>
              </a:srgb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467544" y="5805264"/>
            <a:ext cx="2233961" cy="646331"/>
          </a:xfrm>
          <a:prstGeom prst="rect">
            <a:avLst/>
          </a:prstGeom>
        </p:spPr>
        <p:txBody>
          <a:bodyPr wrap="square">
            <a:spAutoFit/>
          </a:bodyPr>
          <a:lstStyle/>
          <a:p>
            <a:r>
              <a:rPr lang="en-US" sz="1200" b="1" dirty="0" smtClean="0">
                <a:latin typeface="Arial" pitchFamily="34" charset="0"/>
                <a:cs typeface="Arial" pitchFamily="34" charset="0"/>
              </a:rPr>
              <a:t>Sumber gambar: </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https://tinyurl.com/yxds94tu, https://tinyurl.com/yysh9v2p</a:t>
            </a:r>
            <a:endParaRPr lang="en-US" sz="1200" i="1" dirty="0">
              <a:latin typeface="Arial" pitchFamily="34" charset="0"/>
              <a:cs typeface="Arial" pitchFamily="34" charset="0"/>
            </a:endParaRPr>
          </a:p>
        </p:txBody>
      </p:sp>
      <p:pic>
        <p:nvPicPr>
          <p:cNvPr id="11" name="Picture 10" descr="survei.jpg"/>
          <p:cNvPicPr>
            <a:picLocks noChangeAspect="1"/>
          </p:cNvPicPr>
          <p:nvPr/>
        </p:nvPicPr>
        <p:blipFill>
          <a:blip r:embed="rId4" cstate="print"/>
          <a:stretch>
            <a:fillRect/>
          </a:stretch>
        </p:blipFill>
        <p:spPr>
          <a:xfrm>
            <a:off x="3419872" y="2996952"/>
            <a:ext cx="2232248" cy="1766836"/>
          </a:xfrm>
          <a:prstGeom prst="rect">
            <a:avLst/>
          </a:prstGeom>
          <a:solidFill>
            <a:srgbClr val="FFFFFF">
              <a:shade val="85000"/>
            </a:srgbClr>
          </a:solidFill>
          <a:ln w="88900" cap="sq">
            <a:solidFill>
              <a:srgbClr val="FFFFFF"/>
            </a:solidFill>
            <a:miter lim="800000"/>
          </a:ln>
          <a:effectLst>
            <a:glow rad="101600">
              <a:srgbClr val="92D050">
                <a:alpha val="60000"/>
              </a:srgb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9 Wartawan melakukan wawancara foto Hartono.jpg"/>
          <p:cNvPicPr>
            <a:picLocks noChangeAspect="1"/>
          </p:cNvPicPr>
          <p:nvPr/>
        </p:nvPicPr>
        <p:blipFill>
          <a:blip r:embed="rId5" cstate="print"/>
          <a:stretch>
            <a:fillRect/>
          </a:stretch>
        </p:blipFill>
        <p:spPr>
          <a:xfrm>
            <a:off x="6084168" y="2924944"/>
            <a:ext cx="2448272" cy="1872241"/>
          </a:xfrm>
          <a:prstGeom prst="rect">
            <a:avLst/>
          </a:prstGeom>
          <a:solidFill>
            <a:srgbClr val="FFFFFF">
              <a:shade val="85000"/>
            </a:srgbClr>
          </a:solidFill>
          <a:ln w="88900" cap="sq">
            <a:solidFill>
              <a:srgbClr val="FFFFFF"/>
            </a:solidFill>
            <a:miter lim="800000"/>
          </a:ln>
          <a:effectLst>
            <a:glow rad="101600">
              <a:srgbClr val="FFFF00">
                <a:alpha val="60000"/>
              </a:srgb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13"/>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10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1000"/>
                                        <p:tgtEl>
                                          <p:spTgt spid="7"/>
                                        </p:tgtEl>
                                      </p:cBhvr>
                                    </p:animEffect>
                                  </p:childTnLst>
                                </p:cTn>
                              </p:par>
                              <p:par>
                                <p:cTn id="29" presetID="18" presetClass="entr" presetSubtype="1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1000"/>
                                        <p:tgtEl>
                                          <p:spTgt spid="12"/>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1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7859216" cy="1143000"/>
          </a:xfrm>
        </p:spPr>
        <p:txBody>
          <a:bodyPr>
            <a:noAutofit/>
          </a:bodyPr>
          <a:lstStyle/>
          <a:p>
            <a:r>
              <a:rPr lang="id-ID" sz="3600" dirty="0" smtClean="0">
                <a:solidFill>
                  <a:schemeClr val="tx2">
                    <a:lumMod val="75000"/>
                  </a:schemeClr>
                </a:solidFill>
                <a:effectLst>
                  <a:outerShdw blurRad="38100" dist="38100" dir="2700000" algn="tl">
                    <a:srgbClr val="000000">
                      <a:alpha val="43137"/>
                    </a:srgbClr>
                  </a:outerShdw>
                </a:effectLst>
              </a:rPr>
              <a:t>C.</a:t>
            </a:r>
            <a:r>
              <a:rPr lang="en-ID" sz="3600" dirty="0" smtClean="0">
                <a:solidFill>
                  <a:schemeClr val="tx2">
                    <a:lumMod val="75000"/>
                  </a:schemeClr>
                </a:solidFill>
                <a:effectLst>
                  <a:outerShdw blurRad="38100" dist="38100" dir="2700000" algn="tl">
                    <a:srgbClr val="000000">
                      <a:alpha val="43137"/>
                    </a:srgbClr>
                  </a:outerShdw>
                </a:effectLst>
              </a:rPr>
              <a:t> </a:t>
            </a:r>
            <a:r>
              <a:rPr lang="id-ID" sz="3600" dirty="0" smtClean="0">
                <a:solidFill>
                  <a:schemeClr val="tx2">
                    <a:lumMod val="75000"/>
                  </a:schemeClr>
                </a:solidFill>
                <a:effectLst>
                  <a:outerShdw blurRad="38100" dist="38100" dir="2700000" algn="tl">
                    <a:srgbClr val="000000">
                      <a:alpha val="43137"/>
                    </a:srgbClr>
                  </a:outerShdw>
                </a:effectLst>
              </a:rPr>
              <a:t>Penyusunan Laporan Hasil Evaluasi Pemberdayaan Komunitas</a:t>
            </a:r>
            <a:endParaRPr lang="en-US" sz="3600" dirty="0">
              <a:solidFill>
                <a:schemeClr val="tx2">
                  <a:lumMod val="75000"/>
                </a:schemeClr>
              </a:solidFill>
              <a:effectLst>
                <a:outerShdw blurRad="38100" dist="38100" dir="2700000" algn="tl">
                  <a:srgbClr val="000000">
                    <a:alpha val="43137"/>
                  </a:srgbClr>
                </a:outerShdw>
              </a:effectLst>
            </a:endParaRPr>
          </a:p>
        </p:txBody>
      </p:sp>
      <p:sp>
        <p:nvSpPr>
          <p:cNvPr id="6" name="Pentagon 5"/>
          <p:cNvSpPr/>
          <p:nvPr/>
        </p:nvSpPr>
        <p:spPr>
          <a:xfrm>
            <a:off x="1043608" y="1844824"/>
            <a:ext cx="6984776" cy="936104"/>
          </a:xfrm>
          <a:prstGeom prst="homePlate">
            <a:avLst/>
          </a:prstGeom>
          <a:solidFill>
            <a:srgbClr val="B48500"/>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marL="360363" indent="-360363" fontAlgn="auto">
              <a:spcBef>
                <a:spcPts val="0"/>
              </a:spcBef>
              <a:spcAft>
                <a:spcPts val="0"/>
              </a:spcAft>
              <a:defRPr/>
            </a:pPr>
            <a:r>
              <a:rPr lang="en-ID" sz="2600" dirty="0" smtClean="0">
                <a:solidFill>
                  <a:schemeClr val="bg1"/>
                </a:solidFill>
                <a:latin typeface="+mj-lt"/>
              </a:rPr>
              <a:t>1. </a:t>
            </a:r>
            <a:r>
              <a:rPr lang="en-ID" sz="2600" dirty="0" smtClean="0">
                <a:solidFill>
                  <a:schemeClr val="bg1"/>
                </a:solidFill>
                <a:latin typeface="+mj-lt"/>
                <a:cs typeface="Arial" pitchFamily="34" charset="0"/>
              </a:rPr>
              <a:t>Contoh Sistematika Laporan Kegiatan Evaluasi Pemberdayaan Komunitas </a:t>
            </a:r>
            <a:endParaRPr lang="en-US" sz="2600" dirty="0">
              <a:solidFill>
                <a:schemeClr val="bg1"/>
              </a:solidFill>
              <a:latin typeface="+mj-lt"/>
            </a:endParaRPr>
          </a:p>
        </p:txBody>
      </p:sp>
      <p:sp>
        <p:nvSpPr>
          <p:cNvPr id="7" name="Pentagon 6"/>
          <p:cNvSpPr/>
          <p:nvPr/>
        </p:nvSpPr>
        <p:spPr>
          <a:xfrm>
            <a:off x="1043608" y="2852936"/>
            <a:ext cx="6984776" cy="936104"/>
          </a:xfrm>
          <a:prstGeom prst="homePlate">
            <a:avLst/>
          </a:prstGeom>
          <a:solidFill>
            <a:srgbClr val="CBC784"/>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marL="360363" indent="-360363" fontAlgn="auto">
              <a:spcBef>
                <a:spcPts val="0"/>
              </a:spcBef>
              <a:spcAft>
                <a:spcPts val="0"/>
              </a:spcAft>
              <a:defRPr/>
            </a:pPr>
            <a:r>
              <a:rPr lang="en-ID" sz="2600" dirty="0" smtClean="0">
                <a:solidFill>
                  <a:schemeClr val="tx1"/>
                </a:solidFill>
                <a:latin typeface="+mj-lt"/>
              </a:rPr>
              <a:t>2. </a:t>
            </a:r>
            <a:r>
              <a:rPr lang="en-ID" sz="2600" dirty="0" smtClean="0">
                <a:latin typeface="+mj-lt"/>
                <a:cs typeface="Arial" pitchFamily="34" charset="0"/>
              </a:rPr>
              <a:t>Teknik Penulisan Laporan Evaluasi Pemberdayaan</a:t>
            </a:r>
            <a:endParaRPr lang="en-US" sz="2600" dirty="0">
              <a:solidFill>
                <a:schemeClr val="tx1"/>
              </a:solidFill>
              <a:latin typeface="+mj-lt"/>
            </a:endParaRPr>
          </a:p>
        </p:txBody>
      </p:sp>
      <p:sp>
        <p:nvSpPr>
          <p:cNvPr id="8" name="Pentagon 7"/>
          <p:cNvSpPr/>
          <p:nvPr/>
        </p:nvSpPr>
        <p:spPr>
          <a:xfrm>
            <a:off x="1043608" y="3861048"/>
            <a:ext cx="6984776" cy="906124"/>
          </a:xfrm>
          <a:prstGeom prst="homePlate">
            <a:avLst/>
          </a:prstGeom>
          <a:solidFill>
            <a:srgbClr val="385195"/>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360363" indent="-360363" fontAlgn="auto">
              <a:spcBef>
                <a:spcPts val="0"/>
              </a:spcBef>
              <a:spcAft>
                <a:spcPts val="0"/>
              </a:spcAft>
              <a:defRPr/>
            </a:pPr>
            <a:r>
              <a:rPr lang="en-ID" sz="2800" dirty="0" smtClean="0">
                <a:solidFill>
                  <a:schemeClr val="bg1"/>
                </a:solidFill>
                <a:latin typeface="+mj-lt"/>
              </a:rPr>
              <a:t>3. </a:t>
            </a:r>
            <a:r>
              <a:rPr lang="en-ID" sz="2600" dirty="0" smtClean="0">
                <a:solidFill>
                  <a:schemeClr val="bg1"/>
                </a:solidFill>
                <a:latin typeface="+mj-lt"/>
                <a:cs typeface="Arial" pitchFamily="34" charset="0"/>
              </a:rPr>
              <a:t>Contoh Laporan Evaluasi Pemberdayaan Komunitas</a:t>
            </a:r>
            <a:endParaRPr lang="en-US" sz="2600" dirty="0">
              <a:solidFill>
                <a:schemeClr val="bg1"/>
              </a:solidFill>
              <a:latin typeface="+mj-lt"/>
            </a:endParaRPr>
          </a:p>
          <a:p>
            <a:pPr algn="ctr" fontAlgn="auto">
              <a:spcBef>
                <a:spcPts val="0"/>
              </a:spcBef>
              <a:spcAft>
                <a:spcPts val="0"/>
              </a:spcAft>
              <a:defRPr/>
            </a:pPr>
            <a:endParaRPr lang="en-US" dirty="0"/>
          </a:p>
        </p:txBody>
      </p:sp>
      <p:sp>
        <p:nvSpPr>
          <p:cNvPr id="10" name="Pentagon 9"/>
          <p:cNvSpPr/>
          <p:nvPr/>
        </p:nvSpPr>
        <p:spPr>
          <a:xfrm>
            <a:off x="1043608" y="4869160"/>
            <a:ext cx="6984776" cy="936104"/>
          </a:xfrm>
          <a:prstGeom prst="homePlate">
            <a:avLst/>
          </a:prstGeom>
          <a:solidFill>
            <a:srgbClr val="2199A4"/>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marL="360363" indent="-360363" fontAlgn="auto">
              <a:spcBef>
                <a:spcPts val="0"/>
              </a:spcBef>
              <a:spcAft>
                <a:spcPts val="0"/>
              </a:spcAft>
              <a:defRPr/>
            </a:pPr>
            <a:r>
              <a:rPr lang="en-ID" sz="2600" dirty="0" smtClean="0">
                <a:solidFill>
                  <a:schemeClr val="tx1"/>
                </a:solidFill>
                <a:latin typeface="+mj-lt"/>
              </a:rPr>
              <a:t>4. Manfaat Laporan Evaluasi Pemberdayaan Komunitas</a:t>
            </a:r>
            <a:endParaRPr lang="en-US" sz="26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9552" y="692696"/>
            <a:ext cx="7848872" cy="706090"/>
          </a:xfrm>
        </p:spPr>
        <p:txBody>
          <a:bodyPr>
            <a:normAutofit fontScale="90000"/>
          </a:bodyPr>
          <a:lstStyle/>
          <a:p>
            <a:pPr marL="441325" lvl="0" indent="-441325" algn="l">
              <a:tabLst>
                <a:tab pos="449263" algn="l"/>
              </a:tabLst>
            </a:pPr>
            <a:r>
              <a:rPr lang="id-ID" sz="3600" dirty="0" smtClean="0">
                <a:solidFill>
                  <a:schemeClr val="tx2">
                    <a:lumMod val="75000"/>
                  </a:schemeClr>
                </a:solidFill>
                <a:effectLst>
                  <a:outerShdw blurRad="38100" dist="38100" dir="2700000" algn="tl">
                    <a:srgbClr val="000000">
                      <a:alpha val="43137"/>
                    </a:srgbClr>
                  </a:outerShdw>
                </a:effectLst>
              </a:rPr>
              <a:t>1. 	Contoh Sistematika Laporan Kegiatan Evaluasi Pemberdayaan Komunitas </a:t>
            </a:r>
            <a:r>
              <a:rPr lang="en-US" dirty="0" smtClean="0"/>
              <a:t/>
            </a:r>
            <a:br>
              <a:rPr lang="en-US" dirty="0" smtClean="0"/>
            </a:br>
            <a:endParaRPr lang="en-US" dirty="0"/>
          </a:p>
        </p:txBody>
      </p:sp>
      <p:sp>
        <p:nvSpPr>
          <p:cNvPr id="3" name="Content Placeholder 2"/>
          <p:cNvSpPr>
            <a:spLocks noGrp="1"/>
          </p:cNvSpPr>
          <p:nvPr>
            <p:ph idx="1"/>
          </p:nvPr>
        </p:nvSpPr>
        <p:spPr>
          <a:xfrm>
            <a:off x="611560" y="1340768"/>
            <a:ext cx="7715200" cy="4392488"/>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28575">
            <a:solidFill>
              <a:schemeClr val="accent1"/>
            </a:solidFill>
            <a:prstDash val="dash"/>
          </a:ln>
        </p:spPr>
        <p:txBody>
          <a:bodyPr>
            <a:normAutofit fontScale="62500" lnSpcReduction="20000"/>
          </a:bodyPr>
          <a:lstStyle/>
          <a:p>
            <a:pPr>
              <a:buNone/>
            </a:pPr>
            <a:r>
              <a:rPr lang="id-ID" b="1" dirty="0" smtClean="0">
                <a:solidFill>
                  <a:srgbClr val="0070C0"/>
                </a:solidFill>
              </a:rPr>
              <a:t>Halaman Judul</a:t>
            </a:r>
          </a:p>
          <a:p>
            <a:pPr>
              <a:buNone/>
            </a:pPr>
            <a:r>
              <a:rPr lang="id-ID" b="1" dirty="0" smtClean="0">
                <a:solidFill>
                  <a:srgbClr val="0070C0"/>
                </a:solidFill>
              </a:rPr>
              <a:t>Halaman Pengesahan</a:t>
            </a:r>
          </a:p>
          <a:p>
            <a:pPr>
              <a:buNone/>
            </a:pPr>
            <a:r>
              <a:rPr lang="id-ID" b="1" dirty="0" smtClean="0">
                <a:solidFill>
                  <a:srgbClr val="0070C0"/>
                </a:solidFill>
              </a:rPr>
              <a:t>Kata Pengantar</a:t>
            </a:r>
          </a:p>
          <a:p>
            <a:pPr>
              <a:buNone/>
            </a:pPr>
            <a:r>
              <a:rPr lang="id-ID" b="1" dirty="0" smtClean="0">
                <a:solidFill>
                  <a:srgbClr val="0070C0"/>
                </a:solidFill>
              </a:rPr>
              <a:t>Daftar Isi</a:t>
            </a:r>
          </a:p>
          <a:p>
            <a:pPr>
              <a:buNone/>
            </a:pPr>
            <a:r>
              <a:rPr lang="id-ID" b="1" dirty="0" smtClean="0">
                <a:solidFill>
                  <a:srgbClr val="0070C0"/>
                </a:solidFill>
              </a:rPr>
              <a:t>Daftar Lampiran</a:t>
            </a:r>
          </a:p>
          <a:p>
            <a:pPr>
              <a:buNone/>
            </a:pPr>
            <a:r>
              <a:rPr lang="id-ID" b="1" dirty="0" smtClean="0">
                <a:solidFill>
                  <a:srgbClr val="0070C0"/>
                </a:solidFill>
              </a:rPr>
              <a:t>Ringkasan Kegiatan Evaluasi</a:t>
            </a:r>
          </a:p>
          <a:p>
            <a:pPr>
              <a:buNone/>
              <a:tabLst>
                <a:tab pos="1258888" algn="l"/>
              </a:tabLst>
            </a:pPr>
            <a:r>
              <a:rPr lang="id-ID" b="1" dirty="0" smtClean="0">
                <a:solidFill>
                  <a:srgbClr val="0070C0"/>
                </a:solidFill>
              </a:rPr>
              <a:t>Bab I</a:t>
            </a:r>
            <a:r>
              <a:rPr lang="id-ID" b="1" dirty="0">
                <a:solidFill>
                  <a:srgbClr val="0070C0"/>
                </a:solidFill>
              </a:rPr>
              <a:t> </a:t>
            </a:r>
            <a:r>
              <a:rPr lang="id-ID" b="1" dirty="0" smtClean="0">
                <a:solidFill>
                  <a:srgbClr val="0070C0"/>
                </a:solidFill>
              </a:rPr>
              <a:t>	Pendahuluan</a:t>
            </a:r>
          </a:p>
          <a:p>
            <a:pPr>
              <a:buNone/>
              <a:tabLst>
                <a:tab pos="1258888" algn="l"/>
              </a:tabLst>
            </a:pPr>
            <a:r>
              <a:rPr lang="id-ID" b="1" dirty="0" smtClean="0">
                <a:solidFill>
                  <a:srgbClr val="0070C0"/>
                </a:solidFill>
              </a:rPr>
              <a:t>Bab II 	Tinjauan Pustaka</a:t>
            </a:r>
          </a:p>
          <a:p>
            <a:pPr>
              <a:buNone/>
              <a:tabLst>
                <a:tab pos="1258888" algn="l"/>
              </a:tabLst>
            </a:pPr>
            <a:r>
              <a:rPr lang="id-ID" b="1" dirty="0" smtClean="0">
                <a:solidFill>
                  <a:srgbClr val="0070C0"/>
                </a:solidFill>
              </a:rPr>
              <a:t>Bab III	Pelaksanaan Evaluasi Pemberdayaan</a:t>
            </a:r>
          </a:p>
          <a:p>
            <a:pPr>
              <a:buNone/>
              <a:tabLst>
                <a:tab pos="1258888" algn="l"/>
              </a:tabLst>
            </a:pPr>
            <a:r>
              <a:rPr lang="id-ID" b="1" dirty="0" smtClean="0">
                <a:solidFill>
                  <a:srgbClr val="0070C0"/>
                </a:solidFill>
              </a:rPr>
              <a:t>Bab IV	Hasil dan Pembahasan Kegiatan Evaluasi Pemberdayaan</a:t>
            </a:r>
          </a:p>
          <a:p>
            <a:pPr>
              <a:buNone/>
              <a:tabLst>
                <a:tab pos="1258888" algn="l"/>
              </a:tabLst>
            </a:pPr>
            <a:r>
              <a:rPr lang="id-ID" b="1" dirty="0" smtClean="0">
                <a:solidFill>
                  <a:srgbClr val="0070C0"/>
                </a:solidFill>
              </a:rPr>
              <a:t>Bab V 	Kesimpulan dan Saran</a:t>
            </a:r>
          </a:p>
          <a:p>
            <a:pPr>
              <a:buNone/>
              <a:tabLst>
                <a:tab pos="1258888" algn="l"/>
              </a:tabLst>
            </a:pPr>
            <a:r>
              <a:rPr lang="id-ID" b="1" dirty="0" smtClean="0">
                <a:solidFill>
                  <a:srgbClr val="0070C0"/>
                </a:solidFill>
              </a:rPr>
              <a:t>Lampiran</a:t>
            </a:r>
          </a:p>
          <a:p>
            <a:pPr>
              <a:buNone/>
              <a:tabLst>
                <a:tab pos="1258888" algn="l"/>
              </a:tabLst>
            </a:pPr>
            <a:r>
              <a:rPr lang="id-ID" b="1" dirty="0" smtClean="0">
                <a:solidFill>
                  <a:srgbClr val="0070C0"/>
                </a:solidFill>
              </a:rPr>
              <a:t>Daftar Pustaka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par>
                                <p:cTn id="13" presetID="16" presetClass="entr" presetSubtype="26" fill="hold" grpId="0" nodeType="withEffect">
                                  <p:stCondLst>
                                    <p:cond delay="4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par>
                                <p:cTn id="16" presetID="16" presetClass="entr" presetSubtype="26" fill="hold" grpId="0" nodeType="withEffect">
                                  <p:stCondLst>
                                    <p:cond delay="9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par>
                                <p:cTn id="19" presetID="16" presetClass="entr" presetSubtype="26" fill="hold" grpId="0" nodeType="withEffect">
                                  <p:stCondLst>
                                    <p:cond delay="14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Horizontal)">
                                      <p:cBhvr>
                                        <p:cTn id="21" dur="500"/>
                                        <p:tgtEl>
                                          <p:spTgt spid="3">
                                            <p:txEl>
                                              <p:pRg st="3" end="3"/>
                                            </p:txEl>
                                          </p:spTgt>
                                        </p:tgtEl>
                                      </p:cBhvr>
                                    </p:animEffect>
                                  </p:childTnLst>
                                </p:cTn>
                              </p:par>
                              <p:par>
                                <p:cTn id="22" presetID="16" presetClass="entr" presetSubtype="26" fill="hold" grpId="0" nodeType="withEffect">
                                  <p:stCondLst>
                                    <p:cond delay="19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Horizontal)">
                                      <p:cBhvr>
                                        <p:cTn id="24" dur="500"/>
                                        <p:tgtEl>
                                          <p:spTgt spid="3">
                                            <p:txEl>
                                              <p:pRg st="4" end="4"/>
                                            </p:txEl>
                                          </p:spTgt>
                                        </p:tgtEl>
                                      </p:cBhvr>
                                    </p:animEffect>
                                  </p:childTnLst>
                                </p:cTn>
                              </p:par>
                              <p:par>
                                <p:cTn id="25" presetID="16" presetClass="entr" presetSubtype="26" fill="hold" grpId="0" nodeType="withEffect">
                                  <p:stCondLst>
                                    <p:cond delay="24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500"/>
                                        <p:tgtEl>
                                          <p:spTgt spid="3">
                                            <p:txEl>
                                              <p:pRg st="5" end="5"/>
                                            </p:txEl>
                                          </p:spTgt>
                                        </p:tgtEl>
                                      </p:cBhvr>
                                    </p:animEffect>
                                  </p:childTnLst>
                                </p:cTn>
                              </p:par>
                              <p:par>
                                <p:cTn id="28" presetID="16" presetClass="entr" presetSubtype="26" fill="hold" grpId="0" nodeType="withEffect">
                                  <p:stCondLst>
                                    <p:cond delay="280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Horizontal)">
                                      <p:cBhvr>
                                        <p:cTn id="30" dur="500"/>
                                        <p:tgtEl>
                                          <p:spTgt spid="3">
                                            <p:txEl>
                                              <p:pRg st="6" end="6"/>
                                            </p:txEl>
                                          </p:spTgt>
                                        </p:tgtEl>
                                      </p:cBhvr>
                                    </p:animEffect>
                                  </p:childTnLst>
                                </p:cTn>
                              </p:par>
                              <p:par>
                                <p:cTn id="31" presetID="16" presetClass="entr" presetSubtype="26" fill="hold" grpId="0" nodeType="withEffect">
                                  <p:stCondLst>
                                    <p:cond delay="310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Horizontal)">
                                      <p:cBhvr>
                                        <p:cTn id="33" dur="500"/>
                                        <p:tgtEl>
                                          <p:spTgt spid="3">
                                            <p:txEl>
                                              <p:pRg st="7" end="7"/>
                                            </p:txEl>
                                          </p:spTgt>
                                        </p:tgtEl>
                                      </p:cBhvr>
                                    </p:animEffect>
                                  </p:childTnLst>
                                </p:cTn>
                              </p:par>
                              <p:par>
                                <p:cTn id="34" presetID="16" presetClass="entr" presetSubtype="26" fill="hold" grpId="0" nodeType="withEffect">
                                  <p:stCondLst>
                                    <p:cond delay="370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Horizontal)">
                                      <p:cBhvr>
                                        <p:cTn id="36" dur="500"/>
                                        <p:tgtEl>
                                          <p:spTgt spid="3">
                                            <p:txEl>
                                              <p:pRg st="8" end="8"/>
                                            </p:txEl>
                                          </p:spTgt>
                                        </p:tgtEl>
                                      </p:cBhvr>
                                    </p:animEffect>
                                  </p:childTnLst>
                                </p:cTn>
                              </p:par>
                              <p:par>
                                <p:cTn id="37" presetID="16" presetClass="entr" presetSubtype="26" fill="hold" grpId="0" nodeType="withEffect">
                                  <p:stCondLst>
                                    <p:cond delay="410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Horizontal)">
                                      <p:cBhvr>
                                        <p:cTn id="39" dur="500"/>
                                        <p:tgtEl>
                                          <p:spTgt spid="3">
                                            <p:txEl>
                                              <p:pRg st="9" end="9"/>
                                            </p:txEl>
                                          </p:spTgt>
                                        </p:tgtEl>
                                      </p:cBhvr>
                                    </p:animEffect>
                                  </p:childTnLst>
                                </p:cTn>
                              </p:par>
                              <p:par>
                                <p:cTn id="40" presetID="16" presetClass="entr" presetSubtype="26" fill="hold" grpId="0" nodeType="withEffect">
                                  <p:stCondLst>
                                    <p:cond delay="450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Horizontal)">
                                      <p:cBhvr>
                                        <p:cTn id="42" dur="500"/>
                                        <p:tgtEl>
                                          <p:spTgt spid="3">
                                            <p:txEl>
                                              <p:pRg st="10" end="10"/>
                                            </p:txEl>
                                          </p:spTgt>
                                        </p:tgtEl>
                                      </p:cBhvr>
                                    </p:animEffect>
                                  </p:childTnLst>
                                </p:cTn>
                              </p:par>
                              <p:par>
                                <p:cTn id="43" presetID="16" presetClass="entr" presetSubtype="26" fill="hold" grpId="0" nodeType="withEffect">
                                  <p:stCondLst>
                                    <p:cond delay="490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arn(inHorizontal)">
                                      <p:cBhvr>
                                        <p:cTn id="45" dur="500"/>
                                        <p:tgtEl>
                                          <p:spTgt spid="3">
                                            <p:txEl>
                                              <p:pRg st="11" end="11"/>
                                            </p:txEl>
                                          </p:spTgt>
                                        </p:tgtEl>
                                      </p:cBhvr>
                                    </p:animEffect>
                                  </p:childTnLst>
                                </p:cTn>
                              </p:par>
                              <p:par>
                                <p:cTn id="46" presetID="16" presetClass="entr" presetSubtype="26" fill="hold" grpId="0" nodeType="withEffect">
                                  <p:stCondLst>
                                    <p:cond delay="530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arn(inHorizontal)">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pPr algn="l">
              <a:tabLst>
                <a:tab pos="539750" algn="l"/>
              </a:tabLst>
            </a:pPr>
            <a:r>
              <a:rPr lang="id-ID" dirty="0" smtClean="0">
                <a:solidFill>
                  <a:schemeClr val="tx2">
                    <a:lumMod val="75000"/>
                  </a:schemeClr>
                </a:solidFill>
                <a:effectLst>
                  <a:outerShdw blurRad="38100" dist="38100" dir="2700000" algn="tl">
                    <a:srgbClr val="000000">
                      <a:alpha val="43137"/>
                    </a:srgbClr>
                  </a:outerShdw>
                </a:effectLst>
              </a:rPr>
              <a:t>2. 	Teknik Penulisan Laporan Evaluasi 	Pemberdayaan</a:t>
            </a:r>
            <a:endParaRPr lang="en-US" dirty="0">
              <a:solidFill>
                <a:schemeClr val="tx2">
                  <a:lumMod val="75000"/>
                </a:schemeClr>
              </a:solidFill>
              <a:effectLst>
                <a:outerShdw blurRad="38100" dist="38100" dir="2700000" algn="tl">
                  <a:srgbClr val="000000">
                    <a:alpha val="43137"/>
                  </a:srgbClr>
                </a:outerShdw>
              </a:effectLst>
            </a:endParaRPr>
          </a:p>
        </p:txBody>
      </p:sp>
      <p:grpSp>
        <p:nvGrpSpPr>
          <p:cNvPr id="3" name="Group 12"/>
          <p:cNvGrpSpPr/>
          <p:nvPr/>
        </p:nvGrpSpPr>
        <p:grpSpPr>
          <a:xfrm>
            <a:off x="467544" y="1628800"/>
            <a:ext cx="6768752" cy="3816424"/>
            <a:chOff x="436236" y="1628800"/>
            <a:chExt cx="8240220" cy="4464496"/>
          </a:xfrm>
        </p:grpSpPr>
        <p:sp>
          <p:nvSpPr>
            <p:cNvPr id="6" name="Oval 5"/>
            <p:cNvSpPr/>
            <p:nvPr/>
          </p:nvSpPr>
          <p:spPr>
            <a:xfrm>
              <a:off x="436236" y="2723866"/>
              <a:ext cx="3055644" cy="2274366"/>
            </a:xfrm>
            <a:prstGeom prst="ellipse">
              <a:avLst/>
            </a:prstGeom>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Teknik penulisan laporan evaluasi yang perlu diperhatikan</a:t>
              </a:r>
              <a:endParaRPr lang="en-US" b="1" dirty="0"/>
            </a:p>
          </p:txBody>
        </p:sp>
        <p:sp>
          <p:nvSpPr>
            <p:cNvPr id="7" name="Snip Single Corner Rectangle 6"/>
            <p:cNvSpPr/>
            <p:nvPr/>
          </p:nvSpPr>
          <p:spPr>
            <a:xfrm>
              <a:off x="4788024" y="1628800"/>
              <a:ext cx="3888432" cy="792088"/>
            </a:xfrm>
            <a:prstGeom prst="snip1Rect">
              <a:avLst/>
            </a:prstGeom>
            <a:solidFill>
              <a:schemeClr val="tx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chemeClr val="tx1"/>
                  </a:solidFill>
                </a:rPr>
                <a:t>Bahasa</a:t>
              </a:r>
              <a:endParaRPr lang="en-US" sz="2800" dirty="0">
                <a:solidFill>
                  <a:schemeClr val="tx1"/>
                </a:solidFill>
              </a:endParaRPr>
            </a:p>
          </p:txBody>
        </p:sp>
        <p:sp>
          <p:nvSpPr>
            <p:cNvPr id="8" name="Snip Single Corner Rectangle 7"/>
            <p:cNvSpPr/>
            <p:nvPr/>
          </p:nvSpPr>
          <p:spPr>
            <a:xfrm>
              <a:off x="4788024" y="2780928"/>
              <a:ext cx="3888432" cy="792088"/>
            </a:xfrm>
            <a:prstGeom prst="snip1Rect">
              <a:avLst/>
            </a:prstGeom>
            <a:solidFill>
              <a:schemeClr val="tx2">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chemeClr val="tx1"/>
                  </a:solidFill>
                </a:rPr>
                <a:t>Notasi Ilmiah</a:t>
              </a:r>
              <a:endParaRPr lang="en-US" sz="2800" dirty="0">
                <a:solidFill>
                  <a:schemeClr val="tx1"/>
                </a:solidFill>
              </a:endParaRPr>
            </a:p>
          </p:txBody>
        </p:sp>
        <p:sp>
          <p:nvSpPr>
            <p:cNvPr id="9" name="Snip Single Corner Rectangle 8"/>
            <p:cNvSpPr/>
            <p:nvPr/>
          </p:nvSpPr>
          <p:spPr>
            <a:xfrm>
              <a:off x="4788024" y="4005063"/>
              <a:ext cx="3888432" cy="824696"/>
            </a:xfrm>
            <a:prstGeom prst="snip1Rect">
              <a:avLst/>
            </a:prstGeom>
            <a:solidFill>
              <a:schemeClr val="tx2">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rPr>
                <a:t>Penulisan Daftar Pustaka</a:t>
              </a:r>
              <a:endParaRPr lang="en-US" sz="2400" dirty="0">
                <a:solidFill>
                  <a:schemeClr val="tx1"/>
                </a:solidFill>
              </a:endParaRPr>
            </a:p>
          </p:txBody>
        </p:sp>
        <p:sp>
          <p:nvSpPr>
            <p:cNvPr id="10" name="Snip Single Corner Rectangle 9"/>
            <p:cNvSpPr/>
            <p:nvPr/>
          </p:nvSpPr>
          <p:spPr>
            <a:xfrm>
              <a:off x="4788024" y="5301208"/>
              <a:ext cx="3888432" cy="792088"/>
            </a:xfrm>
            <a:prstGeom prst="snip1Rect">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Tata Letak Penulisan</a:t>
              </a:r>
              <a:endParaRPr lang="en-US" sz="2400" dirty="0"/>
            </a:p>
          </p:txBody>
        </p:sp>
        <p:cxnSp>
          <p:nvCxnSpPr>
            <p:cNvPr id="12" name="Straight Arrow Connector 11"/>
            <p:cNvCxnSpPr>
              <a:stCxn id="6" idx="6"/>
            </p:cNvCxnSpPr>
            <p:nvPr/>
          </p:nvCxnSpPr>
          <p:spPr>
            <a:xfrm flipV="1">
              <a:off x="3491880" y="2060850"/>
              <a:ext cx="1152128" cy="1800199"/>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6"/>
            </p:cNvCxnSpPr>
            <p:nvPr/>
          </p:nvCxnSpPr>
          <p:spPr>
            <a:xfrm flipV="1">
              <a:off x="3491880" y="3212976"/>
              <a:ext cx="1224136" cy="64807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6"/>
            </p:cNvCxnSpPr>
            <p:nvPr/>
          </p:nvCxnSpPr>
          <p:spPr>
            <a:xfrm>
              <a:off x="3491880" y="3861049"/>
              <a:ext cx="1152128" cy="504055"/>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6"/>
            </p:cNvCxnSpPr>
            <p:nvPr/>
          </p:nvCxnSpPr>
          <p:spPr>
            <a:xfrm>
              <a:off x="3491880" y="3861049"/>
              <a:ext cx="1224136" cy="1872207"/>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pPr>
              <a:tabLst>
                <a:tab pos="539750" algn="l"/>
              </a:tabLst>
            </a:pPr>
            <a:r>
              <a:rPr lang="id-ID" dirty="0" smtClean="0">
                <a:solidFill>
                  <a:schemeClr val="tx2">
                    <a:lumMod val="75000"/>
                  </a:schemeClr>
                </a:solidFill>
                <a:effectLst>
                  <a:outerShdw blurRad="38100" dist="38100" dir="2700000" algn="tl">
                    <a:srgbClr val="000000">
                      <a:alpha val="43137"/>
                    </a:srgbClr>
                  </a:outerShdw>
                </a:effectLst>
              </a:rPr>
              <a:t>3. 	Contoh Laporan Evaluasi 	Pemberdayaan</a:t>
            </a:r>
            <a:endParaRPr lang="en-US"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7787208" cy="1252736"/>
          </a:xfrm>
          <a:ln w="12700">
            <a:solidFill>
              <a:srgbClr val="00B050"/>
            </a:solidFill>
            <a:prstDash val="lgDash"/>
          </a:ln>
        </p:spPr>
        <p:txBody>
          <a:bodyPr/>
          <a:lstStyle/>
          <a:p>
            <a:pPr algn="ctr">
              <a:buNone/>
            </a:pPr>
            <a:r>
              <a:rPr lang="id-ID" sz="4000" b="1" dirty="0" smtClean="0">
                <a:solidFill>
                  <a:srgbClr val="00B050"/>
                </a:solidFill>
              </a:rPr>
              <a:t>C</a:t>
            </a:r>
            <a:r>
              <a:rPr lang="id-ID" dirty="0" smtClean="0"/>
              <a:t>ontoh laporan evaluasi pemberdayaan dapat diunduh pada laman</a:t>
            </a:r>
            <a:endParaRPr lang="en-US" dirty="0"/>
          </a:p>
        </p:txBody>
      </p:sp>
      <p:sp>
        <p:nvSpPr>
          <p:cNvPr id="6" name="Rounded Rectangle 5"/>
          <p:cNvSpPr/>
          <p:nvPr/>
        </p:nvSpPr>
        <p:spPr>
          <a:xfrm>
            <a:off x="2483768" y="3068960"/>
            <a:ext cx="4032448" cy="792088"/>
          </a:xfrm>
          <a:prstGeom prst="roundRect">
            <a:avLst/>
          </a:prstGeom>
          <a:solidFill>
            <a:srgbClr val="FF7D0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i="1" dirty="0" smtClean="0"/>
              <a:t>https://tinyurl.com/yxja29ho</a:t>
            </a:r>
            <a:endParaRPr lang="en-US" sz="2400" i="1" dirty="0"/>
          </a:p>
        </p:txBody>
      </p:sp>
      <p:sp>
        <p:nvSpPr>
          <p:cNvPr id="7" name="Rectangle 6"/>
          <p:cNvSpPr/>
          <p:nvPr/>
        </p:nvSpPr>
        <p:spPr>
          <a:xfrm>
            <a:off x="683568" y="4293096"/>
            <a:ext cx="4536504" cy="1692771"/>
          </a:xfrm>
          <a:prstGeom prst="rect">
            <a:avLst/>
          </a:prstGeom>
          <a:ln w="28575">
            <a:solidFill>
              <a:srgbClr val="FFA150"/>
            </a:solidFill>
          </a:ln>
        </p:spPr>
        <p:txBody>
          <a:bodyPr wrap="square">
            <a:spAutoFit/>
          </a:bodyPr>
          <a:lstStyle/>
          <a:p>
            <a:pPr>
              <a:buNone/>
            </a:pPr>
            <a:r>
              <a:rPr lang="id-ID" sz="3200" b="1" dirty="0" smtClean="0">
                <a:solidFill>
                  <a:srgbClr val="00B050"/>
                </a:solidFill>
              </a:rPr>
              <a:t>A</a:t>
            </a:r>
            <a:r>
              <a:rPr lang="id-ID" sz="2400" dirty="0" smtClean="0"/>
              <a:t>nda dapat mencari contoh lain yang berkaitan dengan laporan evaluasi pemberdayaan di perpustakaan atau jurnal.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strVal val="#ppt_w*0.7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animEffect transition="in" filter="fade">
                                      <p:cBhvr>
                                        <p:cTn id="9" dur="500"/>
                                        <p:tgtEl>
                                          <p:spTgt spid="3">
                                            <p:bg/>
                                          </p:spTgt>
                                        </p:tgtEl>
                                      </p:cBhvr>
                                    </p:animEffect>
                                  </p:childTnLst>
                                </p:cTn>
                              </p:par>
                              <p:par>
                                <p:cTn id="10" presetID="53" presetClass="entr" presetSubtype="0" fill="hold" grpId="1"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1"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42" presetClass="entr" presetSubtype="0"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build="p" animBg="1"/>
      <p:bldP spid="6" grpId="0" animBg="1"/>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ID" sz="3600" dirty="0" smtClean="0">
                <a:solidFill>
                  <a:schemeClr val="tx2">
                    <a:lumMod val="75000"/>
                  </a:schemeClr>
                </a:solidFill>
                <a:effectLst>
                  <a:outerShdw blurRad="38100" dist="38100" dir="2700000" algn="tl">
                    <a:srgbClr val="000000">
                      <a:alpha val="43137"/>
                    </a:srgbClr>
                  </a:outerShdw>
                </a:effectLst>
              </a:rPr>
              <a:t>4</a:t>
            </a:r>
            <a:r>
              <a:rPr lang="id-ID" sz="3600" dirty="0" smtClean="0">
                <a:solidFill>
                  <a:schemeClr val="tx2">
                    <a:lumMod val="75000"/>
                  </a:schemeClr>
                </a:solidFill>
                <a:effectLst>
                  <a:outerShdw blurRad="38100" dist="38100" dir="2700000" algn="tl">
                    <a:srgbClr val="000000">
                      <a:alpha val="43137"/>
                    </a:srgbClr>
                  </a:outerShdw>
                </a:effectLst>
              </a:rPr>
              <a:t>. </a:t>
            </a:r>
            <a:r>
              <a:rPr lang="en-ID" sz="3600" dirty="0" smtClean="0">
                <a:solidFill>
                  <a:schemeClr val="tx2">
                    <a:lumMod val="75000"/>
                  </a:schemeClr>
                </a:solidFill>
                <a:effectLst>
                  <a:outerShdw blurRad="38100" dist="38100" dir="2700000" algn="tl">
                    <a:srgbClr val="000000">
                      <a:alpha val="43137"/>
                    </a:srgbClr>
                  </a:outerShdw>
                </a:effectLst>
              </a:rPr>
              <a:t>Manfaat </a:t>
            </a:r>
            <a:r>
              <a:rPr lang="id-ID" sz="3600" dirty="0" smtClean="0">
                <a:solidFill>
                  <a:schemeClr val="tx2">
                    <a:lumMod val="75000"/>
                  </a:schemeClr>
                </a:solidFill>
                <a:effectLst>
                  <a:outerShdw blurRad="38100" dist="38100" dir="2700000" algn="tl">
                    <a:srgbClr val="000000">
                      <a:alpha val="43137"/>
                    </a:srgbClr>
                  </a:outerShdw>
                </a:effectLst>
              </a:rPr>
              <a:t>Laporan Evaluasi</a:t>
            </a:r>
            <a:r>
              <a:rPr lang="en-ID" sz="3600" dirty="0" smtClean="0">
                <a:solidFill>
                  <a:schemeClr val="tx2">
                    <a:lumMod val="75000"/>
                  </a:schemeClr>
                </a:solidFill>
                <a:effectLst>
                  <a:outerShdw blurRad="38100" dist="38100" dir="2700000" algn="tl">
                    <a:srgbClr val="000000">
                      <a:alpha val="43137"/>
                    </a:srgbClr>
                  </a:outerShdw>
                </a:effectLst>
              </a:rPr>
              <a:t> </a:t>
            </a:r>
            <a:r>
              <a:rPr lang="id-ID" sz="3600" dirty="0" smtClean="0">
                <a:solidFill>
                  <a:schemeClr val="tx2">
                    <a:lumMod val="75000"/>
                  </a:schemeClr>
                </a:solidFill>
                <a:effectLst>
                  <a:outerShdw blurRad="38100" dist="38100" dir="2700000" algn="tl">
                    <a:srgbClr val="000000">
                      <a:alpha val="43137"/>
                    </a:srgbClr>
                  </a:outerShdw>
                </a:effectLst>
              </a:rPr>
              <a:t>Pemberdayaan</a:t>
            </a:r>
            <a:r>
              <a:rPr lang="en-ID" sz="3600" dirty="0" smtClean="0">
                <a:solidFill>
                  <a:schemeClr val="tx2">
                    <a:lumMod val="75000"/>
                  </a:schemeClr>
                </a:solidFill>
                <a:effectLst>
                  <a:outerShdw blurRad="38100" dist="38100" dir="2700000" algn="tl">
                    <a:srgbClr val="000000">
                      <a:alpha val="43137"/>
                    </a:srgbClr>
                  </a:outerShdw>
                </a:effectLst>
              </a:rPr>
              <a:t> Komunitas</a:t>
            </a:r>
            <a:endParaRPr lang="en-US" sz="3600" dirty="0"/>
          </a:p>
        </p:txBody>
      </p:sp>
      <p:sp>
        <p:nvSpPr>
          <p:cNvPr id="3" name="Content Placeholder 2"/>
          <p:cNvSpPr>
            <a:spLocks noGrp="1"/>
          </p:cNvSpPr>
          <p:nvPr>
            <p:ph idx="1"/>
          </p:nvPr>
        </p:nvSpPr>
        <p:spPr>
          <a:xfrm>
            <a:off x="1619672" y="1700808"/>
            <a:ext cx="5770984" cy="576064"/>
          </a:xfrm>
        </p:spPr>
        <p:style>
          <a:lnRef idx="3">
            <a:schemeClr val="lt1"/>
          </a:lnRef>
          <a:fillRef idx="1">
            <a:schemeClr val="accent6"/>
          </a:fillRef>
          <a:effectRef idx="1">
            <a:schemeClr val="accent6"/>
          </a:effectRef>
          <a:fontRef idx="minor">
            <a:schemeClr val="lt1"/>
          </a:fontRef>
        </p:style>
        <p:txBody>
          <a:bodyPr>
            <a:noAutofit/>
          </a:bodyPr>
          <a:lstStyle/>
          <a:p>
            <a:pPr marL="0" indent="0" algn="ctr">
              <a:buNone/>
            </a:pPr>
            <a:r>
              <a:rPr lang="en-ID" sz="2400" dirty="0" smtClean="0"/>
              <a:t>Laporan evaluasi dapat bermanfaat bagi:</a:t>
            </a:r>
            <a:endParaRPr lang="en-US" sz="2400" dirty="0"/>
          </a:p>
        </p:txBody>
      </p:sp>
      <p:sp>
        <p:nvSpPr>
          <p:cNvPr id="4" name="Rounded Rectangle 3"/>
          <p:cNvSpPr/>
          <p:nvPr/>
        </p:nvSpPr>
        <p:spPr>
          <a:xfrm>
            <a:off x="1475656" y="4005064"/>
            <a:ext cx="1728192" cy="1152128"/>
          </a:xfrm>
          <a:prstGeom prst="roundRect">
            <a:avLst/>
          </a:prstGeom>
          <a:solidFill>
            <a:srgbClr val="FF9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Kegiatan program pemberdayaan</a:t>
            </a:r>
            <a:endParaRPr lang="en-US" dirty="0"/>
          </a:p>
        </p:txBody>
      </p:sp>
      <p:sp>
        <p:nvSpPr>
          <p:cNvPr id="5" name="Rounded Rectangle 4"/>
          <p:cNvSpPr/>
          <p:nvPr/>
        </p:nvSpPr>
        <p:spPr>
          <a:xfrm>
            <a:off x="5724128" y="4005064"/>
            <a:ext cx="1728192" cy="1152128"/>
          </a:xfrm>
          <a:prstGeom prst="roundRect">
            <a:avLst/>
          </a:prstGeom>
          <a:solidFill>
            <a:srgbClr val="EED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solidFill>
                  <a:schemeClr val="tx1">
                    <a:lumMod val="75000"/>
                    <a:lumOff val="25000"/>
                  </a:schemeClr>
                </a:solidFill>
              </a:rPr>
              <a:t>Pelaksana evaluasi</a:t>
            </a:r>
            <a:endParaRPr lang="en-US" dirty="0">
              <a:solidFill>
                <a:schemeClr val="tx1">
                  <a:lumMod val="75000"/>
                  <a:lumOff val="25000"/>
                </a:schemeClr>
              </a:solidFill>
            </a:endParaRPr>
          </a:p>
        </p:txBody>
      </p:sp>
      <p:sp>
        <p:nvSpPr>
          <p:cNvPr id="6" name="Rounded Rectangle 5"/>
          <p:cNvSpPr/>
          <p:nvPr/>
        </p:nvSpPr>
        <p:spPr>
          <a:xfrm>
            <a:off x="3635896" y="4005064"/>
            <a:ext cx="1728192" cy="1152128"/>
          </a:xfrm>
          <a:prstGeom prst="roundRect">
            <a:avLst/>
          </a:prstGeom>
          <a:solidFill>
            <a:srgbClr val="7BB3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Fasilitator pemberdayaan</a:t>
            </a:r>
            <a:endParaRPr lang="en-US" dirty="0"/>
          </a:p>
        </p:txBody>
      </p:sp>
      <p:cxnSp>
        <p:nvCxnSpPr>
          <p:cNvPr id="8" name="Elbow Connector 7"/>
          <p:cNvCxnSpPr>
            <a:stCxn id="3" idx="2"/>
            <a:endCxn id="4" idx="0"/>
          </p:cNvCxnSpPr>
          <p:nvPr/>
        </p:nvCxnSpPr>
        <p:spPr>
          <a:xfrm rot="5400000">
            <a:off x="2558362" y="2058262"/>
            <a:ext cx="1728192" cy="21654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 idx="2"/>
            <a:endCxn id="5" idx="0"/>
          </p:cNvCxnSpPr>
          <p:nvPr/>
        </p:nvCxnSpPr>
        <p:spPr>
          <a:xfrm rot="16200000" flipH="1">
            <a:off x="4682598" y="2099438"/>
            <a:ext cx="1728192" cy="208306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2"/>
            <a:endCxn id="6" idx="0"/>
          </p:cNvCxnSpPr>
          <p:nvPr/>
        </p:nvCxnSpPr>
        <p:spPr>
          <a:xfrm flipH="1">
            <a:off x="4499992" y="2276872"/>
            <a:ext cx="5172" cy="1728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ID" dirty="0" smtClean="0">
                <a:solidFill>
                  <a:schemeClr val="tx1">
                    <a:lumMod val="65000"/>
                    <a:lumOff val="35000"/>
                  </a:schemeClr>
                </a:solidFill>
                <a:effectLst>
                  <a:outerShdw blurRad="38100" dist="38100" dir="2700000" algn="tl">
                    <a:srgbClr val="000000">
                      <a:alpha val="43137"/>
                    </a:srgbClr>
                  </a:outerShdw>
                </a:effectLst>
              </a:rPr>
              <a:t>5. Agen </a:t>
            </a:r>
            <a:r>
              <a:rPr lang="id-ID" dirty="0" smtClean="0">
                <a:solidFill>
                  <a:schemeClr val="tx1">
                    <a:lumMod val="65000"/>
                    <a:lumOff val="35000"/>
                  </a:schemeClr>
                </a:solidFill>
                <a:effectLst>
                  <a:outerShdw blurRad="38100" dist="38100" dir="2700000" algn="tl">
                    <a:srgbClr val="000000">
                      <a:alpha val="43137"/>
                    </a:srgbClr>
                  </a:outerShdw>
                </a:effectLst>
              </a:rPr>
              <a:t>Perubahan Sosial</a:t>
            </a:r>
            <a:endParaRPr lang="en-US" dirty="0">
              <a:solidFill>
                <a:schemeClr val="tx1">
                  <a:lumMod val="65000"/>
                  <a:lumOff val="35000"/>
                </a:schemeClr>
              </a:solidFill>
            </a:endParaRPr>
          </a:p>
        </p:txBody>
      </p:sp>
      <p:sp>
        <p:nvSpPr>
          <p:cNvPr id="4" name="Rounded Rectangle 3"/>
          <p:cNvSpPr/>
          <p:nvPr/>
        </p:nvSpPr>
        <p:spPr>
          <a:xfrm>
            <a:off x="2771800" y="1628800"/>
            <a:ext cx="3816424" cy="576064"/>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Agen Perubahan Sosial</a:t>
            </a:r>
            <a:endParaRPr lang="en-US" dirty="0"/>
          </a:p>
        </p:txBody>
      </p:sp>
      <p:sp>
        <p:nvSpPr>
          <p:cNvPr id="5" name="Down Arrow 4"/>
          <p:cNvSpPr/>
          <p:nvPr/>
        </p:nvSpPr>
        <p:spPr>
          <a:xfrm>
            <a:off x="4427984" y="2348880"/>
            <a:ext cx="432048" cy="576064"/>
          </a:xfrm>
          <a:prstGeom prst="down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3648" y="3356992"/>
            <a:ext cx="6480720" cy="1200329"/>
          </a:xfrm>
          <a:prstGeom prst="rect">
            <a:avLst/>
          </a:prstGeom>
          <a:noFill/>
          <a:ln>
            <a:solidFill>
              <a:srgbClr val="FF5050"/>
            </a:solidFill>
            <a:prstDash val="lgDash"/>
          </a:ln>
          <a:effectLst>
            <a:glow rad="101600">
              <a:srgbClr val="FFFF00">
                <a:alpha val="60000"/>
              </a:srgbClr>
            </a:glow>
          </a:effectLst>
        </p:spPr>
        <p:txBody>
          <a:bodyPr wrap="square" rtlCol="0">
            <a:spAutoFit/>
          </a:bodyPr>
          <a:lstStyle/>
          <a:p>
            <a:pPr algn="ctr"/>
            <a:r>
              <a:rPr lang="en-ID" sz="2400" dirty="0" smtClean="0"/>
              <a:t>Merupakan pihak yang mempelopori, merencanakan, dan melaksanakan perubahan sosial. Adapun perannya sebagai berikut.</a:t>
            </a:r>
            <a:endParaRPr lang="en-US" sz="2400" dirty="0"/>
          </a:p>
        </p:txBody>
      </p:sp>
      <p:sp>
        <p:nvSpPr>
          <p:cNvPr id="7" name="Rounded Rectangle 6"/>
          <p:cNvSpPr/>
          <p:nvPr/>
        </p:nvSpPr>
        <p:spPr>
          <a:xfrm>
            <a:off x="455496" y="5373216"/>
            <a:ext cx="1944216" cy="720080"/>
          </a:xfrm>
          <a:prstGeom prst="roundRect">
            <a:avLst/>
          </a:prstGeom>
          <a:solidFill>
            <a:srgbClr val="E56D3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Katalisator</a:t>
            </a:r>
            <a:endParaRPr lang="en-US" dirty="0"/>
          </a:p>
        </p:txBody>
      </p:sp>
      <p:sp>
        <p:nvSpPr>
          <p:cNvPr id="8" name="Rounded Rectangle 7"/>
          <p:cNvSpPr/>
          <p:nvPr/>
        </p:nvSpPr>
        <p:spPr>
          <a:xfrm>
            <a:off x="2492226" y="5373216"/>
            <a:ext cx="1944216" cy="720080"/>
          </a:xfrm>
          <a:prstGeom prst="roundRect">
            <a:avLst/>
          </a:prstGeom>
          <a:solidFill>
            <a:srgbClr val="E0CF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solidFill>
                  <a:schemeClr val="tx1">
                    <a:lumMod val="65000"/>
                    <a:lumOff val="35000"/>
                  </a:schemeClr>
                </a:solidFill>
              </a:rPr>
              <a:t>Pemberi  solusi</a:t>
            </a:r>
            <a:endParaRPr lang="en-US" dirty="0">
              <a:solidFill>
                <a:schemeClr val="tx1">
                  <a:lumMod val="65000"/>
                  <a:lumOff val="35000"/>
                </a:schemeClr>
              </a:solidFill>
            </a:endParaRPr>
          </a:p>
        </p:txBody>
      </p:sp>
      <p:sp>
        <p:nvSpPr>
          <p:cNvPr id="9" name="Rounded Rectangle 8"/>
          <p:cNvSpPr/>
          <p:nvPr/>
        </p:nvSpPr>
        <p:spPr>
          <a:xfrm>
            <a:off x="4532914" y="5388206"/>
            <a:ext cx="1944216" cy="720080"/>
          </a:xfrm>
          <a:prstGeom prst="roundRect">
            <a:avLst/>
          </a:prstGeom>
          <a:solidFill>
            <a:srgbClr val="68A82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Pembantu proses perubahan</a:t>
            </a:r>
            <a:endParaRPr lang="en-US" dirty="0"/>
          </a:p>
        </p:txBody>
      </p:sp>
      <p:sp>
        <p:nvSpPr>
          <p:cNvPr id="10" name="Rounded Rectangle 9"/>
          <p:cNvSpPr/>
          <p:nvPr/>
        </p:nvSpPr>
        <p:spPr>
          <a:xfrm>
            <a:off x="6549050" y="5388206"/>
            <a:ext cx="1944216" cy="720080"/>
          </a:xfrm>
          <a:prstGeom prst="roundRect">
            <a:avLst/>
          </a:prstGeom>
          <a:solidFill>
            <a:srgbClr val="5EDFD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i="1" dirty="0" smtClean="0">
                <a:solidFill>
                  <a:schemeClr val="tx1">
                    <a:lumMod val="65000"/>
                    <a:lumOff val="35000"/>
                  </a:schemeClr>
                </a:solidFill>
              </a:rPr>
              <a:t>Linker</a:t>
            </a:r>
            <a:endParaRPr lang="en-US" b="1" i="1" dirty="0">
              <a:solidFill>
                <a:schemeClr val="tx1">
                  <a:lumMod val="65000"/>
                  <a:lumOff val="35000"/>
                </a:schemeClr>
              </a:solidFill>
            </a:endParaRPr>
          </a:p>
        </p:txBody>
      </p:sp>
      <p:cxnSp>
        <p:nvCxnSpPr>
          <p:cNvPr id="12" name="Elbow Connector 11"/>
          <p:cNvCxnSpPr>
            <a:stCxn id="6" idx="2"/>
            <a:endCxn id="7" idx="0"/>
          </p:cNvCxnSpPr>
          <p:nvPr/>
        </p:nvCxnSpPr>
        <p:spPr>
          <a:xfrm rot="5400000">
            <a:off x="2627859" y="3357066"/>
            <a:ext cx="815895" cy="321640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6" idx="2"/>
            <a:endCxn id="8" idx="0"/>
          </p:cNvCxnSpPr>
          <p:nvPr/>
        </p:nvCxnSpPr>
        <p:spPr>
          <a:xfrm rot="5400000">
            <a:off x="3646224" y="4375431"/>
            <a:ext cx="815895" cy="117967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9" idx="0"/>
          </p:cNvCxnSpPr>
          <p:nvPr/>
        </p:nvCxnSpPr>
        <p:spPr>
          <a:xfrm rot="16200000" flipH="1">
            <a:off x="4659073" y="4542256"/>
            <a:ext cx="830885" cy="86101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2"/>
            <a:endCxn id="10" idx="0"/>
          </p:cNvCxnSpPr>
          <p:nvPr/>
        </p:nvCxnSpPr>
        <p:spPr>
          <a:xfrm rot="16200000" flipH="1">
            <a:off x="5667141" y="3534188"/>
            <a:ext cx="830885" cy="287715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53"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plus(in)">
                                      <p:cBhvr>
                                        <p:cTn id="26" dur="2000"/>
                                        <p:tgtEl>
                                          <p:spTgt spid="12"/>
                                        </p:tgtEl>
                                      </p:cBhvr>
                                    </p:animEffect>
                                  </p:childTnLst>
                                </p:cTn>
                              </p:par>
                              <p:par>
                                <p:cTn id="27" presetID="1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plus(in)">
                                      <p:cBhvr>
                                        <p:cTn id="29" dur="2000"/>
                                        <p:tgtEl>
                                          <p:spTgt spid="14"/>
                                        </p:tgtEl>
                                      </p:cBhvr>
                                    </p:animEffect>
                                  </p:childTnLst>
                                </p:cTn>
                              </p:par>
                              <p:par>
                                <p:cTn id="30" presetID="1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plus(in)">
                                      <p:cBhvr>
                                        <p:cTn id="32" dur="2000"/>
                                        <p:tgtEl>
                                          <p:spTgt spid="16"/>
                                        </p:tgtEl>
                                      </p:cBhvr>
                                    </p:animEffect>
                                  </p:childTnLst>
                                </p:cTn>
                              </p:par>
                              <p:par>
                                <p:cTn id="33" presetID="1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plus(in)">
                                      <p:cBhvr>
                                        <p:cTn id="35" dur="2000"/>
                                        <p:tgtEl>
                                          <p:spTgt spid="18"/>
                                        </p:tgtEl>
                                      </p:cBhvr>
                                    </p:animEffect>
                                  </p:childTnLst>
                                </p:cTn>
                              </p:par>
                              <p:par>
                                <p:cTn id="36" presetID="42" presetClass="entr" presetSubtype="0" fill="hold" grpId="0" nodeType="withEffect">
                                  <p:stCondLst>
                                    <p:cond delay="15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5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5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50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sp>
        <p:nvSpPr>
          <p:cNvPr id="5" name="Title 1"/>
          <p:cNvSpPr txBox="1">
            <a:spLocks/>
          </p:cNvSpPr>
          <p:nvPr/>
        </p:nvSpPr>
        <p:spPr>
          <a:xfrm>
            <a:off x="539552" y="4077072"/>
            <a:ext cx="4176464" cy="936104"/>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D" sz="7200" b="1" i="0" u="none" strike="noStrike" kern="1200" cap="none" spc="0" normalizeH="0" baseline="0" noProof="0" smtClean="0">
                <a:ln w="22225">
                  <a:gradFill>
                    <a:gsLst>
                      <a:gs pos="1000">
                        <a:srgbClr val="FFC000"/>
                      </a:gs>
                      <a:gs pos="50000">
                        <a:schemeClr val="accent1">
                          <a:tint val="44500"/>
                          <a:satMod val="160000"/>
                        </a:schemeClr>
                      </a:gs>
                      <a:gs pos="100000">
                        <a:schemeClr val="accent1">
                          <a:tint val="23500"/>
                          <a:satMod val="160000"/>
                        </a:schemeClr>
                      </a:gs>
                    </a:gsLst>
                    <a:lin ang="5400000" scaled="0"/>
                  </a:gradFill>
                </a:ln>
                <a:solidFill>
                  <a:srgbClr val="008A3E"/>
                </a:solidFill>
                <a:effectLst/>
                <a:uLnTx/>
                <a:uFillTx/>
                <a:latin typeface="+mj-lt"/>
                <a:ea typeface="+mj-ea"/>
                <a:cs typeface="+mj-cs"/>
              </a:rPr>
              <a:t>Terima Kasih</a:t>
            </a:r>
            <a:endParaRPr kumimoji="0" lang="en-US" sz="7200" b="0" i="0" u="none" strike="noStrike" kern="1200" cap="none" spc="0" normalizeH="0" baseline="0" noProof="0" dirty="0" smtClean="0">
              <a:ln w="22225">
                <a:gradFill>
                  <a:gsLst>
                    <a:gs pos="1000">
                      <a:srgbClr val="FFC000"/>
                    </a:gs>
                    <a:gs pos="50000">
                      <a:schemeClr val="accent1">
                        <a:tint val="44500"/>
                        <a:satMod val="160000"/>
                      </a:schemeClr>
                    </a:gs>
                    <a:gs pos="100000">
                      <a:schemeClr val="accent1">
                        <a:tint val="23500"/>
                        <a:satMod val="160000"/>
                      </a:schemeClr>
                    </a:gs>
                  </a:gsLst>
                  <a:lin ang="5400000" scaled="0"/>
                </a:gradFill>
              </a:ln>
              <a:solidFill>
                <a:srgbClr val="008A3E"/>
              </a:solidFill>
              <a:effectLst/>
              <a:uLnTx/>
              <a:uFillTx/>
              <a:latin typeface="+mj-lt"/>
              <a:ea typeface="+mj-ea"/>
              <a:cs typeface="+mj-cs"/>
            </a:endParaRPr>
          </a:p>
        </p:txBody>
      </p:sp>
      <p:sp>
        <p:nvSpPr>
          <p:cNvPr id="6" name="Action Button: Home 5">
            <a:hlinkClick r:id="rId3" action="ppaction://hlinksldjump" highlightClick="1"/>
          </p:cNvPr>
          <p:cNvSpPr/>
          <p:nvPr/>
        </p:nvSpPr>
        <p:spPr>
          <a:xfrm>
            <a:off x="467544" y="5877272"/>
            <a:ext cx="792088" cy="575122"/>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500034" y="285728"/>
            <a:ext cx="8229600" cy="1143000"/>
          </a:xfrm>
          <a:ln>
            <a:noFill/>
          </a:ln>
        </p:spPr>
        <p:style>
          <a:lnRef idx="2">
            <a:schemeClr val="accent1"/>
          </a:lnRef>
          <a:fillRef idx="1">
            <a:schemeClr val="lt1"/>
          </a:fillRef>
          <a:effectRef idx="0">
            <a:schemeClr val="accent1"/>
          </a:effectRef>
          <a:fontRef idx="minor">
            <a:schemeClr val="dk1"/>
          </a:fontRef>
        </p:style>
        <p:txBody>
          <a:bodyPr/>
          <a:lstStyle/>
          <a:p>
            <a:r>
              <a:rPr lang="en-ID" dirty="0" smtClean="0">
                <a:solidFill>
                  <a:schemeClr val="tx1">
                    <a:lumMod val="65000"/>
                    <a:lumOff val="35000"/>
                  </a:schemeClr>
                </a:solidFill>
                <a:effectLst>
                  <a:outerShdw blurRad="38100" dist="38100" dir="2700000" algn="tl">
                    <a:srgbClr val="000000">
                      <a:alpha val="43137"/>
                    </a:srgbClr>
                  </a:outerShdw>
                </a:effectLst>
              </a:rPr>
              <a:t>6</a:t>
            </a:r>
            <a:r>
              <a:rPr lang="id-ID" dirty="0" smtClean="0">
                <a:solidFill>
                  <a:schemeClr val="tx1">
                    <a:lumMod val="65000"/>
                    <a:lumOff val="35000"/>
                  </a:schemeClr>
                </a:solidFill>
                <a:effectLst>
                  <a:outerShdw blurRad="38100" dist="38100" dir="2700000" algn="tl">
                    <a:srgbClr val="000000">
                      <a:alpha val="43137"/>
                    </a:srgbClr>
                  </a:outerShdw>
                </a:effectLst>
              </a:rPr>
              <a:t>.</a:t>
            </a:r>
            <a:r>
              <a:rPr lang="en-ID" dirty="0" smtClean="0">
                <a:solidFill>
                  <a:schemeClr val="tx1">
                    <a:lumMod val="65000"/>
                    <a:lumOff val="35000"/>
                  </a:schemeClr>
                </a:solidFill>
                <a:effectLst>
                  <a:outerShdw blurRad="38100" dist="38100" dir="2700000" algn="tl">
                    <a:srgbClr val="000000">
                      <a:alpha val="43137"/>
                    </a:srgbClr>
                  </a:outerShdw>
                </a:effectLst>
              </a:rPr>
              <a:t> </a:t>
            </a:r>
            <a:r>
              <a:rPr lang="id-ID" dirty="0" smtClean="0">
                <a:solidFill>
                  <a:schemeClr val="tx1">
                    <a:lumMod val="65000"/>
                    <a:lumOff val="35000"/>
                  </a:schemeClr>
                </a:solidFill>
                <a:effectLst>
                  <a:outerShdw blurRad="38100" dist="38100" dir="2700000" algn="tl">
                    <a:srgbClr val="000000">
                      <a:alpha val="43137"/>
                    </a:srgbClr>
                  </a:outerShdw>
                </a:effectLst>
              </a:rPr>
              <a:t>Teori Perubahan Sosial</a:t>
            </a:r>
            <a:endParaRPr lang="id-ID" dirty="0">
              <a:solidFill>
                <a:schemeClr val="tx1">
                  <a:lumMod val="65000"/>
                  <a:lumOff val="35000"/>
                </a:schemeClr>
              </a:solidFill>
              <a:effectLst>
                <a:outerShdw blurRad="38100" dist="38100" dir="2700000" algn="tl">
                  <a:srgbClr val="000000">
                    <a:alpha val="43137"/>
                  </a:srgbClr>
                </a:outerShdw>
              </a:effectLst>
            </a:endParaRPr>
          </a:p>
        </p:txBody>
      </p:sp>
      <p:sp>
        <p:nvSpPr>
          <p:cNvPr id="5" name="Rounded Rectangle 4">
            <a:hlinkClick r:id="" action="ppaction://noaction" highlightClick="1"/>
            <a:hlinkHover r:id="" action="ppaction://noaction" highlightClick="1"/>
          </p:cNvPr>
          <p:cNvSpPr/>
          <p:nvPr/>
        </p:nvSpPr>
        <p:spPr>
          <a:xfrm>
            <a:off x="899592" y="2060848"/>
            <a:ext cx="3786214"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d-ID" sz="3200" dirty="0" smtClean="0">
                <a:solidFill>
                  <a:schemeClr val="tx1"/>
                </a:solidFill>
                <a:latin typeface="Arial" pitchFamily="34" charset="0"/>
                <a:cs typeface="Arial" pitchFamily="34" charset="0"/>
              </a:rPr>
              <a:t>Teori Evolus</a:t>
            </a:r>
            <a:r>
              <a:rPr lang="en-ID" sz="3200" dirty="0" smtClean="0">
                <a:solidFill>
                  <a:schemeClr val="tx1"/>
                </a:solidFill>
                <a:latin typeface="Arial" pitchFamily="34" charset="0"/>
                <a:cs typeface="Arial" pitchFamily="34" charset="0"/>
              </a:rPr>
              <a:t>i</a:t>
            </a:r>
            <a:endParaRPr lang="id-ID" sz="3200" dirty="0">
              <a:solidFill>
                <a:schemeClr val="tx1"/>
              </a:solidFill>
              <a:latin typeface="Arial" pitchFamily="34" charset="0"/>
              <a:cs typeface="Arial" pitchFamily="34" charset="0"/>
            </a:endParaRPr>
          </a:p>
        </p:txBody>
      </p:sp>
      <p:sp>
        <p:nvSpPr>
          <p:cNvPr id="6" name="Rounded Rectangle 5"/>
          <p:cNvSpPr/>
          <p:nvPr/>
        </p:nvSpPr>
        <p:spPr>
          <a:xfrm>
            <a:off x="2828418" y="4132550"/>
            <a:ext cx="3786214" cy="8806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3200" dirty="0" smtClean="0">
                <a:solidFill>
                  <a:schemeClr val="tx1"/>
                </a:solidFill>
                <a:latin typeface="Arial" pitchFamily="34" charset="0"/>
                <a:cs typeface="Arial" pitchFamily="34" charset="0"/>
              </a:rPr>
              <a:t>Teori Fungsionalis</a:t>
            </a:r>
            <a:endParaRPr lang="id-ID" sz="3200" dirty="0">
              <a:solidFill>
                <a:schemeClr val="tx1"/>
              </a:solidFill>
              <a:latin typeface="Arial" pitchFamily="34" charset="0"/>
              <a:cs typeface="Arial" pitchFamily="34" charset="0"/>
            </a:endParaRPr>
          </a:p>
        </p:txBody>
      </p:sp>
      <p:sp>
        <p:nvSpPr>
          <p:cNvPr id="7" name="Rounded Rectangle 6"/>
          <p:cNvSpPr/>
          <p:nvPr/>
        </p:nvSpPr>
        <p:spPr>
          <a:xfrm>
            <a:off x="4114302" y="5132682"/>
            <a:ext cx="3786214" cy="8165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3200" dirty="0" smtClean="0">
                <a:solidFill>
                  <a:schemeClr val="tx1"/>
                </a:solidFill>
                <a:latin typeface="Arial" pitchFamily="34" charset="0"/>
                <a:cs typeface="Arial" pitchFamily="34" charset="0"/>
              </a:rPr>
              <a:t>Teori Konflik</a:t>
            </a:r>
            <a:endParaRPr lang="id-ID" sz="3200" dirty="0">
              <a:solidFill>
                <a:schemeClr val="tx1"/>
              </a:solidFill>
              <a:latin typeface="Arial" pitchFamily="34" charset="0"/>
              <a:cs typeface="Arial" pitchFamily="34" charset="0"/>
            </a:endParaRPr>
          </a:p>
        </p:txBody>
      </p:sp>
      <p:sp>
        <p:nvSpPr>
          <p:cNvPr id="9" name="Rounded Rectangle 8">
            <a:hlinkClick r:id="" action="ppaction://noaction" highlightClick="1"/>
            <a:hlinkHover r:id="" action="ppaction://noaction" highlightClick="1"/>
          </p:cNvPr>
          <p:cNvSpPr/>
          <p:nvPr/>
        </p:nvSpPr>
        <p:spPr>
          <a:xfrm>
            <a:off x="1685410" y="3060980"/>
            <a:ext cx="3786214" cy="857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D" sz="3200" dirty="0" smtClean="0">
                <a:solidFill>
                  <a:schemeClr val="tx1"/>
                </a:solidFill>
                <a:latin typeface="Arial" pitchFamily="34" charset="0"/>
                <a:cs typeface="Arial" pitchFamily="34" charset="0"/>
              </a:rPr>
              <a:t>Teori Siklus</a:t>
            </a:r>
            <a:endParaRPr lang="id-ID" sz="3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pPr algn="l">
              <a:buFont typeface="Wingdings" pitchFamily="2" charset="2"/>
              <a:buChar char="v"/>
            </a:pPr>
            <a:r>
              <a:rPr lang="en-ID" sz="3600" dirty="0" smtClean="0">
                <a:solidFill>
                  <a:schemeClr val="tx1">
                    <a:lumMod val="65000"/>
                    <a:lumOff val="35000"/>
                  </a:schemeClr>
                </a:solidFill>
                <a:effectLst>
                  <a:outerShdw blurRad="38100" dist="38100" dir="2700000" algn="tl">
                    <a:srgbClr val="000000">
                      <a:alpha val="43137"/>
                    </a:srgbClr>
                  </a:outerShdw>
                </a:effectLst>
              </a:rPr>
              <a:t> Teori Evolusi</a:t>
            </a:r>
            <a:endParaRPr lang="en-US" sz="3600" dirty="0">
              <a:solidFill>
                <a:schemeClr val="tx1">
                  <a:lumMod val="65000"/>
                  <a:lumOff val="35000"/>
                </a:schemeClr>
              </a:solidFill>
              <a:effectLst>
                <a:outerShdw blurRad="38100" dist="38100" dir="2700000" algn="tl">
                  <a:srgbClr val="000000">
                    <a:alpha val="43137"/>
                  </a:srgbClr>
                </a:outerShdw>
              </a:effectLst>
            </a:endParaRPr>
          </a:p>
        </p:txBody>
      </p:sp>
      <p:sp>
        <p:nvSpPr>
          <p:cNvPr id="4" name="Content Placeholder 14"/>
          <p:cNvSpPr txBox="1">
            <a:spLocks/>
          </p:cNvSpPr>
          <p:nvPr/>
        </p:nvSpPr>
        <p:spPr>
          <a:xfrm>
            <a:off x="395536" y="1628801"/>
            <a:ext cx="3888432" cy="4176464"/>
          </a:xfrm>
          <a:prstGeom prst="rect">
            <a:avLst/>
          </a:prstGeom>
          <a:ln w="19050">
            <a:solidFill>
              <a:srgbClr val="FF5050"/>
            </a:solidFill>
          </a:ln>
        </p:spPr>
        <p:txBody>
          <a:bodyPr/>
          <a:lstStyle/>
          <a:p>
            <a:pPr marL="342900" indent="-342900">
              <a:spcBef>
                <a:spcPct val="20000"/>
              </a:spcBef>
              <a:buFont typeface="Wingdings" pitchFamily="2" charset="2"/>
              <a:buChar char="Ø"/>
              <a:defRPr/>
            </a:pPr>
            <a:r>
              <a:rPr lang="id-ID" sz="2400" b="1" dirty="0" smtClean="0">
                <a:solidFill>
                  <a:srgbClr val="FF0000"/>
                </a:solidFill>
              </a:rPr>
              <a:t>M</a:t>
            </a:r>
            <a:r>
              <a:rPr lang="id-ID" sz="2400" dirty="0" smtClean="0"/>
              <a:t>asyarakat mengalami perubahan dalam kehidupannya secara perlahan-lahan sesuai arah tahapannya.</a:t>
            </a: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Wingdings" pitchFamily="2" charset="2"/>
              <a:buChar char="Ø"/>
              <a:defRPr/>
            </a:pPr>
            <a:r>
              <a:rPr lang="id-ID" sz="2400" b="1" dirty="0" smtClean="0">
                <a:solidFill>
                  <a:srgbClr val="FF0000"/>
                </a:solidFill>
              </a:rPr>
              <a:t>M</a:t>
            </a:r>
            <a:r>
              <a:rPr lang="id-ID" sz="2400" dirty="0" smtClean="0"/>
              <a:t>asyarakat bergerak dalam satu garis linier menuju satu titik tertentu dimulai dari tahap primitif, tradisional, sampai modern.</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4" descr="4 teori evolusi ilustrasi Arnold DC.tif"/>
          <p:cNvPicPr>
            <a:picLocks noChangeAspect="1"/>
          </p:cNvPicPr>
          <p:nvPr/>
        </p:nvPicPr>
        <p:blipFill>
          <a:blip r:embed="rId3" cstate="print"/>
          <a:srcRect t="17903"/>
          <a:stretch>
            <a:fillRect/>
          </a:stretch>
        </p:blipFill>
        <p:spPr>
          <a:xfrm>
            <a:off x="4572000" y="1916832"/>
            <a:ext cx="4225805" cy="2311353"/>
          </a:xfrm>
          <a:prstGeom prst="rect">
            <a:avLst/>
          </a:prstGeom>
          <a:effectLst>
            <a:glow rad="101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l">
              <a:buFont typeface="Wingdings" pitchFamily="2" charset="2"/>
              <a:buChar char="v"/>
            </a:pPr>
            <a:r>
              <a:rPr lang="en-ID" dirty="0" smtClean="0">
                <a:solidFill>
                  <a:schemeClr val="tx1">
                    <a:lumMod val="65000"/>
                    <a:lumOff val="35000"/>
                  </a:schemeClr>
                </a:solidFill>
                <a:effectLst>
                  <a:outerShdw blurRad="38100" dist="38100" dir="2700000" algn="tl">
                    <a:srgbClr val="000000">
                      <a:alpha val="43137"/>
                    </a:srgbClr>
                  </a:outerShdw>
                </a:effectLst>
              </a:rPr>
              <a:t> </a:t>
            </a:r>
            <a:r>
              <a:rPr lang="en-ID" sz="3600" dirty="0" smtClean="0">
                <a:solidFill>
                  <a:schemeClr val="tx1">
                    <a:lumMod val="65000"/>
                    <a:lumOff val="35000"/>
                  </a:schemeClr>
                </a:solidFill>
                <a:effectLst>
                  <a:outerShdw blurRad="38100" dist="38100" dir="2700000" algn="tl">
                    <a:srgbClr val="000000">
                      <a:alpha val="43137"/>
                    </a:srgbClr>
                  </a:outerShdw>
                </a:effectLst>
              </a:rPr>
              <a:t>Teori Siklus</a:t>
            </a:r>
            <a:endParaRPr lang="en-US" sz="3600" dirty="0"/>
          </a:p>
        </p:txBody>
      </p:sp>
      <p:sp>
        <p:nvSpPr>
          <p:cNvPr id="4" name="Content Placeholder 14"/>
          <p:cNvSpPr txBox="1">
            <a:spLocks/>
          </p:cNvSpPr>
          <p:nvPr/>
        </p:nvSpPr>
        <p:spPr>
          <a:xfrm>
            <a:off x="539552" y="1556793"/>
            <a:ext cx="3888432" cy="4320480"/>
          </a:xfrm>
          <a:prstGeom prst="rect">
            <a:avLst/>
          </a:prstGeom>
          <a:ln w="28575">
            <a:solidFill>
              <a:srgbClr val="EEDB00"/>
            </a:solidFill>
          </a:ln>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FF5050"/>
                </a:solidFill>
                <a:effectLst/>
                <a:uLnTx/>
                <a:uFillTx/>
                <a:latin typeface="+mn-lt"/>
                <a:ea typeface="+mn-ea"/>
                <a:cs typeface="+mn-cs"/>
              </a:rPr>
              <a:t>P</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erubahan sosial bagaikan roda yang berputar.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FF5050"/>
                </a:solidFill>
                <a:effectLst/>
                <a:uLnTx/>
                <a:uFillTx/>
                <a:latin typeface="+mn-lt"/>
                <a:ea typeface="+mn-ea"/>
                <a:cs typeface="+mn-cs"/>
              </a:rPr>
              <a:t>K</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emajuan dan kemunduran sebuah peradaban merupakan bagian dari sifat alam yang tidak dapat dikendalikan manusia.</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8" descr="5 teori siklus ilustrasi Arnold DC.tif"/>
          <p:cNvPicPr>
            <a:picLocks noChangeAspect="1"/>
          </p:cNvPicPr>
          <p:nvPr/>
        </p:nvPicPr>
        <p:blipFill>
          <a:blip r:embed="rId3" cstate="print"/>
          <a:srcRect t="18192"/>
          <a:stretch>
            <a:fillRect/>
          </a:stretch>
        </p:blipFill>
        <p:spPr>
          <a:xfrm>
            <a:off x="4768004" y="2132857"/>
            <a:ext cx="3978686" cy="2160240"/>
          </a:xfrm>
          <a:prstGeom prst="rect">
            <a:avLst/>
          </a:prstGeom>
          <a:effectLst>
            <a:glow rad="101600">
              <a:srgbClr val="FFFF00">
                <a:alpha val="40000"/>
              </a:srgb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3" name="Title 1"/>
          <p:cNvSpPr>
            <a:spLocks noGrp="1"/>
          </p:cNvSpPr>
          <p:nvPr>
            <p:ph type="title"/>
          </p:nvPr>
        </p:nvSpPr>
        <p:spPr>
          <a:xfrm>
            <a:off x="467544" y="404664"/>
            <a:ext cx="8229600" cy="1143000"/>
          </a:xfrm>
        </p:spPr>
        <p:txBody>
          <a:bodyPr/>
          <a:lstStyle/>
          <a:p>
            <a:pPr algn="l">
              <a:buFont typeface="Wingdings" pitchFamily="2" charset="2"/>
              <a:buChar char="v"/>
            </a:pPr>
            <a:r>
              <a:rPr lang="en-ID" dirty="0" smtClean="0">
                <a:solidFill>
                  <a:schemeClr val="tx1">
                    <a:lumMod val="65000"/>
                    <a:lumOff val="35000"/>
                  </a:schemeClr>
                </a:solidFill>
                <a:effectLst>
                  <a:outerShdw blurRad="38100" dist="38100" dir="2700000" algn="tl">
                    <a:srgbClr val="000000">
                      <a:alpha val="43137"/>
                    </a:srgbClr>
                  </a:outerShdw>
                </a:effectLst>
              </a:rPr>
              <a:t> </a:t>
            </a:r>
            <a:r>
              <a:rPr lang="en-ID" sz="3600" dirty="0" smtClean="0">
                <a:solidFill>
                  <a:schemeClr val="tx1">
                    <a:lumMod val="65000"/>
                    <a:lumOff val="35000"/>
                  </a:schemeClr>
                </a:solidFill>
                <a:effectLst>
                  <a:outerShdw blurRad="38100" dist="38100" dir="2700000" algn="tl">
                    <a:srgbClr val="000000">
                      <a:alpha val="43137"/>
                    </a:srgbClr>
                  </a:outerShdw>
                </a:effectLst>
              </a:rPr>
              <a:t>Teori Fungsionalis</a:t>
            </a:r>
            <a:endParaRPr lang="en-US" sz="3600" dirty="0"/>
          </a:p>
        </p:txBody>
      </p:sp>
      <p:graphicFrame>
        <p:nvGraphicFramePr>
          <p:cNvPr id="4" name="Content Placeholder 7"/>
          <p:cNvGraphicFramePr>
            <a:graphicFrameLocks/>
          </p:cNvGraphicFramePr>
          <p:nvPr/>
        </p:nvGraphicFramePr>
        <p:xfrm>
          <a:off x="971600" y="1556792"/>
          <a:ext cx="6779096"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733F925-6CCD-46A2-BDAC-403812EE1B9E}"/>
                                            </p:graphicEl>
                                          </p:spTgt>
                                        </p:tgtEl>
                                        <p:attrNameLst>
                                          <p:attrName>style.visibility</p:attrName>
                                        </p:attrNameLst>
                                      </p:cBhvr>
                                      <p:to>
                                        <p:strVal val="visible"/>
                                      </p:to>
                                    </p:set>
                                    <p:anim calcmode="lin" valueType="num">
                                      <p:cBhvr additive="base">
                                        <p:cTn id="7" dur="2000" fill="hold"/>
                                        <p:tgtEl>
                                          <p:spTgt spid="4">
                                            <p:graphicEl>
                                              <a:dgm id="{C733F925-6CCD-46A2-BDAC-403812EE1B9E}"/>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graphicEl>
                                              <a:dgm id="{C733F925-6CCD-46A2-BDAC-403812EE1B9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870FD7D9-2D06-460D-BFA5-B7A8C189419E}"/>
                                            </p:graphicEl>
                                          </p:spTgt>
                                        </p:tgtEl>
                                        <p:attrNameLst>
                                          <p:attrName>style.visibility</p:attrName>
                                        </p:attrNameLst>
                                      </p:cBhvr>
                                      <p:to>
                                        <p:strVal val="visible"/>
                                      </p:to>
                                    </p:set>
                                    <p:anim calcmode="lin" valueType="num">
                                      <p:cBhvr additive="base">
                                        <p:cTn id="11" dur="2000" fill="hold"/>
                                        <p:tgtEl>
                                          <p:spTgt spid="4">
                                            <p:graphicEl>
                                              <a:dgm id="{870FD7D9-2D06-460D-BFA5-B7A8C189419E}"/>
                                            </p:graphic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graphicEl>
                                              <a:dgm id="{870FD7D9-2D06-460D-BFA5-B7A8C189419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1BA1F8EA-23A7-4D71-98BC-794ED5F4DCD5}"/>
                                            </p:graphicEl>
                                          </p:spTgt>
                                        </p:tgtEl>
                                        <p:attrNameLst>
                                          <p:attrName>style.visibility</p:attrName>
                                        </p:attrNameLst>
                                      </p:cBhvr>
                                      <p:to>
                                        <p:strVal val="visible"/>
                                      </p:to>
                                    </p:set>
                                    <p:anim calcmode="lin" valueType="num">
                                      <p:cBhvr additive="base">
                                        <p:cTn id="15" dur="2000" fill="hold"/>
                                        <p:tgtEl>
                                          <p:spTgt spid="4">
                                            <p:graphicEl>
                                              <a:dgm id="{1BA1F8EA-23A7-4D71-98BC-794ED5F4DCD5}"/>
                                            </p:graphicEl>
                                          </p:spTgt>
                                        </p:tgtEl>
                                        <p:attrNameLst>
                                          <p:attrName>ppt_x</p:attrName>
                                        </p:attrNameLst>
                                      </p:cBhvr>
                                      <p:tavLst>
                                        <p:tav tm="0">
                                          <p:val>
                                            <p:strVal val="#ppt_x"/>
                                          </p:val>
                                        </p:tav>
                                        <p:tav tm="100000">
                                          <p:val>
                                            <p:strVal val="#ppt_x"/>
                                          </p:val>
                                        </p:tav>
                                      </p:tavLst>
                                    </p:anim>
                                    <p:anim calcmode="lin" valueType="num">
                                      <p:cBhvr additive="base">
                                        <p:cTn id="16" dur="2000" fill="hold"/>
                                        <p:tgtEl>
                                          <p:spTgt spid="4">
                                            <p:graphicEl>
                                              <a:dgm id="{1BA1F8EA-23A7-4D71-98BC-794ED5F4DCD5}"/>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49D02899-37F7-4957-BA90-728AE3240703}"/>
                                            </p:graphicEl>
                                          </p:spTgt>
                                        </p:tgtEl>
                                        <p:attrNameLst>
                                          <p:attrName>style.visibility</p:attrName>
                                        </p:attrNameLst>
                                      </p:cBhvr>
                                      <p:to>
                                        <p:strVal val="visible"/>
                                      </p:to>
                                    </p:set>
                                    <p:anim calcmode="lin" valueType="num">
                                      <p:cBhvr additive="base">
                                        <p:cTn id="19" dur="2000" fill="hold"/>
                                        <p:tgtEl>
                                          <p:spTgt spid="4">
                                            <p:graphicEl>
                                              <a:dgm id="{49D02899-37F7-4957-BA90-728AE3240703}"/>
                                            </p:graphic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graphicEl>
                                              <a:dgm id="{49D02899-37F7-4957-BA90-728AE3240703}"/>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209F30B5-5D30-4A66-8B87-93C084B796FC}"/>
                                            </p:graphicEl>
                                          </p:spTgt>
                                        </p:tgtEl>
                                        <p:attrNameLst>
                                          <p:attrName>style.visibility</p:attrName>
                                        </p:attrNameLst>
                                      </p:cBhvr>
                                      <p:to>
                                        <p:strVal val="visible"/>
                                      </p:to>
                                    </p:set>
                                    <p:anim calcmode="lin" valueType="num">
                                      <p:cBhvr additive="base">
                                        <p:cTn id="23" dur="2000" fill="hold"/>
                                        <p:tgtEl>
                                          <p:spTgt spid="4">
                                            <p:graphicEl>
                                              <a:dgm id="{209F30B5-5D30-4A66-8B87-93C084B796FC}"/>
                                            </p:graphic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graphicEl>
                                              <a:dgm id="{209F30B5-5D30-4A66-8B87-93C084B796F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3" name="Title 1"/>
          <p:cNvSpPr txBox="1">
            <a:spLocks/>
          </p:cNvSpPr>
          <p:nvPr/>
        </p:nvSpPr>
        <p:spPr>
          <a:xfrm>
            <a:off x="467544" y="404664"/>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ID" sz="4400" b="0"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j-lt"/>
                <a:ea typeface="+mj-ea"/>
                <a:cs typeface="+mj-cs"/>
              </a:rPr>
              <a:t> </a:t>
            </a:r>
            <a:r>
              <a:rPr kumimoji="0" lang="en-ID" sz="3600" b="0"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j-lt"/>
                <a:ea typeface="+mj-ea"/>
                <a:cs typeface="+mj-cs"/>
              </a:rPr>
              <a:t>Teori Konflik</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Oval 3"/>
          <p:cNvSpPr/>
          <p:nvPr/>
        </p:nvSpPr>
        <p:spPr>
          <a:xfrm>
            <a:off x="539552" y="2708920"/>
            <a:ext cx="2232248" cy="2016224"/>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Teori Konflik menurut Karl Mark</a:t>
            </a:r>
            <a:endParaRPr lang="en-US" dirty="0"/>
          </a:p>
        </p:txBody>
      </p:sp>
      <p:sp>
        <p:nvSpPr>
          <p:cNvPr id="5" name="Rounded Rectangle 4"/>
          <p:cNvSpPr/>
          <p:nvPr/>
        </p:nvSpPr>
        <p:spPr>
          <a:xfrm>
            <a:off x="4211960" y="1772816"/>
            <a:ext cx="3960440" cy="864096"/>
          </a:xfrm>
          <a:prstGeom prst="roundRect">
            <a:avLst/>
          </a:prstGeom>
          <a:solidFill>
            <a:srgbClr val="FF5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Ketidakadilan dan ketimpangan sosial menyebabkan terjadinya pertentangan kelas</a:t>
            </a:r>
            <a:endParaRPr lang="en-US" dirty="0"/>
          </a:p>
        </p:txBody>
      </p:sp>
      <p:sp>
        <p:nvSpPr>
          <p:cNvPr id="6" name="Rounded Rectangle 5"/>
          <p:cNvSpPr/>
          <p:nvPr/>
        </p:nvSpPr>
        <p:spPr>
          <a:xfrm>
            <a:off x="4139952" y="2825058"/>
            <a:ext cx="3960440" cy="1728192"/>
          </a:xfrm>
          <a:prstGeom prst="roundRect">
            <a:avLst/>
          </a:prstGeom>
          <a:solidFill>
            <a:srgbClr val="FF99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Pertentangan antarkelas (konflik sosial) mampu mendorong masyarakat melakukan upaya-upaya menyelesaikan pertentangan untuk berubah ke arah yang lebih maju</a:t>
            </a:r>
            <a:endParaRPr lang="en-US" dirty="0"/>
          </a:p>
        </p:txBody>
      </p:sp>
      <p:cxnSp>
        <p:nvCxnSpPr>
          <p:cNvPr id="7" name="Straight Arrow Connector 6"/>
          <p:cNvCxnSpPr>
            <a:stCxn id="4" idx="6"/>
            <a:endCxn id="5" idx="1"/>
          </p:cNvCxnSpPr>
          <p:nvPr/>
        </p:nvCxnSpPr>
        <p:spPr>
          <a:xfrm flipV="1">
            <a:off x="2771800" y="2204864"/>
            <a:ext cx="1440160" cy="15121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6" idx="1"/>
          </p:cNvCxnSpPr>
          <p:nvPr/>
        </p:nvCxnSpPr>
        <p:spPr>
          <a:xfrm flipV="1">
            <a:off x="2771800" y="3689154"/>
            <a:ext cx="1368152" cy="278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211960" y="4713096"/>
            <a:ext cx="3888432" cy="936104"/>
          </a:xfrm>
          <a:prstGeom prst="roundRect">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Menurut teori ini, konflik dibutuhkan untuk melakukan perubahan sosial</a:t>
            </a:r>
            <a:endParaRPr lang="en-US" dirty="0"/>
          </a:p>
        </p:txBody>
      </p:sp>
      <p:cxnSp>
        <p:nvCxnSpPr>
          <p:cNvPr id="14" name="Straight Arrow Connector 13"/>
          <p:cNvCxnSpPr>
            <a:stCxn id="4" idx="6"/>
            <a:endCxn id="10" idx="1"/>
          </p:cNvCxnSpPr>
          <p:nvPr/>
        </p:nvCxnSpPr>
        <p:spPr>
          <a:xfrm>
            <a:off x="2771800" y="3717032"/>
            <a:ext cx="1440160" cy="14641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par>
                                <p:cTn id="17" presetID="2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par>
                                <p:cTn id="22" presetID="29"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tx1">
                    <a:lumMod val="65000"/>
                    <a:lumOff val="35000"/>
                  </a:schemeClr>
                </a:solidFill>
                <a:effectLst>
                  <a:outerShdw blurRad="38100" dist="38100" dir="2700000" algn="tl">
                    <a:srgbClr val="000000">
                      <a:alpha val="43137"/>
                    </a:srgbClr>
                  </a:outerShdw>
                </a:effectLst>
              </a:rPr>
              <a:t>B. Bentuk-Bentuk Perubahan Sosial</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3" name="Pentagon 2"/>
          <p:cNvSpPr/>
          <p:nvPr/>
        </p:nvSpPr>
        <p:spPr>
          <a:xfrm>
            <a:off x="1187450" y="1773238"/>
            <a:ext cx="6696918" cy="576262"/>
          </a:xfrm>
          <a:prstGeom prst="homePlate">
            <a:avLst/>
          </a:prstGeom>
          <a:solidFill>
            <a:srgbClr val="03744B"/>
          </a:solidFill>
          <a:ln/>
        </p:spPr>
        <p:style>
          <a:lnRef idx="1">
            <a:schemeClr val="accent3"/>
          </a:lnRef>
          <a:fillRef idx="3">
            <a:schemeClr val="accent3"/>
          </a:fillRef>
          <a:effectRef idx="2">
            <a:schemeClr val="accent3"/>
          </a:effectRef>
          <a:fontRef idx="minor">
            <a:schemeClr val="lt1"/>
          </a:fontRef>
        </p:style>
        <p:txBody>
          <a:bodyPr/>
          <a:lstStyle/>
          <a:p>
            <a:pPr marL="900113" indent="-900113" fontAlgn="auto">
              <a:spcBef>
                <a:spcPts val="0"/>
              </a:spcBef>
              <a:spcAft>
                <a:spcPts val="0"/>
              </a:spcAft>
              <a:defRPr/>
            </a:pPr>
            <a:r>
              <a:rPr lang="en-ID" sz="2800" dirty="0">
                <a:solidFill>
                  <a:schemeClr val="bg1"/>
                </a:solidFill>
                <a:latin typeface="+mj-lt"/>
              </a:rPr>
              <a:t>1. </a:t>
            </a:r>
            <a:r>
              <a:rPr lang="en-ID" sz="2800" dirty="0" smtClean="0">
                <a:solidFill>
                  <a:schemeClr val="bg1"/>
                </a:solidFill>
                <a:latin typeface="+mj-lt"/>
              </a:rPr>
              <a:t>Berdasarkan Prosesnya</a:t>
            </a:r>
            <a:endParaRPr lang="en-US" sz="2800" dirty="0">
              <a:solidFill>
                <a:schemeClr val="bg1"/>
              </a:solidFill>
              <a:latin typeface="+mj-lt"/>
            </a:endParaRPr>
          </a:p>
          <a:p>
            <a:pPr algn="ctr" fontAlgn="auto">
              <a:spcBef>
                <a:spcPts val="0"/>
              </a:spcBef>
              <a:spcAft>
                <a:spcPts val="0"/>
              </a:spcAft>
              <a:defRPr/>
            </a:pPr>
            <a:endParaRPr lang="en-US" dirty="0">
              <a:latin typeface="+mj-lt"/>
            </a:endParaRPr>
          </a:p>
        </p:txBody>
      </p:sp>
      <p:sp>
        <p:nvSpPr>
          <p:cNvPr id="4" name="Pentagon 3"/>
          <p:cNvSpPr/>
          <p:nvPr/>
        </p:nvSpPr>
        <p:spPr>
          <a:xfrm>
            <a:off x="1187624" y="2492896"/>
            <a:ext cx="6696744" cy="576262"/>
          </a:xfrm>
          <a:prstGeom prst="homePlate">
            <a:avLst/>
          </a:prstGeom>
          <a:solidFill>
            <a:srgbClr val="15883C"/>
          </a:solidFill>
          <a:ln/>
        </p:spPr>
        <p:style>
          <a:lnRef idx="0">
            <a:schemeClr val="accent1"/>
          </a:lnRef>
          <a:fillRef idx="3">
            <a:schemeClr val="accent1"/>
          </a:fillRef>
          <a:effectRef idx="3">
            <a:schemeClr val="accent1"/>
          </a:effectRef>
          <a:fontRef idx="minor">
            <a:schemeClr val="lt1"/>
          </a:fontRef>
        </p:style>
        <p:txBody>
          <a:bodyPr/>
          <a:lstStyle/>
          <a:p>
            <a:pPr marL="900113" indent="-900113" fontAlgn="auto">
              <a:spcBef>
                <a:spcPts val="0"/>
              </a:spcBef>
              <a:spcAft>
                <a:spcPts val="0"/>
              </a:spcAft>
              <a:defRPr/>
            </a:pPr>
            <a:r>
              <a:rPr lang="en-ID" sz="2800" dirty="0" smtClean="0">
                <a:solidFill>
                  <a:schemeClr val="bg1"/>
                </a:solidFill>
                <a:latin typeface="+mj-lt"/>
              </a:rPr>
              <a:t>2. Berdasarkan Ukuran Perubahannya</a:t>
            </a:r>
            <a:endParaRPr lang="en-US" sz="2800" dirty="0">
              <a:solidFill>
                <a:schemeClr val="bg1"/>
              </a:solidFill>
              <a:latin typeface="+mj-lt"/>
            </a:endParaRPr>
          </a:p>
          <a:p>
            <a:pPr algn="ctr" fontAlgn="auto">
              <a:spcBef>
                <a:spcPts val="0"/>
              </a:spcBef>
              <a:spcAft>
                <a:spcPts val="0"/>
              </a:spcAft>
              <a:defRPr/>
            </a:pPr>
            <a:endParaRPr lang="en-US" dirty="0">
              <a:latin typeface="+mj-lt"/>
            </a:endParaRPr>
          </a:p>
        </p:txBody>
      </p:sp>
      <p:sp>
        <p:nvSpPr>
          <p:cNvPr id="5" name="Pentagon 4"/>
          <p:cNvSpPr/>
          <p:nvPr/>
        </p:nvSpPr>
        <p:spPr>
          <a:xfrm>
            <a:off x="1187624" y="3170948"/>
            <a:ext cx="6768752" cy="762108"/>
          </a:xfrm>
          <a:prstGeom prst="homePlate">
            <a:avLst/>
          </a:prstGeom>
          <a:solidFill>
            <a:srgbClr val="1E8765"/>
          </a:solidFill>
          <a:ln/>
        </p:spPr>
        <p:style>
          <a:lnRef idx="0">
            <a:schemeClr val="accent2"/>
          </a:lnRef>
          <a:fillRef idx="3">
            <a:schemeClr val="accent2"/>
          </a:fillRef>
          <a:effectRef idx="3">
            <a:schemeClr val="accent2"/>
          </a:effectRef>
          <a:fontRef idx="minor">
            <a:schemeClr val="lt1"/>
          </a:fontRef>
        </p:style>
        <p:txBody>
          <a:bodyPr anchor="ctr"/>
          <a:lstStyle/>
          <a:p>
            <a:pPr marL="449263" indent="-449263" fontAlgn="auto">
              <a:spcBef>
                <a:spcPts val="0"/>
              </a:spcBef>
              <a:spcAft>
                <a:spcPts val="0"/>
              </a:spcAft>
              <a:defRPr/>
            </a:pPr>
            <a:r>
              <a:rPr lang="en-ID" sz="2800" dirty="0" smtClean="0">
                <a:solidFill>
                  <a:schemeClr val="bg1"/>
                </a:solidFill>
                <a:latin typeface="+mj-lt"/>
              </a:rPr>
              <a:t>3. Berdasarkan Sifat Perubahannya</a:t>
            </a:r>
            <a:endParaRPr lang="en-US" sz="2800" dirty="0">
              <a:solidFill>
                <a:schemeClr val="bg1"/>
              </a:solidFill>
              <a:latin typeface="+mj-lt"/>
            </a:endParaRPr>
          </a:p>
        </p:txBody>
      </p:sp>
      <p:sp>
        <p:nvSpPr>
          <p:cNvPr id="6" name="Pentagon 5"/>
          <p:cNvSpPr/>
          <p:nvPr/>
        </p:nvSpPr>
        <p:spPr>
          <a:xfrm>
            <a:off x="1187624" y="4005064"/>
            <a:ext cx="6840760" cy="1008112"/>
          </a:xfrm>
          <a:prstGeom prst="homePlate">
            <a:avLst/>
          </a:prstGeom>
          <a:solidFill>
            <a:srgbClr val="FBE646"/>
          </a:solidFill>
          <a:ln/>
        </p:spPr>
        <p:style>
          <a:lnRef idx="0">
            <a:schemeClr val="accent1"/>
          </a:lnRef>
          <a:fillRef idx="3">
            <a:schemeClr val="accent1"/>
          </a:fillRef>
          <a:effectRef idx="3">
            <a:schemeClr val="accent1"/>
          </a:effectRef>
          <a:fontRef idx="minor">
            <a:schemeClr val="lt1"/>
          </a:fontRef>
        </p:style>
        <p:txBody>
          <a:bodyPr/>
          <a:lstStyle/>
          <a:p>
            <a:pPr marL="449263" indent="-449263" fontAlgn="auto">
              <a:spcBef>
                <a:spcPts val="0"/>
              </a:spcBef>
              <a:spcAft>
                <a:spcPts val="0"/>
              </a:spcAft>
              <a:defRPr/>
            </a:pPr>
            <a:r>
              <a:rPr lang="en-ID" sz="2800" dirty="0" smtClean="0">
                <a:solidFill>
                  <a:schemeClr val="tx1"/>
                </a:solidFill>
                <a:latin typeface="+mj-lt"/>
              </a:rPr>
              <a:t>4. Berdasarkan Sisi Kemajuan dan Kemunduran Arahnya</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
        <p:nvSpPr>
          <p:cNvPr id="9" name="Pentagon 8"/>
          <p:cNvSpPr/>
          <p:nvPr/>
        </p:nvSpPr>
        <p:spPr>
          <a:xfrm>
            <a:off x="1187624" y="5097232"/>
            <a:ext cx="6696744" cy="633082"/>
          </a:xfrm>
          <a:prstGeom prst="homePlate">
            <a:avLst/>
          </a:prstGeom>
          <a:solidFill>
            <a:srgbClr val="F69F44"/>
          </a:solidFill>
          <a:ln/>
        </p:spPr>
        <p:style>
          <a:lnRef idx="0">
            <a:schemeClr val="accent1"/>
          </a:lnRef>
          <a:fillRef idx="3">
            <a:schemeClr val="accent1"/>
          </a:fillRef>
          <a:effectRef idx="3">
            <a:schemeClr val="accent1"/>
          </a:effectRef>
          <a:fontRef idx="minor">
            <a:schemeClr val="lt1"/>
          </a:fontRef>
        </p:style>
        <p:txBody>
          <a:bodyPr/>
          <a:lstStyle/>
          <a:p>
            <a:pPr marL="449263" indent="-449263" fontAlgn="auto">
              <a:spcBef>
                <a:spcPts val="0"/>
              </a:spcBef>
              <a:spcAft>
                <a:spcPts val="0"/>
              </a:spcAft>
              <a:defRPr/>
            </a:pPr>
            <a:r>
              <a:rPr lang="en-ID" sz="2800" dirty="0" smtClean="0">
                <a:solidFill>
                  <a:schemeClr val="tx1"/>
                </a:solidFill>
                <a:latin typeface="+mj-lt"/>
              </a:rPr>
              <a:t>5. Berdasarkan Kecepatan Berlangsungnya</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tx1">
                    <a:lumMod val="65000"/>
                    <a:lumOff val="35000"/>
                  </a:schemeClr>
                </a:solidFill>
                <a:effectLst>
                  <a:outerShdw blurRad="38100" dist="38100" dir="2700000" algn="tl">
                    <a:srgbClr val="000000">
                      <a:alpha val="43137"/>
                    </a:srgbClr>
                  </a:outerShdw>
                </a:effectLst>
              </a:rPr>
              <a:t>1. Berdasarkan Prosesnya</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4" name="Rounded Rectangle 3"/>
          <p:cNvSpPr/>
          <p:nvPr/>
        </p:nvSpPr>
        <p:spPr>
          <a:xfrm>
            <a:off x="683568" y="1772816"/>
            <a:ext cx="3096344" cy="7920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yang Direncanakan</a:t>
            </a:r>
            <a:endParaRPr lang="en-US" dirty="0"/>
          </a:p>
        </p:txBody>
      </p:sp>
      <p:sp>
        <p:nvSpPr>
          <p:cNvPr id="5" name="Rounded Rectangle 4"/>
          <p:cNvSpPr/>
          <p:nvPr/>
        </p:nvSpPr>
        <p:spPr>
          <a:xfrm>
            <a:off x="755576" y="4221088"/>
            <a:ext cx="3096344" cy="7920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yang tidak Direncanakan</a:t>
            </a:r>
            <a:endParaRPr lang="en-US" dirty="0"/>
          </a:p>
        </p:txBody>
      </p:sp>
      <p:sp>
        <p:nvSpPr>
          <p:cNvPr id="8" name="Rounded Rectangle 7"/>
          <p:cNvSpPr/>
          <p:nvPr/>
        </p:nvSpPr>
        <p:spPr>
          <a:xfrm>
            <a:off x="4716016" y="2132856"/>
            <a:ext cx="3744416"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Identifikasilah jenis perubahan berdasarkan fenomena pada gambar!</a:t>
            </a:r>
            <a:endParaRPr lang="en-US" dirty="0"/>
          </a:p>
        </p:txBody>
      </p:sp>
      <p:pic>
        <p:nvPicPr>
          <p:cNvPr id="9" name="Picture 8" descr="image14.jpeg"/>
          <p:cNvPicPr>
            <a:picLocks noChangeAspect="1"/>
          </p:cNvPicPr>
          <p:nvPr/>
        </p:nvPicPr>
        <p:blipFill>
          <a:blip r:embed="rId3" cstate="print"/>
          <a:stretch>
            <a:fillRect/>
          </a:stretch>
        </p:blipFill>
        <p:spPr>
          <a:xfrm>
            <a:off x="4716016" y="3068960"/>
            <a:ext cx="3672408" cy="234638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827584" y="2708920"/>
            <a:ext cx="2880320" cy="1200329"/>
          </a:xfrm>
          <a:prstGeom prst="rect">
            <a:avLst/>
          </a:prstGeom>
          <a:noFill/>
          <a:ln w="28575">
            <a:solidFill>
              <a:schemeClr val="tx2">
                <a:lumMod val="40000"/>
                <a:lumOff val="60000"/>
              </a:schemeClr>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Direncanakan</a:t>
            </a:r>
          </a:p>
          <a:p>
            <a:pPr marL="179388" indent="-179388">
              <a:buFont typeface="Wingdings" pitchFamily="2" charset="2"/>
              <a:buChar char="Ø"/>
            </a:pPr>
            <a:r>
              <a:rPr lang="en-ID" dirty="0" smtClean="0"/>
              <a:t>Dikehendaki</a:t>
            </a:r>
          </a:p>
          <a:p>
            <a:pPr marL="179388" indent="-179388">
              <a:buFont typeface="Wingdings" pitchFamily="2" charset="2"/>
              <a:buChar char="Ø"/>
            </a:pPr>
            <a:r>
              <a:rPr lang="en-ID" i="1" dirty="0" smtClean="0"/>
              <a:t>Agent of change</a:t>
            </a:r>
            <a:endParaRPr lang="en-US" i="1" dirty="0"/>
          </a:p>
        </p:txBody>
      </p:sp>
      <p:sp>
        <p:nvSpPr>
          <p:cNvPr id="11" name="TextBox 10"/>
          <p:cNvSpPr txBox="1"/>
          <p:nvPr/>
        </p:nvSpPr>
        <p:spPr>
          <a:xfrm>
            <a:off x="899592" y="5229200"/>
            <a:ext cx="2880320" cy="1200329"/>
          </a:xfrm>
          <a:prstGeom prst="rect">
            <a:avLst/>
          </a:prstGeom>
          <a:noFill/>
          <a:ln w="28575">
            <a:solidFill>
              <a:schemeClr val="tx2">
                <a:lumMod val="60000"/>
                <a:lumOff val="40000"/>
              </a:schemeClr>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Tidak direncanakan</a:t>
            </a:r>
          </a:p>
          <a:p>
            <a:pPr marL="179388" indent="-179388">
              <a:buFont typeface="Wingdings" pitchFamily="2" charset="2"/>
              <a:buChar char="Ø"/>
            </a:pPr>
            <a:r>
              <a:rPr lang="en-ID" dirty="0" smtClean="0"/>
              <a:t>Tidak dikehendaki</a:t>
            </a:r>
          </a:p>
          <a:p>
            <a:pPr marL="179388" indent="-179388">
              <a:buFont typeface="Wingdings" pitchFamily="2" charset="2"/>
              <a:buChar char="Ø"/>
            </a:pPr>
            <a:r>
              <a:rPr lang="en-ID" dirty="0" smtClean="0"/>
              <a:t>Tidak dapat diprediksi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Lenovo\Desktop\Transparasi\kovert\laura-allen-1424119-unsplash.jpg"/>
          <p:cNvPicPr>
            <a:picLocks noChangeAspect="1" noChangeArrowheads="1"/>
          </p:cNvPicPr>
          <p:nvPr/>
        </p:nvPicPr>
        <p:blipFill>
          <a:blip r:embed="rId2" cstate="print"/>
          <a:srcRect l="5665" b="9775"/>
          <a:stretch>
            <a:fillRect/>
          </a:stretch>
        </p:blipFill>
        <p:spPr bwMode="auto">
          <a:xfrm>
            <a:off x="0" y="0"/>
            <a:ext cx="9144000" cy="6858000"/>
          </a:xfrm>
          <a:prstGeom prst="rect">
            <a:avLst/>
          </a:prstGeom>
          <a:noFill/>
        </p:spPr>
      </p:pic>
      <p:sp>
        <p:nvSpPr>
          <p:cNvPr id="5" name="Title 1"/>
          <p:cNvSpPr txBox="1">
            <a:spLocks/>
          </p:cNvSpPr>
          <p:nvPr/>
        </p:nvSpPr>
        <p:spPr>
          <a:xfrm>
            <a:off x="323528" y="332656"/>
            <a:ext cx="8229600" cy="79208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ID" sz="4400" b="1" i="0" u="none" strike="noStrike" kern="1200" cap="none" spc="0" normalizeH="0" baseline="0" noProof="0" dirty="0" smtClean="0">
                <a:ln w="19050">
                  <a:solidFill>
                    <a:schemeClr val="accent4">
                      <a:lumMod val="60000"/>
                      <a:lumOff val="40000"/>
                    </a:schemeClr>
                  </a:solidFill>
                </a:ln>
                <a:solidFill>
                  <a:srgbClr val="7030A0"/>
                </a:solidFill>
                <a:effectLst/>
                <a:uLnTx/>
                <a:uFillTx/>
                <a:latin typeface="+mj-lt"/>
                <a:ea typeface="+mj-ea"/>
                <a:cs typeface="+mj-cs"/>
              </a:rPr>
              <a:t>Daftar Isi</a:t>
            </a:r>
            <a:endParaRPr kumimoji="0" lang="id-ID" sz="4400" b="1" i="0" u="none" strike="noStrike" kern="1200" cap="none" spc="0" normalizeH="0" baseline="0" noProof="0" dirty="0">
              <a:ln w="19050">
                <a:solidFill>
                  <a:schemeClr val="accent4">
                    <a:lumMod val="60000"/>
                    <a:lumOff val="40000"/>
                  </a:schemeClr>
                </a:solidFill>
              </a:ln>
              <a:solidFill>
                <a:srgbClr val="7030A0"/>
              </a:solidFill>
              <a:effectLst/>
              <a:uLnTx/>
              <a:uFillTx/>
              <a:latin typeface="+mj-lt"/>
              <a:ea typeface="+mj-ea"/>
              <a:cs typeface="+mj-cs"/>
            </a:endParaRPr>
          </a:p>
        </p:txBody>
      </p:sp>
      <p:sp>
        <p:nvSpPr>
          <p:cNvPr id="6" name="Rounded Rectangle 5"/>
          <p:cNvSpPr/>
          <p:nvPr/>
        </p:nvSpPr>
        <p:spPr>
          <a:xfrm>
            <a:off x="323528" y="1268760"/>
            <a:ext cx="4248472"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ID" sz="2400" b="1" dirty="0" smtClean="0">
                <a:solidFill>
                  <a:schemeClr val="tx1">
                    <a:lumMod val="65000"/>
                    <a:lumOff val="35000"/>
                  </a:schemeClr>
                </a:solidFill>
              </a:rPr>
              <a:t>BAB I</a:t>
            </a:r>
            <a:endParaRPr lang="en-US" sz="2400" b="1" dirty="0">
              <a:solidFill>
                <a:schemeClr val="tx1">
                  <a:lumMod val="65000"/>
                  <a:lumOff val="35000"/>
                </a:schemeClr>
              </a:solidFill>
            </a:endParaRPr>
          </a:p>
        </p:txBody>
      </p:sp>
      <p:sp>
        <p:nvSpPr>
          <p:cNvPr id="7" name="Snip Diagonal Corner Rectangle 6">
            <a:hlinkClick r:id="rId3" action="ppaction://hlinksldjump"/>
          </p:cNvPr>
          <p:cNvSpPr/>
          <p:nvPr/>
        </p:nvSpPr>
        <p:spPr>
          <a:xfrm>
            <a:off x="353508" y="1700808"/>
            <a:ext cx="5226604" cy="504056"/>
          </a:xfrm>
          <a:prstGeom prst="snip2DiagRect">
            <a:avLst/>
          </a:prstGeom>
          <a:solidFill>
            <a:schemeClr val="bg1">
              <a:alpha val="38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D" b="1" dirty="0" smtClean="0">
                <a:solidFill>
                  <a:schemeClr val="tx1">
                    <a:lumMod val="65000"/>
                    <a:lumOff val="35000"/>
                  </a:schemeClr>
                </a:solidFill>
              </a:rPr>
              <a:t>Perubahan Sosial dalam Masyarakat</a:t>
            </a:r>
            <a:endParaRPr lang="en-US" dirty="0">
              <a:solidFill>
                <a:schemeClr val="tx1">
                  <a:lumMod val="65000"/>
                  <a:lumOff val="35000"/>
                </a:schemeClr>
              </a:solidFill>
            </a:endParaRPr>
          </a:p>
        </p:txBody>
      </p:sp>
      <p:sp>
        <p:nvSpPr>
          <p:cNvPr id="8" name="Rounded Rectangle 7"/>
          <p:cNvSpPr/>
          <p:nvPr/>
        </p:nvSpPr>
        <p:spPr>
          <a:xfrm>
            <a:off x="323528" y="2276872"/>
            <a:ext cx="4248472"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ID" sz="2400" b="1" dirty="0" smtClean="0">
                <a:solidFill>
                  <a:schemeClr val="tx1">
                    <a:lumMod val="65000"/>
                    <a:lumOff val="35000"/>
                  </a:schemeClr>
                </a:solidFill>
              </a:rPr>
              <a:t>BAB II</a:t>
            </a:r>
            <a:endParaRPr lang="en-US" sz="2400" b="1" dirty="0">
              <a:solidFill>
                <a:schemeClr val="tx1">
                  <a:lumMod val="65000"/>
                  <a:lumOff val="35000"/>
                </a:schemeClr>
              </a:solidFill>
            </a:endParaRPr>
          </a:p>
        </p:txBody>
      </p:sp>
      <p:sp>
        <p:nvSpPr>
          <p:cNvPr id="9" name="Snip Diagonal Corner Rectangle 8">
            <a:hlinkClick r:id="rId4" action="ppaction://hlinksldjump"/>
          </p:cNvPr>
          <p:cNvSpPr/>
          <p:nvPr/>
        </p:nvSpPr>
        <p:spPr>
          <a:xfrm>
            <a:off x="395536" y="2705978"/>
            <a:ext cx="5184576" cy="579006"/>
          </a:xfrm>
          <a:prstGeom prst="snip2DiagRect">
            <a:avLst/>
          </a:prstGeom>
          <a:solidFill>
            <a:schemeClr val="bg1">
              <a:alpha val="38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D" b="1" dirty="0" smtClean="0">
                <a:solidFill>
                  <a:schemeClr val="tx1">
                    <a:lumMod val="65000"/>
                    <a:lumOff val="35000"/>
                  </a:schemeClr>
                </a:solidFill>
              </a:rPr>
              <a:t>Permasalahan Sosial akibat Pengaruh Globalisasi</a:t>
            </a:r>
            <a:endParaRPr lang="en-US" dirty="0">
              <a:solidFill>
                <a:schemeClr val="tx1">
                  <a:lumMod val="65000"/>
                  <a:lumOff val="35000"/>
                </a:schemeClr>
              </a:solidFill>
            </a:endParaRPr>
          </a:p>
        </p:txBody>
      </p:sp>
      <p:sp>
        <p:nvSpPr>
          <p:cNvPr id="10" name="Rounded Rectangle 9"/>
          <p:cNvSpPr/>
          <p:nvPr/>
        </p:nvSpPr>
        <p:spPr>
          <a:xfrm>
            <a:off x="365556" y="3356992"/>
            <a:ext cx="4248472"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ID" sz="2400" b="1" dirty="0" smtClean="0">
                <a:solidFill>
                  <a:schemeClr val="tx1">
                    <a:lumMod val="65000"/>
                    <a:lumOff val="35000"/>
                  </a:schemeClr>
                </a:solidFill>
              </a:rPr>
              <a:t>BAB III</a:t>
            </a:r>
            <a:endParaRPr lang="en-US" sz="2400" b="1" dirty="0">
              <a:solidFill>
                <a:schemeClr val="tx1">
                  <a:lumMod val="65000"/>
                  <a:lumOff val="35000"/>
                </a:schemeClr>
              </a:solidFill>
            </a:endParaRPr>
          </a:p>
        </p:txBody>
      </p:sp>
      <p:sp>
        <p:nvSpPr>
          <p:cNvPr id="11" name="Snip Diagonal Corner Rectangle 10">
            <a:hlinkClick r:id="rId5" action="ppaction://hlinksldjump"/>
          </p:cNvPr>
          <p:cNvSpPr/>
          <p:nvPr/>
        </p:nvSpPr>
        <p:spPr>
          <a:xfrm>
            <a:off x="422574" y="3786098"/>
            <a:ext cx="5157538" cy="504056"/>
          </a:xfrm>
          <a:prstGeom prst="snip2DiagRect">
            <a:avLst/>
          </a:prstGeom>
          <a:solidFill>
            <a:schemeClr val="bg1">
              <a:alpha val="38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D" b="1" dirty="0" smtClean="0">
                <a:solidFill>
                  <a:schemeClr val="tx1">
                    <a:lumMod val="65000"/>
                    <a:lumOff val="35000"/>
                  </a:schemeClr>
                </a:solidFill>
              </a:rPr>
              <a:t>Ketimpangan Sosial</a:t>
            </a:r>
            <a:endParaRPr lang="en-US" dirty="0">
              <a:solidFill>
                <a:schemeClr val="tx1">
                  <a:lumMod val="65000"/>
                  <a:lumOff val="35000"/>
                </a:schemeClr>
              </a:solidFill>
            </a:endParaRPr>
          </a:p>
        </p:txBody>
      </p:sp>
      <p:sp>
        <p:nvSpPr>
          <p:cNvPr id="12" name="Rounded Rectangle 11"/>
          <p:cNvSpPr/>
          <p:nvPr/>
        </p:nvSpPr>
        <p:spPr>
          <a:xfrm>
            <a:off x="365556" y="4365104"/>
            <a:ext cx="4248472"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ID" sz="2400" b="1" dirty="0" smtClean="0">
                <a:solidFill>
                  <a:schemeClr val="tx1">
                    <a:lumMod val="65000"/>
                    <a:lumOff val="35000"/>
                  </a:schemeClr>
                </a:solidFill>
              </a:rPr>
              <a:t>BAB IV</a:t>
            </a:r>
            <a:endParaRPr lang="en-US" sz="2400" b="1" dirty="0">
              <a:solidFill>
                <a:schemeClr val="tx1">
                  <a:lumMod val="65000"/>
                  <a:lumOff val="35000"/>
                </a:schemeClr>
              </a:solidFill>
            </a:endParaRPr>
          </a:p>
        </p:txBody>
      </p:sp>
      <p:sp>
        <p:nvSpPr>
          <p:cNvPr id="13" name="Snip Diagonal Corner Rectangle 12">
            <a:hlinkClick r:id="rId6" action="ppaction://hlinksldjump"/>
          </p:cNvPr>
          <p:cNvSpPr/>
          <p:nvPr/>
        </p:nvSpPr>
        <p:spPr>
          <a:xfrm>
            <a:off x="437564" y="4797152"/>
            <a:ext cx="5070540" cy="576064"/>
          </a:xfrm>
          <a:prstGeom prst="snip2DiagRect">
            <a:avLst/>
          </a:prstGeom>
          <a:solidFill>
            <a:schemeClr val="bg1">
              <a:alpha val="38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D" b="1" dirty="0" smtClean="0">
                <a:solidFill>
                  <a:schemeClr val="tx1">
                    <a:lumMod val="65000"/>
                    <a:lumOff val="35000"/>
                  </a:schemeClr>
                </a:solidFill>
              </a:rPr>
              <a:t>Pelaksanaan Pemberdayaan Komunitas Berbasis Kearifan Lokal</a:t>
            </a:r>
            <a:endParaRPr lang="en-US" dirty="0">
              <a:solidFill>
                <a:schemeClr val="tx1">
                  <a:lumMod val="65000"/>
                  <a:lumOff val="35000"/>
                </a:schemeClr>
              </a:solidFill>
            </a:endParaRPr>
          </a:p>
        </p:txBody>
      </p:sp>
      <p:sp>
        <p:nvSpPr>
          <p:cNvPr id="14" name="Rounded Rectangle 13"/>
          <p:cNvSpPr/>
          <p:nvPr/>
        </p:nvSpPr>
        <p:spPr>
          <a:xfrm>
            <a:off x="365556" y="5445224"/>
            <a:ext cx="4248472"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ID" sz="2400" b="1" dirty="0" smtClean="0">
                <a:solidFill>
                  <a:schemeClr val="tx1">
                    <a:lumMod val="65000"/>
                    <a:lumOff val="35000"/>
                  </a:schemeClr>
                </a:solidFill>
              </a:rPr>
              <a:t>BAB V</a:t>
            </a:r>
            <a:endParaRPr lang="en-US" sz="2400" b="1" dirty="0">
              <a:solidFill>
                <a:schemeClr val="tx1">
                  <a:lumMod val="65000"/>
                  <a:lumOff val="35000"/>
                </a:schemeClr>
              </a:solidFill>
            </a:endParaRPr>
          </a:p>
        </p:txBody>
      </p:sp>
      <p:sp>
        <p:nvSpPr>
          <p:cNvPr id="15" name="Snip Diagonal Corner Rectangle 14">
            <a:hlinkClick r:id="rId7" action="ppaction://hlinksldjump"/>
          </p:cNvPr>
          <p:cNvSpPr/>
          <p:nvPr/>
        </p:nvSpPr>
        <p:spPr>
          <a:xfrm>
            <a:off x="479592" y="5862282"/>
            <a:ext cx="5028512" cy="591054"/>
          </a:xfrm>
          <a:prstGeom prst="snip2DiagRect">
            <a:avLst/>
          </a:prstGeom>
          <a:solidFill>
            <a:schemeClr val="bg1">
              <a:alpha val="38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D" b="1" dirty="0" smtClean="0">
                <a:solidFill>
                  <a:schemeClr val="tx1">
                    <a:lumMod val="65000"/>
                    <a:lumOff val="35000"/>
                  </a:schemeClr>
                </a:solidFill>
              </a:rPr>
              <a:t>Evaluasi Pemberdayaan Komunitas dalam Menyikapi Ketimpangan Sosial</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3" name="Title 1"/>
          <p:cNvSpPr>
            <a:spLocks noGrp="1"/>
          </p:cNvSpPr>
          <p:nvPr>
            <p:ph type="title"/>
          </p:nvPr>
        </p:nvSpPr>
        <p:spPr/>
        <p:txBody>
          <a:bodyPr>
            <a:normAutofit fontScale="90000"/>
          </a:bodyPr>
          <a:lstStyle/>
          <a:p>
            <a:r>
              <a:rPr lang="en-ID" dirty="0" smtClean="0">
                <a:solidFill>
                  <a:schemeClr val="tx1">
                    <a:lumMod val="65000"/>
                    <a:lumOff val="35000"/>
                  </a:schemeClr>
                </a:solidFill>
                <a:effectLst>
                  <a:outerShdw blurRad="38100" dist="38100" dir="2700000" algn="tl">
                    <a:srgbClr val="000000">
                      <a:alpha val="43137"/>
                    </a:srgbClr>
                  </a:outerShdw>
                </a:effectLst>
              </a:rPr>
              <a:t>2. Berdasarkan Ukuran Perubahannya</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4" name="Rounded Rectangle 3"/>
          <p:cNvSpPr/>
          <p:nvPr/>
        </p:nvSpPr>
        <p:spPr>
          <a:xfrm>
            <a:off x="683568" y="1484784"/>
            <a:ext cx="3096344" cy="648072"/>
          </a:xfrm>
          <a:prstGeom prst="roundRect">
            <a:avLst/>
          </a:prstGeom>
          <a:solidFill>
            <a:srgbClr val="E56D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Kecil</a:t>
            </a:r>
            <a:endParaRPr lang="en-US" dirty="0"/>
          </a:p>
        </p:txBody>
      </p:sp>
      <p:sp>
        <p:nvSpPr>
          <p:cNvPr id="5" name="Rounded Rectangle 4"/>
          <p:cNvSpPr/>
          <p:nvPr/>
        </p:nvSpPr>
        <p:spPr>
          <a:xfrm>
            <a:off x="611560" y="3933056"/>
            <a:ext cx="3096344" cy="576064"/>
          </a:xfrm>
          <a:prstGeom prst="roundRect">
            <a:avLst/>
          </a:prstGeom>
          <a:solidFill>
            <a:srgbClr val="E56D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Besar</a:t>
            </a:r>
            <a:endParaRPr lang="en-US" dirty="0"/>
          </a:p>
        </p:txBody>
      </p:sp>
      <p:sp>
        <p:nvSpPr>
          <p:cNvPr id="6" name="TextBox 5"/>
          <p:cNvSpPr txBox="1"/>
          <p:nvPr/>
        </p:nvSpPr>
        <p:spPr>
          <a:xfrm>
            <a:off x="755576" y="2276872"/>
            <a:ext cx="2880320" cy="1477328"/>
          </a:xfrm>
          <a:prstGeom prst="rect">
            <a:avLst/>
          </a:prstGeom>
          <a:noFill/>
          <a:ln w="28575">
            <a:solidFill>
              <a:srgbClr val="E56D31"/>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Tidak membawa pengaruh besar</a:t>
            </a:r>
          </a:p>
          <a:p>
            <a:pPr marL="179388" indent="-179388">
              <a:buFont typeface="Wingdings" pitchFamily="2" charset="2"/>
              <a:buChar char="Ø"/>
            </a:pPr>
            <a:r>
              <a:rPr lang="en-ID" dirty="0" smtClean="0"/>
              <a:t>Hanya terjadi pada sebagian orang</a:t>
            </a:r>
            <a:endParaRPr lang="en-US" dirty="0"/>
          </a:p>
        </p:txBody>
      </p:sp>
      <p:sp>
        <p:nvSpPr>
          <p:cNvPr id="7" name="TextBox 6"/>
          <p:cNvSpPr txBox="1"/>
          <p:nvPr/>
        </p:nvSpPr>
        <p:spPr>
          <a:xfrm>
            <a:off x="755576" y="4653136"/>
            <a:ext cx="2880320" cy="1477328"/>
          </a:xfrm>
          <a:prstGeom prst="rect">
            <a:avLst/>
          </a:prstGeom>
          <a:noFill/>
          <a:ln w="28575">
            <a:solidFill>
              <a:srgbClr val="E56D31"/>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Memengaruhi masyarakat secara luas</a:t>
            </a:r>
          </a:p>
          <a:p>
            <a:pPr marL="179388" indent="-179388">
              <a:buFont typeface="Wingdings" pitchFamily="2" charset="2"/>
              <a:buChar char="Ø"/>
            </a:pPr>
            <a:r>
              <a:rPr lang="en-ID" dirty="0" smtClean="0"/>
              <a:t>Memengaruhi sistem sosial masyarakat</a:t>
            </a:r>
            <a:endParaRPr lang="en-US" dirty="0"/>
          </a:p>
        </p:txBody>
      </p:sp>
      <p:sp>
        <p:nvSpPr>
          <p:cNvPr id="8" name="Rounded Rectangle 7"/>
          <p:cNvSpPr/>
          <p:nvPr/>
        </p:nvSpPr>
        <p:spPr>
          <a:xfrm>
            <a:off x="4572000" y="1556792"/>
            <a:ext cx="3744416" cy="936104"/>
          </a:xfrm>
          <a:prstGeom prst="roundRect">
            <a:avLst/>
          </a:prstGeom>
          <a:solidFill>
            <a:srgbClr val="E56D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Identifikasilah mengapa tren pada gambar berikut termasuk perubahan kecil?</a:t>
            </a:r>
            <a:endParaRPr lang="en-US" dirty="0"/>
          </a:p>
        </p:txBody>
      </p:sp>
      <p:sp>
        <p:nvSpPr>
          <p:cNvPr id="11" name="TextBox 10"/>
          <p:cNvSpPr txBox="1"/>
          <p:nvPr/>
        </p:nvSpPr>
        <p:spPr>
          <a:xfrm>
            <a:off x="138659" y="6453336"/>
            <a:ext cx="3683316" cy="307777"/>
          </a:xfrm>
          <a:prstGeom prst="rect">
            <a:avLst/>
          </a:prstGeom>
          <a:noFill/>
        </p:spPr>
        <p:txBody>
          <a:bodyPr wrap="none" rtlCol="0">
            <a:spAutoFit/>
          </a:bodyPr>
          <a:lstStyle/>
          <a:p>
            <a:r>
              <a:rPr lang="id-ID" sz="1400" b="1" dirty="0" smtClean="0"/>
              <a:t>Sumber</a:t>
            </a:r>
            <a:r>
              <a:rPr lang="en-ID" sz="1400" b="1" dirty="0" smtClean="0"/>
              <a:t> gambar</a:t>
            </a:r>
            <a:r>
              <a:rPr lang="id-ID" sz="1400" b="1" dirty="0" smtClean="0"/>
              <a:t>: </a:t>
            </a:r>
            <a:r>
              <a:rPr lang="id-ID" sz="1400" i="1" dirty="0" smtClean="0"/>
              <a:t>https://tinyurl.com/y4mnp9bb</a:t>
            </a:r>
            <a:endParaRPr lang="en-US" sz="1400" i="1" dirty="0"/>
          </a:p>
        </p:txBody>
      </p:sp>
      <p:pic>
        <p:nvPicPr>
          <p:cNvPr id="12" name="Picture 11" descr="quiff-contemp-1.jpg"/>
          <p:cNvPicPr>
            <a:picLocks noChangeAspect="1"/>
          </p:cNvPicPr>
          <p:nvPr/>
        </p:nvPicPr>
        <p:blipFill>
          <a:blip r:embed="rId3" cstate="print"/>
          <a:stretch>
            <a:fillRect/>
          </a:stretch>
        </p:blipFill>
        <p:spPr>
          <a:xfrm>
            <a:off x="4644008" y="2636912"/>
            <a:ext cx="3456384" cy="35427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47"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3" name="Title 1"/>
          <p:cNvSpPr>
            <a:spLocks noGrp="1"/>
          </p:cNvSpPr>
          <p:nvPr>
            <p:ph type="title"/>
          </p:nvPr>
        </p:nvSpPr>
        <p:spPr/>
        <p:txBody>
          <a:bodyPr>
            <a:normAutofit/>
          </a:bodyPr>
          <a:lstStyle/>
          <a:p>
            <a:r>
              <a:rPr lang="en-ID" dirty="0" smtClean="0">
                <a:solidFill>
                  <a:schemeClr val="tx1">
                    <a:lumMod val="65000"/>
                    <a:lumOff val="35000"/>
                  </a:schemeClr>
                </a:solidFill>
                <a:effectLst>
                  <a:outerShdw blurRad="38100" dist="38100" dir="2700000" algn="tl">
                    <a:srgbClr val="000000">
                      <a:alpha val="43137"/>
                    </a:srgbClr>
                  </a:outerShdw>
                </a:effectLst>
              </a:rPr>
              <a:t>3. Berdasarkan Sifat Perubahannya</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4" name="Rounded Rectangle 3"/>
          <p:cNvSpPr/>
          <p:nvPr/>
        </p:nvSpPr>
        <p:spPr>
          <a:xfrm>
            <a:off x="683568" y="1484784"/>
            <a:ext cx="3096344" cy="648072"/>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Struktural</a:t>
            </a:r>
            <a:endParaRPr lang="en-US" dirty="0"/>
          </a:p>
        </p:txBody>
      </p:sp>
      <p:sp>
        <p:nvSpPr>
          <p:cNvPr id="5" name="Rounded Rectangle 4"/>
          <p:cNvSpPr/>
          <p:nvPr/>
        </p:nvSpPr>
        <p:spPr>
          <a:xfrm>
            <a:off x="611560" y="3933056"/>
            <a:ext cx="3096344" cy="57606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Proses</a:t>
            </a:r>
            <a:endParaRPr lang="en-US" dirty="0"/>
          </a:p>
        </p:txBody>
      </p:sp>
      <p:sp>
        <p:nvSpPr>
          <p:cNvPr id="6" name="TextBox 5"/>
          <p:cNvSpPr txBox="1"/>
          <p:nvPr/>
        </p:nvSpPr>
        <p:spPr>
          <a:xfrm>
            <a:off x="755576" y="2276872"/>
            <a:ext cx="2880320" cy="1477328"/>
          </a:xfrm>
          <a:prstGeom prst="rect">
            <a:avLst/>
          </a:prstGeom>
          <a:noFill/>
          <a:ln w="28575">
            <a:solidFill>
              <a:srgbClr val="00B050"/>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Mengubah struktur sosial</a:t>
            </a:r>
          </a:p>
          <a:p>
            <a:pPr marL="179388" indent="-179388">
              <a:buFont typeface="Wingdings" pitchFamily="2" charset="2"/>
              <a:buChar char="Ø"/>
            </a:pPr>
            <a:r>
              <a:rPr lang="en-ID" dirty="0" smtClean="0"/>
              <a:t>Menyebabkan perubahan dalam lembaga sosial kemasyarakatan</a:t>
            </a:r>
            <a:endParaRPr lang="en-US" dirty="0"/>
          </a:p>
        </p:txBody>
      </p:sp>
      <p:sp>
        <p:nvSpPr>
          <p:cNvPr id="7" name="TextBox 6"/>
          <p:cNvSpPr txBox="1"/>
          <p:nvPr/>
        </p:nvSpPr>
        <p:spPr>
          <a:xfrm>
            <a:off x="755576" y="4653136"/>
            <a:ext cx="2880320" cy="923330"/>
          </a:xfrm>
          <a:prstGeom prst="rect">
            <a:avLst/>
          </a:prstGeom>
          <a:noFill/>
          <a:ln w="28575">
            <a:solidFill>
              <a:srgbClr val="00B050"/>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Menyempurnakan</a:t>
            </a:r>
          </a:p>
          <a:p>
            <a:pPr marL="179388" indent="-179388">
              <a:buFont typeface="Wingdings" pitchFamily="2" charset="2"/>
              <a:buChar char="Ø"/>
            </a:pPr>
            <a:r>
              <a:rPr lang="en-ID" dirty="0" smtClean="0"/>
              <a:t>Tidak mendasar</a:t>
            </a:r>
            <a:endParaRPr lang="en-US" dirty="0"/>
          </a:p>
        </p:txBody>
      </p:sp>
      <p:sp>
        <p:nvSpPr>
          <p:cNvPr id="8" name="Rounded Rectangle 7"/>
          <p:cNvSpPr/>
          <p:nvPr/>
        </p:nvSpPr>
        <p:spPr>
          <a:xfrm>
            <a:off x="4572000" y="4653136"/>
            <a:ext cx="3744416" cy="86409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Identifikasilah jenis perubahan akibat fenomena pada gambar!</a:t>
            </a:r>
            <a:endParaRPr lang="en-US" dirty="0"/>
          </a:p>
        </p:txBody>
      </p:sp>
      <p:pic>
        <p:nvPicPr>
          <p:cNvPr id="11" name="Picture 10" descr="Untitled.jpg"/>
          <p:cNvPicPr>
            <a:picLocks noChangeAspect="1"/>
          </p:cNvPicPr>
          <p:nvPr/>
        </p:nvPicPr>
        <p:blipFill>
          <a:blip r:embed="rId3" cstate="print"/>
          <a:stretch>
            <a:fillRect/>
          </a:stretch>
        </p:blipFill>
        <p:spPr>
          <a:xfrm>
            <a:off x="4499992" y="2132856"/>
            <a:ext cx="3702655" cy="223224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38659" y="6453336"/>
            <a:ext cx="3582263" cy="307777"/>
          </a:xfrm>
          <a:prstGeom prst="rect">
            <a:avLst/>
          </a:prstGeom>
          <a:noFill/>
        </p:spPr>
        <p:txBody>
          <a:bodyPr wrap="none" rtlCol="0">
            <a:spAutoFit/>
          </a:bodyPr>
          <a:lstStyle/>
          <a:p>
            <a:r>
              <a:rPr lang="id-ID" sz="1400" b="1" dirty="0" smtClean="0"/>
              <a:t>Sumber</a:t>
            </a:r>
            <a:r>
              <a:rPr lang="en-ID" sz="1400" b="1" dirty="0" smtClean="0"/>
              <a:t> gambar</a:t>
            </a:r>
            <a:r>
              <a:rPr lang="id-ID" sz="1400" b="1" dirty="0" smtClean="0"/>
              <a:t>: </a:t>
            </a:r>
            <a:r>
              <a:rPr lang="id-ID" sz="1400" i="1" dirty="0" smtClean="0"/>
              <a:t>https://tinyurl.com/y6sgv6hy</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42"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3" name="Title 1"/>
          <p:cNvSpPr>
            <a:spLocks noGrp="1"/>
          </p:cNvSpPr>
          <p:nvPr>
            <p:ph type="title"/>
          </p:nvPr>
        </p:nvSpPr>
        <p:spPr/>
        <p:txBody>
          <a:bodyPr>
            <a:normAutofit fontScale="90000"/>
          </a:bodyPr>
          <a:lstStyle/>
          <a:p>
            <a:r>
              <a:rPr lang="en-ID" dirty="0" smtClean="0">
                <a:solidFill>
                  <a:schemeClr val="tx1">
                    <a:lumMod val="65000"/>
                    <a:lumOff val="35000"/>
                  </a:schemeClr>
                </a:solidFill>
                <a:effectLst>
                  <a:outerShdw blurRad="38100" dist="38100" dir="2700000" algn="tl">
                    <a:srgbClr val="000000">
                      <a:alpha val="43137"/>
                    </a:srgbClr>
                  </a:outerShdw>
                </a:effectLst>
              </a:rPr>
              <a:t>4. Berdasarkan Sisi Kemajuan dan Kemunduran Arahnya</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4" name="Rounded Rectangle 3"/>
          <p:cNvSpPr/>
          <p:nvPr/>
        </p:nvSpPr>
        <p:spPr>
          <a:xfrm>
            <a:off x="5292080" y="1700808"/>
            <a:ext cx="3096344"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Progress</a:t>
            </a:r>
            <a:endParaRPr lang="en-US" dirty="0"/>
          </a:p>
        </p:txBody>
      </p:sp>
      <p:sp>
        <p:nvSpPr>
          <p:cNvPr id="5" name="Rounded Rectangle 4"/>
          <p:cNvSpPr/>
          <p:nvPr/>
        </p:nvSpPr>
        <p:spPr>
          <a:xfrm>
            <a:off x="5220072" y="3717032"/>
            <a:ext cx="3096344" cy="552931"/>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Regress</a:t>
            </a:r>
            <a:endParaRPr lang="en-US" dirty="0"/>
          </a:p>
        </p:txBody>
      </p:sp>
      <p:sp>
        <p:nvSpPr>
          <p:cNvPr id="6" name="TextBox 5"/>
          <p:cNvSpPr txBox="1"/>
          <p:nvPr/>
        </p:nvSpPr>
        <p:spPr>
          <a:xfrm>
            <a:off x="5364088" y="2492896"/>
            <a:ext cx="2880320" cy="923330"/>
          </a:xfrm>
          <a:prstGeom prst="rect">
            <a:avLst/>
          </a:prstGeom>
          <a:noFill/>
          <a:ln w="28575">
            <a:solidFill>
              <a:srgbClr val="00B050"/>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Membawa kemajuan</a:t>
            </a:r>
          </a:p>
          <a:p>
            <a:pPr marL="179388" indent="-179388">
              <a:buFont typeface="Wingdings" pitchFamily="2" charset="2"/>
              <a:buChar char="Ø"/>
            </a:pPr>
            <a:r>
              <a:rPr lang="en-ID" dirty="0" smtClean="0"/>
              <a:t>Perubahan yang diinginkan</a:t>
            </a:r>
            <a:endParaRPr lang="en-US" dirty="0"/>
          </a:p>
        </p:txBody>
      </p:sp>
      <p:sp>
        <p:nvSpPr>
          <p:cNvPr id="7" name="TextBox 6"/>
          <p:cNvSpPr txBox="1"/>
          <p:nvPr/>
        </p:nvSpPr>
        <p:spPr>
          <a:xfrm>
            <a:off x="5364088" y="4437113"/>
            <a:ext cx="2880320" cy="1200329"/>
          </a:xfrm>
          <a:prstGeom prst="rect">
            <a:avLst/>
          </a:prstGeom>
          <a:noFill/>
          <a:ln w="28575">
            <a:solidFill>
              <a:srgbClr val="00B050"/>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Membawa kemunduran</a:t>
            </a:r>
          </a:p>
          <a:p>
            <a:pPr marL="179388" indent="-179388">
              <a:buFont typeface="Wingdings" pitchFamily="2" charset="2"/>
              <a:buChar char="Ø"/>
            </a:pPr>
            <a:r>
              <a:rPr lang="en-ID" dirty="0" smtClean="0"/>
              <a:t>Perubahan yang tidak diinginkan</a:t>
            </a:r>
            <a:endParaRPr lang="en-US" dirty="0"/>
          </a:p>
        </p:txBody>
      </p:sp>
      <p:sp>
        <p:nvSpPr>
          <p:cNvPr id="8" name="Rounded Rectangle 7"/>
          <p:cNvSpPr/>
          <p:nvPr/>
        </p:nvSpPr>
        <p:spPr>
          <a:xfrm>
            <a:off x="611560" y="4653136"/>
            <a:ext cx="3744416" cy="1080120"/>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Identifikasilah jenis perubahan berdasarkan fenomena pada gambar!</a:t>
            </a:r>
            <a:endParaRPr lang="en-US" dirty="0"/>
          </a:p>
        </p:txBody>
      </p:sp>
      <p:pic>
        <p:nvPicPr>
          <p:cNvPr id="11" name="Picture 10" descr="1b1248a2f6a4019de0bf2301eb927c3599a9e725.png"/>
          <p:cNvPicPr>
            <a:picLocks noChangeAspect="1"/>
          </p:cNvPicPr>
          <p:nvPr/>
        </p:nvPicPr>
        <p:blipFill>
          <a:blip r:embed="rId3" cstate="print"/>
          <a:stretch>
            <a:fillRect/>
          </a:stretch>
        </p:blipFill>
        <p:spPr>
          <a:xfrm>
            <a:off x="395536" y="2132856"/>
            <a:ext cx="4300322" cy="216024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38659" y="6453336"/>
            <a:ext cx="3582263" cy="307777"/>
          </a:xfrm>
          <a:prstGeom prst="rect">
            <a:avLst/>
          </a:prstGeom>
          <a:noFill/>
        </p:spPr>
        <p:txBody>
          <a:bodyPr wrap="none" rtlCol="0">
            <a:spAutoFit/>
          </a:bodyPr>
          <a:lstStyle/>
          <a:p>
            <a:r>
              <a:rPr lang="id-ID" sz="1400" b="1" dirty="0" smtClean="0"/>
              <a:t>Sumber</a:t>
            </a:r>
            <a:r>
              <a:rPr lang="en-ID" sz="1400" b="1" dirty="0" smtClean="0"/>
              <a:t> gambar</a:t>
            </a:r>
            <a:r>
              <a:rPr lang="id-ID" sz="1400" b="1" dirty="0" smtClean="0"/>
              <a:t>: </a:t>
            </a:r>
            <a:r>
              <a:rPr lang="id-ID" sz="1400" i="1" dirty="0" smtClean="0"/>
              <a:t>https://tinyurl.com/y5v2v52t</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42"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3" name="Title 1"/>
          <p:cNvSpPr>
            <a:spLocks noGrp="1"/>
          </p:cNvSpPr>
          <p:nvPr>
            <p:ph type="title"/>
          </p:nvPr>
        </p:nvSpPr>
        <p:spPr/>
        <p:txBody>
          <a:bodyPr>
            <a:normAutofit fontScale="90000"/>
          </a:bodyPr>
          <a:lstStyle/>
          <a:p>
            <a:r>
              <a:rPr lang="en-ID" dirty="0" smtClean="0">
                <a:solidFill>
                  <a:schemeClr val="tx1">
                    <a:lumMod val="65000"/>
                    <a:lumOff val="35000"/>
                  </a:schemeClr>
                </a:solidFill>
                <a:effectLst>
                  <a:outerShdw blurRad="38100" dist="38100" dir="2700000" algn="tl">
                    <a:srgbClr val="000000">
                      <a:alpha val="43137"/>
                    </a:srgbClr>
                  </a:outerShdw>
                </a:effectLst>
              </a:rPr>
              <a:t>5. Berdasarkan Kecepatan Berlangsungnya</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11" name="Rounded Rectangle 10"/>
          <p:cNvSpPr/>
          <p:nvPr/>
        </p:nvSpPr>
        <p:spPr>
          <a:xfrm>
            <a:off x="5292080" y="1700808"/>
            <a:ext cx="3096344" cy="648072"/>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Evolusi</a:t>
            </a:r>
            <a:endParaRPr lang="en-US" dirty="0"/>
          </a:p>
        </p:txBody>
      </p:sp>
      <p:sp>
        <p:nvSpPr>
          <p:cNvPr id="12" name="Rounded Rectangle 11"/>
          <p:cNvSpPr/>
          <p:nvPr/>
        </p:nvSpPr>
        <p:spPr>
          <a:xfrm>
            <a:off x="5220072" y="3717032"/>
            <a:ext cx="3096344" cy="55293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Perubahan Revolusi</a:t>
            </a:r>
            <a:endParaRPr lang="en-US" dirty="0"/>
          </a:p>
        </p:txBody>
      </p:sp>
      <p:sp>
        <p:nvSpPr>
          <p:cNvPr id="13" name="TextBox 12"/>
          <p:cNvSpPr txBox="1"/>
          <p:nvPr/>
        </p:nvSpPr>
        <p:spPr>
          <a:xfrm>
            <a:off x="5364088" y="2492896"/>
            <a:ext cx="2880320" cy="923330"/>
          </a:xfrm>
          <a:prstGeom prst="rect">
            <a:avLst/>
          </a:prstGeom>
          <a:noFill/>
          <a:ln w="28575">
            <a:solidFill>
              <a:srgbClr val="00B050"/>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Membutuhkan waktu lama</a:t>
            </a:r>
          </a:p>
          <a:p>
            <a:pPr marL="179388" indent="-179388">
              <a:buFont typeface="Wingdings" pitchFamily="2" charset="2"/>
              <a:buChar char="Ø"/>
            </a:pPr>
            <a:r>
              <a:rPr lang="en-ID" dirty="0" smtClean="0"/>
              <a:t>Rentetan perubahan kecil</a:t>
            </a:r>
            <a:endParaRPr lang="en-US" dirty="0"/>
          </a:p>
        </p:txBody>
      </p:sp>
      <p:sp>
        <p:nvSpPr>
          <p:cNvPr id="14" name="TextBox 13"/>
          <p:cNvSpPr txBox="1"/>
          <p:nvPr/>
        </p:nvSpPr>
        <p:spPr>
          <a:xfrm>
            <a:off x="5364088" y="4437113"/>
            <a:ext cx="2880320" cy="1200329"/>
          </a:xfrm>
          <a:prstGeom prst="rect">
            <a:avLst/>
          </a:prstGeom>
          <a:noFill/>
          <a:ln w="28575">
            <a:solidFill>
              <a:srgbClr val="00B050"/>
            </a:solidFill>
            <a:prstDash val="lgDash"/>
          </a:ln>
        </p:spPr>
        <p:txBody>
          <a:bodyPr wrap="square" rtlCol="0">
            <a:spAutoFit/>
          </a:bodyPr>
          <a:lstStyle/>
          <a:p>
            <a:r>
              <a:rPr lang="en-ID" dirty="0" smtClean="0"/>
              <a:t>Kalimat kunci:</a:t>
            </a:r>
          </a:p>
          <a:p>
            <a:pPr marL="179388" indent="-179388">
              <a:buFont typeface="Wingdings" pitchFamily="2" charset="2"/>
              <a:buChar char="Ø"/>
            </a:pPr>
            <a:r>
              <a:rPr lang="en-ID" dirty="0" smtClean="0"/>
              <a:t>Terjadi secara cepat</a:t>
            </a:r>
          </a:p>
          <a:p>
            <a:pPr marL="179388" indent="-179388">
              <a:buFont typeface="Wingdings" pitchFamily="2" charset="2"/>
              <a:buChar char="Ø"/>
            </a:pPr>
            <a:r>
              <a:rPr lang="en-ID" dirty="0" smtClean="0"/>
              <a:t>Terjadi pada dasar pokok kehidupan masyarakat</a:t>
            </a:r>
            <a:endParaRPr lang="en-US" dirty="0"/>
          </a:p>
        </p:txBody>
      </p:sp>
      <p:sp>
        <p:nvSpPr>
          <p:cNvPr id="15" name="Rounded Rectangle 14"/>
          <p:cNvSpPr/>
          <p:nvPr/>
        </p:nvSpPr>
        <p:spPr>
          <a:xfrm>
            <a:off x="611560" y="4653136"/>
            <a:ext cx="3744416" cy="108012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Identifikasilah jenis perubahan berdasarkan fenomena pada gambar!</a:t>
            </a:r>
            <a:endParaRPr lang="en-US" dirty="0"/>
          </a:p>
        </p:txBody>
      </p:sp>
      <p:pic>
        <p:nvPicPr>
          <p:cNvPr id="17" name="Picture 16" descr="_101653456_3f6aa255-bd95-46c5-81ca-167851b34054.jpg"/>
          <p:cNvPicPr>
            <a:picLocks noChangeAspect="1"/>
          </p:cNvPicPr>
          <p:nvPr/>
        </p:nvPicPr>
        <p:blipFill>
          <a:blip r:embed="rId3" cstate="print"/>
          <a:stretch>
            <a:fillRect/>
          </a:stretch>
        </p:blipFill>
        <p:spPr>
          <a:xfrm>
            <a:off x="467544" y="2060848"/>
            <a:ext cx="4295378" cy="2147689"/>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138659" y="6453336"/>
            <a:ext cx="3582263" cy="307777"/>
          </a:xfrm>
          <a:prstGeom prst="rect">
            <a:avLst/>
          </a:prstGeom>
          <a:noFill/>
        </p:spPr>
        <p:txBody>
          <a:bodyPr wrap="none" rtlCol="0">
            <a:spAutoFit/>
          </a:bodyPr>
          <a:lstStyle/>
          <a:p>
            <a:r>
              <a:rPr lang="id-ID" sz="1400" b="1" dirty="0" smtClean="0"/>
              <a:t>Sumber</a:t>
            </a:r>
            <a:r>
              <a:rPr lang="en-ID" sz="1400" b="1" dirty="0" smtClean="0"/>
              <a:t> gambar</a:t>
            </a:r>
            <a:r>
              <a:rPr lang="id-ID" sz="1400" b="1" dirty="0" smtClean="0"/>
              <a:t>: </a:t>
            </a:r>
            <a:r>
              <a:rPr lang="id-ID" sz="1400" i="1" dirty="0" smtClean="0"/>
              <a:t>https://tinyurl.com/y4ovc4zc</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42"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3">
                    <a:lumMod val="50000"/>
                  </a:schemeClr>
                </a:solidFill>
                <a:effectLst>
                  <a:outerShdw blurRad="38100" dist="38100" dir="2700000" algn="tl">
                    <a:srgbClr val="000000">
                      <a:alpha val="43137"/>
                    </a:srgbClr>
                  </a:outerShdw>
                </a:effectLst>
              </a:rPr>
              <a:t>C. Dampak Perubahan Sosia</a:t>
            </a:r>
            <a:r>
              <a:rPr lang="id-ID" dirty="0" smtClean="0">
                <a:solidFill>
                  <a:schemeClr val="accent3">
                    <a:lumMod val="50000"/>
                  </a:schemeClr>
                </a:solidFill>
                <a:effectLst>
                  <a:outerShdw blurRad="38100" dist="38100" dir="2700000" algn="tl">
                    <a:srgbClr val="000000">
                      <a:alpha val="43137"/>
                    </a:srgbClr>
                  </a:outerShdw>
                </a:effectLst>
              </a:rPr>
              <a:t>l</a:t>
            </a:r>
            <a:r>
              <a:rPr lang="en-ID" dirty="0" smtClean="0">
                <a:solidFill>
                  <a:schemeClr val="accent3">
                    <a:lumMod val="50000"/>
                  </a:schemeClr>
                </a:solidFill>
                <a:effectLst>
                  <a:outerShdw blurRad="38100" dist="38100" dir="2700000" algn="tl">
                    <a:srgbClr val="000000">
                      <a:alpha val="43137"/>
                    </a:srgbClr>
                  </a:outerShdw>
                </a:effectLst>
              </a:rPr>
              <a:t> dalam Masyarakat</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3" name="Pentagon 2"/>
          <p:cNvSpPr/>
          <p:nvPr/>
        </p:nvSpPr>
        <p:spPr>
          <a:xfrm>
            <a:off x="1115616" y="2132856"/>
            <a:ext cx="6552728" cy="1152128"/>
          </a:xfrm>
          <a:prstGeom prst="homePlate">
            <a:avLst/>
          </a:prstGeom>
          <a:solidFill>
            <a:srgbClr val="FFC000"/>
          </a:solidFill>
          <a:ln>
            <a:solidFill>
              <a:srgbClr val="FFE46D"/>
            </a:solidFill>
          </a:ln>
        </p:spPr>
        <p:style>
          <a:lnRef idx="1">
            <a:schemeClr val="accent3"/>
          </a:lnRef>
          <a:fillRef idx="2">
            <a:schemeClr val="accent3"/>
          </a:fillRef>
          <a:effectRef idx="1">
            <a:schemeClr val="accent3"/>
          </a:effectRef>
          <a:fontRef idx="minor">
            <a:schemeClr val="dk1"/>
          </a:fontRef>
        </p:style>
        <p:txBody>
          <a:bodyPr anchor="ctr"/>
          <a:lstStyle/>
          <a:p>
            <a:pPr marL="269875">
              <a:defRPr/>
            </a:pPr>
            <a:r>
              <a:rPr lang="en-ID" sz="2800" dirty="0">
                <a:solidFill>
                  <a:schemeClr val="tx1">
                    <a:lumMod val="65000"/>
                    <a:lumOff val="35000"/>
                  </a:schemeClr>
                </a:solidFill>
              </a:rPr>
              <a:t>1. </a:t>
            </a:r>
            <a:r>
              <a:rPr lang="en-ID" sz="2800" dirty="0" smtClean="0">
                <a:solidFill>
                  <a:schemeClr val="tx1">
                    <a:lumMod val="65000"/>
                    <a:lumOff val="35000"/>
                  </a:schemeClr>
                </a:solidFill>
              </a:rPr>
              <a:t>Dampak Positif Perubahan Sosial</a:t>
            </a:r>
            <a:endParaRPr lang="en-US" sz="2800" dirty="0">
              <a:solidFill>
                <a:schemeClr val="tx1">
                  <a:lumMod val="65000"/>
                  <a:lumOff val="35000"/>
                </a:schemeClr>
              </a:solidFill>
            </a:endParaRPr>
          </a:p>
        </p:txBody>
      </p:sp>
      <p:sp>
        <p:nvSpPr>
          <p:cNvPr id="5" name="Pentagon 4"/>
          <p:cNvSpPr/>
          <p:nvPr/>
        </p:nvSpPr>
        <p:spPr>
          <a:xfrm>
            <a:off x="1115616" y="3573016"/>
            <a:ext cx="6552728" cy="1152128"/>
          </a:xfrm>
          <a:prstGeom prst="homePlate">
            <a:avLst/>
          </a:prstGeom>
          <a:solidFill>
            <a:srgbClr val="FFFF66"/>
          </a:solidFill>
          <a:ln>
            <a:solidFill>
              <a:srgbClr val="FFDE05"/>
            </a:solidFill>
          </a:ln>
        </p:spPr>
        <p:style>
          <a:lnRef idx="1">
            <a:schemeClr val="accent2"/>
          </a:lnRef>
          <a:fillRef idx="2">
            <a:schemeClr val="accent2"/>
          </a:fillRef>
          <a:effectRef idx="1">
            <a:schemeClr val="accent2"/>
          </a:effectRef>
          <a:fontRef idx="minor">
            <a:schemeClr val="dk1"/>
          </a:fontRef>
        </p:style>
        <p:txBody>
          <a:bodyPr anchor="ctr"/>
          <a:lstStyle/>
          <a:p>
            <a:pPr marL="269875">
              <a:defRPr/>
            </a:pPr>
            <a:r>
              <a:rPr lang="en-ID" sz="2800" dirty="0">
                <a:solidFill>
                  <a:schemeClr val="tx1">
                    <a:lumMod val="65000"/>
                    <a:lumOff val="35000"/>
                  </a:schemeClr>
                </a:solidFill>
              </a:rPr>
              <a:t>2</a:t>
            </a:r>
            <a:r>
              <a:rPr lang="en-ID" sz="2800" dirty="0" smtClean="0">
                <a:solidFill>
                  <a:schemeClr val="tx1">
                    <a:lumMod val="65000"/>
                    <a:lumOff val="35000"/>
                  </a:schemeClr>
                </a:solidFill>
              </a:rPr>
              <a:t>. Dampak Negatif Perubahan Sosial</a:t>
            </a:r>
            <a:endParaRPr lang="en-US" sz="28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ID" dirty="0" smtClean="0">
                <a:solidFill>
                  <a:schemeClr val="tx1">
                    <a:lumMod val="65000"/>
                    <a:lumOff val="35000"/>
                  </a:schemeClr>
                </a:solidFill>
                <a:effectLst>
                  <a:outerShdw blurRad="38100" dist="38100" dir="2700000" algn="tl">
                    <a:srgbClr val="000000">
                      <a:alpha val="43137"/>
                    </a:srgbClr>
                  </a:outerShdw>
                </a:effectLst>
              </a:rPr>
              <a:t>1. Dampak Positif Perubahan Sosial</a:t>
            </a:r>
            <a:endParaRPr lang="en-US" dirty="0">
              <a:solidFill>
                <a:schemeClr val="tx1">
                  <a:lumMod val="65000"/>
                  <a:lumOff val="35000"/>
                </a:schemeClr>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827584" y="1772816"/>
          <a:ext cx="648072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3" name="Title 1"/>
          <p:cNvSpPr>
            <a:spLocks noGrp="1"/>
          </p:cNvSpPr>
          <p:nvPr>
            <p:ph type="title"/>
          </p:nvPr>
        </p:nvSpPr>
        <p:spPr/>
        <p:txBody>
          <a:bodyPr>
            <a:normAutofit fontScale="90000"/>
          </a:bodyPr>
          <a:lstStyle/>
          <a:p>
            <a:r>
              <a:rPr lang="en-ID" dirty="0" smtClean="0">
                <a:solidFill>
                  <a:schemeClr val="tx1">
                    <a:lumMod val="65000"/>
                    <a:lumOff val="35000"/>
                  </a:schemeClr>
                </a:solidFill>
                <a:effectLst>
                  <a:outerShdw blurRad="38100" dist="38100" dir="2700000" algn="tl">
                    <a:srgbClr val="000000">
                      <a:alpha val="43137"/>
                    </a:srgbClr>
                  </a:outerShdw>
                </a:effectLst>
              </a:rPr>
              <a:t>2. Dampak Negatif Perubahan Sosial</a:t>
            </a:r>
            <a:endParaRPr lang="en-US" dirty="0">
              <a:solidFill>
                <a:schemeClr val="tx1">
                  <a:lumMod val="65000"/>
                  <a:lumOff val="35000"/>
                </a:schemeClr>
              </a:solidFill>
              <a:effectLst>
                <a:outerShdw blurRad="38100" dist="38100" dir="2700000" algn="tl">
                  <a:srgbClr val="000000">
                    <a:alpha val="43137"/>
                  </a:srgbClr>
                </a:outerShdw>
              </a:effectLst>
            </a:endParaRPr>
          </a:p>
        </p:txBody>
      </p:sp>
      <p:graphicFrame>
        <p:nvGraphicFramePr>
          <p:cNvPr id="4" name="Diagram 3"/>
          <p:cNvGraphicFramePr/>
          <p:nvPr/>
        </p:nvGraphicFramePr>
        <p:xfrm>
          <a:off x="683568" y="1669256"/>
          <a:ext cx="78581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ction Button: Home 5">
            <a:hlinkClick r:id="rId8" action="ppaction://hlinksldjump" highlightClick="1"/>
          </p:cNvPr>
          <p:cNvSpPr/>
          <p:nvPr/>
        </p:nvSpPr>
        <p:spPr>
          <a:xfrm>
            <a:off x="467544" y="5877272"/>
            <a:ext cx="792088" cy="575122"/>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13359F1-C60A-4CEF-8D83-4103D849BF96}"/>
                                            </p:graphicEl>
                                          </p:spTgt>
                                        </p:tgtEl>
                                        <p:attrNameLst>
                                          <p:attrName>style.visibility</p:attrName>
                                        </p:attrNameLst>
                                      </p:cBhvr>
                                      <p:to>
                                        <p:strVal val="visible"/>
                                      </p:to>
                                    </p:set>
                                    <p:animEffect transition="in" filter="wipe(down)">
                                      <p:cBhvr>
                                        <p:cTn id="7" dur="500"/>
                                        <p:tgtEl>
                                          <p:spTgt spid="4">
                                            <p:graphicEl>
                                              <a:dgm id="{E13359F1-C60A-4CEF-8D83-4103D849BF9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471D871F-3402-4DD2-A386-72B9828831A5}"/>
                                            </p:graphicEl>
                                          </p:spTgt>
                                        </p:tgtEl>
                                        <p:attrNameLst>
                                          <p:attrName>style.visibility</p:attrName>
                                        </p:attrNameLst>
                                      </p:cBhvr>
                                      <p:to>
                                        <p:strVal val="visible"/>
                                      </p:to>
                                    </p:set>
                                    <p:animEffect transition="in" filter="wipe(down)">
                                      <p:cBhvr>
                                        <p:cTn id="12" dur="500"/>
                                        <p:tgtEl>
                                          <p:spTgt spid="4">
                                            <p:graphicEl>
                                              <a:dgm id="{471D871F-3402-4DD2-A386-72B9828831A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98A6B146-CE78-4AB7-9ED4-7C2FEC5AEB83}"/>
                                            </p:graphicEl>
                                          </p:spTgt>
                                        </p:tgtEl>
                                        <p:attrNameLst>
                                          <p:attrName>style.visibility</p:attrName>
                                        </p:attrNameLst>
                                      </p:cBhvr>
                                      <p:to>
                                        <p:strVal val="visible"/>
                                      </p:to>
                                    </p:set>
                                    <p:animEffect transition="in" filter="wipe(down)">
                                      <p:cBhvr>
                                        <p:cTn id="17" dur="500"/>
                                        <p:tgtEl>
                                          <p:spTgt spid="4">
                                            <p:graphicEl>
                                              <a:dgm id="{98A6B146-CE78-4AB7-9ED4-7C2FEC5AEB8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89C10777-D0B0-42C4-BC7D-14AE2C13FB86}"/>
                                            </p:graphicEl>
                                          </p:spTgt>
                                        </p:tgtEl>
                                        <p:attrNameLst>
                                          <p:attrName>style.visibility</p:attrName>
                                        </p:attrNameLst>
                                      </p:cBhvr>
                                      <p:to>
                                        <p:strVal val="visible"/>
                                      </p:to>
                                    </p:set>
                                    <p:animEffect transition="in" filter="wipe(down)">
                                      <p:cBhvr>
                                        <p:cTn id="22" dur="500"/>
                                        <p:tgtEl>
                                          <p:spTgt spid="4">
                                            <p:graphicEl>
                                              <a:dgm id="{89C10777-D0B0-42C4-BC7D-14AE2C13FB8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CEDFBB7A-7C1D-4E1D-91A0-DE8F295B993C}"/>
                                            </p:graphicEl>
                                          </p:spTgt>
                                        </p:tgtEl>
                                        <p:attrNameLst>
                                          <p:attrName>style.visibility</p:attrName>
                                        </p:attrNameLst>
                                      </p:cBhvr>
                                      <p:to>
                                        <p:strVal val="visible"/>
                                      </p:to>
                                    </p:set>
                                    <p:animEffect transition="in" filter="wipe(down)">
                                      <p:cBhvr>
                                        <p:cTn id="27" dur="500"/>
                                        <p:tgtEl>
                                          <p:spTgt spid="4">
                                            <p:graphicEl>
                                              <a:dgm id="{CEDFBB7A-7C1D-4E1D-91A0-DE8F295B99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B10F8851-5393-4510-9D30-06BCDA08E15F}"/>
                                            </p:graphicEl>
                                          </p:spTgt>
                                        </p:tgtEl>
                                        <p:attrNameLst>
                                          <p:attrName>style.visibility</p:attrName>
                                        </p:attrNameLst>
                                      </p:cBhvr>
                                      <p:to>
                                        <p:strVal val="visible"/>
                                      </p:to>
                                    </p:set>
                                    <p:animEffect transition="in" filter="wipe(down)">
                                      <p:cBhvr>
                                        <p:cTn id="32" dur="500"/>
                                        <p:tgtEl>
                                          <p:spTgt spid="4">
                                            <p:graphicEl>
                                              <a:dgm id="{B10F8851-5393-4510-9D30-06BCDA08E15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dgm id="{60E2F8E6-D4D1-46E6-A290-C549130C1514}"/>
                                            </p:graphicEl>
                                          </p:spTgt>
                                        </p:tgtEl>
                                        <p:attrNameLst>
                                          <p:attrName>style.visibility</p:attrName>
                                        </p:attrNameLst>
                                      </p:cBhvr>
                                      <p:to>
                                        <p:strVal val="visible"/>
                                      </p:to>
                                    </p:set>
                                    <p:animEffect transition="in" filter="wipe(down)">
                                      <p:cBhvr>
                                        <p:cTn id="37" dur="500"/>
                                        <p:tgtEl>
                                          <p:spTgt spid="4">
                                            <p:graphicEl>
                                              <a:dgm id="{60E2F8E6-D4D1-46E6-A290-C549130C151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dgm id="{CC4BE65C-339A-438C-9B43-8B22455CC360}"/>
                                            </p:graphicEl>
                                          </p:spTgt>
                                        </p:tgtEl>
                                        <p:attrNameLst>
                                          <p:attrName>style.visibility</p:attrName>
                                        </p:attrNameLst>
                                      </p:cBhvr>
                                      <p:to>
                                        <p:strVal val="visible"/>
                                      </p:to>
                                    </p:set>
                                    <p:animEffect transition="in" filter="wipe(down)">
                                      <p:cBhvr>
                                        <p:cTn id="42" dur="500"/>
                                        <p:tgtEl>
                                          <p:spTgt spid="4">
                                            <p:graphicEl>
                                              <a:dgm id="{CC4BE65C-339A-438C-9B43-8B22455CC3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467544" y="332656"/>
            <a:ext cx="8229600" cy="1143000"/>
          </a:xfrm>
        </p:spPr>
        <p:txBody>
          <a:bodyPr>
            <a:normAutofit fontScale="90000"/>
          </a:bodyPr>
          <a:lstStyle/>
          <a:p>
            <a:r>
              <a:rPr lang="en-ID" sz="3100" b="1" dirty="0" smtClean="0">
                <a:solidFill>
                  <a:schemeClr val="accent3">
                    <a:lumMod val="50000"/>
                  </a:schemeClr>
                </a:solidFill>
                <a:effectLst>
                  <a:outerShdw blurRad="38100" dist="38100" dir="2700000" algn="tl">
                    <a:srgbClr val="000000">
                      <a:alpha val="43137"/>
                    </a:srgbClr>
                  </a:outerShdw>
                </a:effectLst>
              </a:rPr>
              <a:t>BAB II</a:t>
            </a:r>
            <a:br>
              <a:rPr lang="en-ID" sz="3100" b="1" dirty="0" smtClean="0">
                <a:solidFill>
                  <a:schemeClr val="accent3">
                    <a:lumMod val="50000"/>
                  </a:schemeClr>
                </a:solidFill>
                <a:effectLst>
                  <a:outerShdw blurRad="38100" dist="38100" dir="2700000" algn="tl">
                    <a:srgbClr val="000000">
                      <a:alpha val="43137"/>
                    </a:srgbClr>
                  </a:outerShdw>
                </a:effectLst>
              </a:rPr>
            </a:br>
            <a:r>
              <a:rPr lang="en-ID" sz="3100" b="1" dirty="0" smtClean="0">
                <a:solidFill>
                  <a:schemeClr val="accent3">
                    <a:lumMod val="50000"/>
                  </a:schemeClr>
                </a:solidFill>
                <a:effectLst>
                  <a:outerShdw blurRad="38100" dist="38100" dir="2700000" algn="tl">
                    <a:srgbClr val="000000">
                      <a:alpha val="43137"/>
                    </a:srgbClr>
                  </a:outerShdw>
                </a:effectLst>
              </a:rPr>
              <a:t>PERMASALAHAN SOSIAL AKIBAT PENGARUH GLOBALISASI</a:t>
            </a:r>
            <a:endParaRPr lang="id-ID" sz="3100" b="1" dirty="0">
              <a:solidFill>
                <a:schemeClr val="accent3">
                  <a:lumMod val="50000"/>
                </a:schemeClr>
              </a:solidFill>
              <a:effectLst>
                <a:outerShdw blurRad="38100" dist="38100" dir="2700000" algn="tl">
                  <a:srgbClr val="000000">
                    <a:alpha val="43137"/>
                  </a:srgbClr>
                </a:outerShdw>
              </a:effectLst>
            </a:endParaRPr>
          </a:p>
        </p:txBody>
      </p:sp>
      <p:sp>
        <p:nvSpPr>
          <p:cNvPr id="5" name="Rectangle 4"/>
          <p:cNvSpPr/>
          <p:nvPr/>
        </p:nvSpPr>
        <p:spPr>
          <a:xfrm>
            <a:off x="1115616" y="5301208"/>
            <a:ext cx="6572296" cy="1285884"/>
          </a:xfrm>
          <a:prstGeom prst="rect">
            <a:avLst/>
          </a:prstGeom>
          <a:solidFill>
            <a:srgbClr val="00B050">
              <a:alpha val="78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id-ID" dirty="0" smtClean="0"/>
              <a:t>Perkembangan internet merupakan bentuk nyata globalisasi yang membawa perubahan bagi kehidupan manusia. Setujukah Anda dengan pernyataan tersebut? </a:t>
            </a:r>
            <a:endParaRPr lang="id-ID" dirty="0"/>
          </a:p>
        </p:txBody>
      </p:sp>
      <p:pic>
        <p:nvPicPr>
          <p:cNvPr id="9" name="Picture 8" descr="image3.jpeg"/>
          <p:cNvPicPr>
            <a:picLocks noChangeAspect="1"/>
          </p:cNvPicPr>
          <p:nvPr/>
        </p:nvPicPr>
        <p:blipFill>
          <a:blip r:embed="rId3" cstate="print"/>
          <a:stretch>
            <a:fillRect/>
          </a:stretch>
        </p:blipFill>
        <p:spPr>
          <a:xfrm>
            <a:off x="2123728" y="1844824"/>
            <a:ext cx="4943434"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6" name="Rectangle 5"/>
          <p:cNvSpPr/>
          <p:nvPr/>
        </p:nvSpPr>
        <p:spPr>
          <a:xfrm>
            <a:off x="395536" y="620688"/>
            <a:ext cx="7848872" cy="2088232"/>
          </a:xfrm>
          <a:prstGeom prst="rect">
            <a:avLst/>
          </a:prstGeom>
          <a:solidFill>
            <a:schemeClr val="bg1"/>
          </a:solidFill>
          <a:ln>
            <a:solidFill>
              <a:srgbClr val="FFFF00"/>
            </a:solidFill>
            <a:prstDash val="dash"/>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id-ID" b="1" dirty="0">
                <a:solidFill>
                  <a:schemeClr val="tx1"/>
                </a:solidFill>
              </a:rPr>
              <a:t>Tujuan Pembelajaran:</a:t>
            </a:r>
          </a:p>
          <a:p>
            <a:pPr marL="342900" indent="-342900">
              <a:buAutoNum type="arabicPeriod"/>
            </a:pPr>
            <a:r>
              <a:rPr lang="id-ID" sz="1600" dirty="0" smtClean="0">
                <a:solidFill>
                  <a:schemeClr val="tx1"/>
                </a:solidFill>
              </a:rPr>
              <a:t>Melalui kegiatan pengamatan globalisasi di lingkungan sekitar, peserta didik mampu mengidentifikasi gejala perubahan sosial di tengah-tengah arus globalisasi</a:t>
            </a:r>
            <a:r>
              <a:rPr lang="en-ID" sz="1600" dirty="0" smtClean="0">
                <a:solidFill>
                  <a:schemeClr val="tx1"/>
                </a:solidFill>
              </a:rPr>
              <a:t> secara tepat.</a:t>
            </a:r>
            <a:endParaRPr lang="id-ID" sz="1600" dirty="0" smtClean="0">
              <a:solidFill>
                <a:schemeClr val="tx1"/>
              </a:solidFill>
            </a:endParaRPr>
          </a:p>
          <a:p>
            <a:pPr marL="342900" indent="-342900">
              <a:buAutoNum type="arabicPeriod"/>
            </a:pPr>
            <a:r>
              <a:rPr lang="id-ID" sz="1600" dirty="0" smtClean="0">
                <a:solidFill>
                  <a:schemeClr val="tx1"/>
                </a:solidFill>
              </a:rPr>
              <a:t>Melalui analisis kasus dari artikel </a:t>
            </a:r>
            <a:r>
              <a:rPr lang="en-ID" sz="1600" dirty="0" smtClean="0">
                <a:solidFill>
                  <a:schemeClr val="tx1"/>
                </a:solidFill>
              </a:rPr>
              <a:t>di </a:t>
            </a:r>
            <a:r>
              <a:rPr lang="id-ID" sz="1600" dirty="0" smtClean="0">
                <a:solidFill>
                  <a:schemeClr val="tx1"/>
                </a:solidFill>
              </a:rPr>
              <a:t>surat kabar, peserta didik mampu mengategorikan permasalahan sosial akibat pengaruh globalisasi</a:t>
            </a:r>
            <a:r>
              <a:rPr lang="en-ID" sz="1600" dirty="0" smtClean="0">
                <a:solidFill>
                  <a:schemeClr val="tx1"/>
                </a:solidFill>
              </a:rPr>
              <a:t> secara tepat</a:t>
            </a:r>
            <a:r>
              <a:rPr lang="id-ID" sz="1600" dirty="0" smtClean="0">
                <a:solidFill>
                  <a:schemeClr val="tx1"/>
                </a:solidFill>
              </a:rPr>
              <a:t>.</a:t>
            </a:r>
          </a:p>
          <a:p>
            <a:pPr marL="342900" indent="-342900">
              <a:buAutoNum type="arabicPeriod"/>
            </a:pPr>
            <a:r>
              <a:rPr lang="id-ID" sz="1600" dirty="0" smtClean="0">
                <a:solidFill>
                  <a:schemeClr val="tx1"/>
                </a:solidFill>
              </a:rPr>
              <a:t>Melalui kegiatan pengamatan tentang permasalahan di lingkungan sekitar, peserta didik mampu menganalisis dan menunjukkan sikap kritis menghadapi tantangan globalisasi</a:t>
            </a:r>
            <a:r>
              <a:rPr lang="en-ID" sz="1600" dirty="0" smtClean="0">
                <a:solidFill>
                  <a:schemeClr val="tx1"/>
                </a:solidFill>
              </a:rPr>
              <a:t> secara tepat.</a:t>
            </a:r>
            <a:endParaRPr lang="id-ID" sz="1600" dirty="0">
              <a:solidFill>
                <a:schemeClr val="tx1"/>
              </a:solidFill>
            </a:endParaRPr>
          </a:p>
        </p:txBody>
      </p:sp>
      <p:pic>
        <p:nvPicPr>
          <p:cNvPr id="5" name="Picture 4" descr="image4.jpg"/>
          <p:cNvPicPr>
            <a:picLocks noChangeAspect="1"/>
          </p:cNvPicPr>
          <p:nvPr/>
        </p:nvPicPr>
        <p:blipFill>
          <a:blip r:embed="rId3" cstate="print"/>
          <a:stretch>
            <a:fillRect/>
          </a:stretch>
        </p:blipFill>
        <p:spPr>
          <a:xfrm>
            <a:off x="467544" y="2924944"/>
            <a:ext cx="3240360" cy="2937314"/>
          </a:xfrm>
          <a:prstGeom prst="rect">
            <a:avLst/>
          </a:prstGeom>
        </p:spPr>
      </p:pic>
      <p:sp>
        <p:nvSpPr>
          <p:cNvPr id="7" name="Rectangle 6"/>
          <p:cNvSpPr/>
          <p:nvPr/>
        </p:nvSpPr>
        <p:spPr>
          <a:xfrm>
            <a:off x="1907704" y="3140968"/>
            <a:ext cx="547260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9388"/>
            <a:r>
              <a:rPr lang="en-ID" sz="2200" dirty="0" smtClean="0">
                <a:hlinkClick r:id="rId4" action="ppaction://hlinksldjump"/>
              </a:rPr>
              <a:t>A. Globalisasi</a:t>
            </a:r>
            <a:endParaRPr lang="en-US" sz="2200" dirty="0"/>
          </a:p>
        </p:txBody>
      </p:sp>
      <p:sp>
        <p:nvSpPr>
          <p:cNvPr id="9" name="Rectangle 8"/>
          <p:cNvSpPr/>
          <p:nvPr/>
        </p:nvSpPr>
        <p:spPr>
          <a:xfrm>
            <a:off x="1907704" y="4869160"/>
            <a:ext cx="5472608" cy="79208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449263" lvl="0" indent="-269875"/>
            <a:r>
              <a:rPr lang="en-ID" sz="2200" dirty="0" smtClean="0">
                <a:solidFill>
                  <a:schemeClr val="tx1"/>
                </a:solidFill>
                <a:hlinkClick r:id="rId5" action="ppaction://hlinksldjump"/>
              </a:rPr>
              <a:t>C.</a:t>
            </a:r>
            <a:r>
              <a:rPr lang="id-ID" sz="2200" dirty="0" smtClean="0">
                <a:solidFill>
                  <a:schemeClr val="tx1"/>
                </a:solidFill>
                <a:hlinkClick r:id="rId5" action="ppaction://hlinksldjump"/>
              </a:rPr>
              <a:t> Sikap Kritis dalam </a:t>
            </a:r>
            <a:r>
              <a:rPr lang="en-ID" sz="2200" dirty="0" smtClean="0">
                <a:solidFill>
                  <a:schemeClr val="tx1"/>
                </a:solidFill>
                <a:hlinkClick r:id="rId5" action="ppaction://hlinksldjump"/>
              </a:rPr>
              <a:t>M</a:t>
            </a:r>
            <a:r>
              <a:rPr lang="id-ID" sz="2200" dirty="0" smtClean="0">
                <a:solidFill>
                  <a:schemeClr val="tx1"/>
                </a:solidFill>
                <a:hlinkClick r:id="rId5" action="ppaction://hlinksldjump"/>
              </a:rPr>
              <a:t>enghadapi </a:t>
            </a:r>
            <a:r>
              <a:rPr lang="en-ID" sz="2200" dirty="0" smtClean="0">
                <a:solidFill>
                  <a:schemeClr val="tx1"/>
                </a:solidFill>
                <a:hlinkClick r:id="rId5" action="ppaction://hlinksldjump"/>
              </a:rPr>
              <a:t>G</a:t>
            </a:r>
            <a:r>
              <a:rPr lang="id-ID" sz="2200" dirty="0" smtClean="0">
                <a:solidFill>
                  <a:schemeClr val="tx1"/>
                </a:solidFill>
                <a:hlinkClick r:id="rId5" action="ppaction://hlinksldjump"/>
              </a:rPr>
              <a:t>lobalisasi</a:t>
            </a:r>
            <a:endParaRPr lang="en-US" sz="2200" dirty="0" smtClean="0">
              <a:solidFill>
                <a:schemeClr val="tx1"/>
              </a:solidFill>
            </a:endParaRPr>
          </a:p>
        </p:txBody>
      </p:sp>
      <p:sp>
        <p:nvSpPr>
          <p:cNvPr id="10" name="Rectangle 9"/>
          <p:cNvSpPr/>
          <p:nvPr/>
        </p:nvSpPr>
        <p:spPr>
          <a:xfrm>
            <a:off x="1907704" y="4005064"/>
            <a:ext cx="5472608" cy="7920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449263" indent="-269875"/>
            <a:r>
              <a:rPr lang="en-ID" sz="2200" dirty="0" smtClean="0">
                <a:solidFill>
                  <a:schemeClr val="tx1"/>
                </a:solidFill>
                <a:hlinkClick r:id="rId6" action="ppaction://hlinksldjump"/>
              </a:rPr>
              <a:t>B. </a:t>
            </a:r>
            <a:r>
              <a:rPr lang="id-ID" sz="2200" dirty="0" smtClean="0">
                <a:solidFill>
                  <a:schemeClr val="tx1"/>
                </a:solidFill>
                <a:hlinkClick r:id="rId6" action="ppaction://hlinksldjump"/>
              </a:rPr>
              <a:t>Berbagai Permasalahan Sosial Akibat          Globalisasi</a:t>
            </a:r>
            <a:endParaRPr lang="en-US" sz="2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42"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3">
                    <a:lumMod val="50000"/>
                  </a:schemeClr>
                </a:solidFill>
                <a:effectLst>
                  <a:outerShdw blurRad="38100" dist="38100" dir="2700000" algn="tl">
                    <a:srgbClr val="000000">
                      <a:alpha val="43137"/>
                    </a:srgbClr>
                  </a:outerShdw>
                </a:effectLst>
              </a:rPr>
              <a:t>A. Globalisasi</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3" name="Pentagon 2"/>
          <p:cNvSpPr/>
          <p:nvPr/>
        </p:nvSpPr>
        <p:spPr>
          <a:xfrm>
            <a:off x="1187450" y="1773238"/>
            <a:ext cx="6553200" cy="576262"/>
          </a:xfrm>
          <a:prstGeom prst="homePlate">
            <a:avLst/>
          </a:prstGeom>
          <a:solidFill>
            <a:srgbClr val="B2D12E"/>
          </a:solidFill>
          <a:ln/>
        </p:spPr>
        <p:style>
          <a:lnRef idx="1">
            <a:schemeClr val="accent3"/>
          </a:lnRef>
          <a:fillRef idx="3">
            <a:schemeClr val="accent3"/>
          </a:fillRef>
          <a:effectRef idx="2">
            <a:schemeClr val="accent3"/>
          </a:effectRef>
          <a:fontRef idx="minor">
            <a:schemeClr val="lt1"/>
          </a:fontRef>
        </p:style>
        <p:txBody>
          <a:bodyPr/>
          <a:lstStyle/>
          <a:p>
            <a:pPr marL="900113" indent="-900113" fontAlgn="auto">
              <a:spcBef>
                <a:spcPts val="0"/>
              </a:spcBef>
              <a:spcAft>
                <a:spcPts val="0"/>
              </a:spcAft>
              <a:defRPr/>
            </a:pPr>
            <a:r>
              <a:rPr lang="en-ID" sz="2800" dirty="0">
                <a:solidFill>
                  <a:schemeClr val="bg1"/>
                </a:solidFill>
                <a:latin typeface="+mj-lt"/>
              </a:rPr>
              <a:t>1. </a:t>
            </a:r>
            <a:r>
              <a:rPr lang="en-ID" sz="2800" dirty="0" err="1" smtClean="0">
                <a:solidFill>
                  <a:schemeClr val="bg1"/>
                </a:solidFill>
                <a:latin typeface="+mj-lt"/>
              </a:rPr>
              <a:t>Memahami</a:t>
            </a:r>
            <a:r>
              <a:rPr lang="en-ID" sz="2800" dirty="0" smtClean="0">
                <a:solidFill>
                  <a:schemeClr val="bg1"/>
                </a:solidFill>
                <a:latin typeface="+mj-lt"/>
              </a:rPr>
              <a:t> G</a:t>
            </a:r>
            <a:r>
              <a:rPr lang="id-ID" sz="2800" dirty="0" smtClean="0">
                <a:solidFill>
                  <a:schemeClr val="bg1"/>
                </a:solidFill>
                <a:latin typeface="+mj-lt"/>
              </a:rPr>
              <a:t>l</a:t>
            </a:r>
            <a:r>
              <a:rPr lang="en-ID" sz="2800" dirty="0" err="1" smtClean="0">
                <a:solidFill>
                  <a:schemeClr val="bg1"/>
                </a:solidFill>
                <a:latin typeface="+mj-lt"/>
              </a:rPr>
              <a:t>obalisasi</a:t>
            </a:r>
            <a:endParaRPr lang="en-US" sz="2800" dirty="0">
              <a:solidFill>
                <a:schemeClr val="bg1"/>
              </a:solidFill>
              <a:latin typeface="+mj-lt"/>
            </a:endParaRPr>
          </a:p>
          <a:p>
            <a:pPr algn="ctr" fontAlgn="auto">
              <a:spcBef>
                <a:spcPts val="0"/>
              </a:spcBef>
              <a:spcAft>
                <a:spcPts val="0"/>
              </a:spcAft>
              <a:defRPr/>
            </a:pPr>
            <a:endParaRPr lang="en-US" dirty="0">
              <a:latin typeface="+mj-lt"/>
            </a:endParaRPr>
          </a:p>
        </p:txBody>
      </p:sp>
      <p:sp>
        <p:nvSpPr>
          <p:cNvPr id="4" name="Pentagon 3"/>
          <p:cNvSpPr/>
          <p:nvPr/>
        </p:nvSpPr>
        <p:spPr>
          <a:xfrm>
            <a:off x="1187624" y="2492896"/>
            <a:ext cx="6553200" cy="576262"/>
          </a:xfrm>
          <a:prstGeom prst="homePlate">
            <a:avLst/>
          </a:prstGeom>
          <a:solidFill>
            <a:srgbClr val="FBEB9C"/>
          </a:solidFill>
          <a:ln/>
        </p:spPr>
        <p:style>
          <a:lnRef idx="0">
            <a:schemeClr val="accent1"/>
          </a:lnRef>
          <a:fillRef idx="3">
            <a:schemeClr val="accent1"/>
          </a:fillRef>
          <a:effectRef idx="3">
            <a:schemeClr val="accent1"/>
          </a:effectRef>
          <a:fontRef idx="minor">
            <a:schemeClr val="lt1"/>
          </a:fontRef>
        </p:style>
        <p:txBody>
          <a:bodyPr/>
          <a:lstStyle/>
          <a:p>
            <a:pPr marL="900113" indent="-900113" fontAlgn="auto">
              <a:spcBef>
                <a:spcPts val="0"/>
              </a:spcBef>
              <a:spcAft>
                <a:spcPts val="0"/>
              </a:spcAft>
              <a:defRPr/>
            </a:pPr>
            <a:r>
              <a:rPr lang="en-ID" sz="2800" dirty="0" smtClean="0">
                <a:solidFill>
                  <a:schemeClr val="tx1"/>
                </a:solidFill>
                <a:latin typeface="+mj-lt"/>
              </a:rPr>
              <a:t>2. </a:t>
            </a:r>
            <a:r>
              <a:rPr lang="en-ID" sz="2800" dirty="0" err="1" smtClean="0">
                <a:solidFill>
                  <a:schemeClr val="tx1"/>
                </a:solidFill>
                <a:latin typeface="+mj-lt"/>
              </a:rPr>
              <a:t>Perkembangan</a:t>
            </a:r>
            <a:r>
              <a:rPr lang="en-ID" sz="2800" dirty="0" smtClean="0">
                <a:solidFill>
                  <a:schemeClr val="tx1"/>
                </a:solidFill>
                <a:latin typeface="+mj-lt"/>
              </a:rPr>
              <a:t> </a:t>
            </a:r>
            <a:r>
              <a:rPr lang="id-ID" sz="2800" dirty="0" smtClean="0">
                <a:solidFill>
                  <a:schemeClr val="tx1"/>
                </a:solidFill>
                <a:latin typeface="+mj-lt"/>
              </a:rPr>
              <a:t>G</a:t>
            </a:r>
            <a:r>
              <a:rPr lang="en-ID" sz="2800" dirty="0" err="1" smtClean="0">
                <a:solidFill>
                  <a:schemeClr val="tx1"/>
                </a:solidFill>
                <a:latin typeface="+mj-lt"/>
              </a:rPr>
              <a:t>lobalisasi</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
        <p:nvSpPr>
          <p:cNvPr id="5" name="Pentagon 4"/>
          <p:cNvSpPr/>
          <p:nvPr/>
        </p:nvSpPr>
        <p:spPr>
          <a:xfrm>
            <a:off x="1187624" y="3170948"/>
            <a:ext cx="6768752" cy="1080120"/>
          </a:xfrm>
          <a:prstGeom prst="homePlate">
            <a:avLst/>
          </a:prstGeom>
          <a:solidFill>
            <a:srgbClr val="F7D20C"/>
          </a:solidFill>
          <a:ln/>
        </p:spPr>
        <p:style>
          <a:lnRef idx="0">
            <a:schemeClr val="accent2"/>
          </a:lnRef>
          <a:fillRef idx="3">
            <a:schemeClr val="accent2"/>
          </a:fillRef>
          <a:effectRef idx="3">
            <a:schemeClr val="accent2"/>
          </a:effectRef>
          <a:fontRef idx="minor">
            <a:schemeClr val="lt1"/>
          </a:fontRef>
        </p:style>
        <p:txBody>
          <a:bodyPr/>
          <a:lstStyle/>
          <a:p>
            <a:pPr marL="449263" indent="-449263" fontAlgn="auto">
              <a:spcBef>
                <a:spcPts val="0"/>
              </a:spcBef>
              <a:spcAft>
                <a:spcPts val="0"/>
              </a:spcAft>
              <a:defRPr/>
            </a:pPr>
            <a:r>
              <a:rPr lang="en-ID" sz="2800" dirty="0" smtClean="0">
                <a:solidFill>
                  <a:schemeClr val="tx1"/>
                </a:solidFill>
                <a:latin typeface="+mj-lt"/>
              </a:rPr>
              <a:t>3. </a:t>
            </a:r>
            <a:r>
              <a:rPr lang="en-ID" sz="2800" dirty="0" err="1" smtClean="0">
                <a:solidFill>
                  <a:schemeClr val="tx1"/>
                </a:solidFill>
                <a:latin typeface="+mj-lt"/>
              </a:rPr>
              <a:t>Tanggapan</a:t>
            </a:r>
            <a:r>
              <a:rPr lang="en-ID" sz="2800" dirty="0" smtClean="0">
                <a:solidFill>
                  <a:schemeClr val="tx1"/>
                </a:solidFill>
                <a:latin typeface="+mj-lt"/>
              </a:rPr>
              <a:t> </a:t>
            </a:r>
            <a:r>
              <a:rPr lang="id-ID" sz="2800" dirty="0" err="1" smtClean="0">
                <a:solidFill>
                  <a:schemeClr val="tx1"/>
                </a:solidFill>
                <a:latin typeface="+mj-lt"/>
              </a:rPr>
              <a:t>M</a:t>
            </a:r>
            <a:r>
              <a:rPr lang="en-ID" sz="2800" dirty="0" smtClean="0">
                <a:solidFill>
                  <a:schemeClr val="tx1"/>
                </a:solidFill>
                <a:latin typeface="+mj-lt"/>
              </a:rPr>
              <a:t>asyarakat t</a:t>
            </a:r>
            <a:r>
              <a:rPr lang="id-ID" sz="2800" dirty="0" smtClean="0">
                <a:solidFill>
                  <a:schemeClr val="tx1"/>
                </a:solidFill>
                <a:latin typeface="+mj-lt"/>
              </a:rPr>
              <a:t>erhadap</a:t>
            </a:r>
            <a:r>
              <a:rPr lang="en-ID" sz="2800" dirty="0" smtClean="0">
                <a:solidFill>
                  <a:schemeClr val="tx1"/>
                </a:solidFill>
                <a:latin typeface="+mj-lt"/>
              </a:rPr>
              <a:t> G</a:t>
            </a:r>
            <a:r>
              <a:rPr lang="id-ID" sz="2800" dirty="0" smtClean="0">
                <a:solidFill>
                  <a:schemeClr val="tx1"/>
                </a:solidFill>
                <a:latin typeface="+mj-lt"/>
              </a:rPr>
              <a:t>lobalisasi</a:t>
            </a:r>
            <a:r>
              <a:rPr lang="en-ID" sz="2800" dirty="0" smtClean="0">
                <a:solidFill>
                  <a:schemeClr val="tx1"/>
                </a:solidFill>
                <a:latin typeface="+mj-lt"/>
              </a:rPr>
              <a:t> </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
        <p:nvSpPr>
          <p:cNvPr id="6" name="Pentagon 5"/>
          <p:cNvSpPr/>
          <p:nvPr/>
        </p:nvSpPr>
        <p:spPr>
          <a:xfrm>
            <a:off x="1187624" y="4380094"/>
            <a:ext cx="6696744" cy="1080120"/>
          </a:xfrm>
          <a:prstGeom prst="homePlate">
            <a:avLst/>
          </a:prstGeom>
          <a:solidFill>
            <a:srgbClr val="F8A103"/>
          </a:solidFill>
          <a:ln/>
        </p:spPr>
        <p:style>
          <a:lnRef idx="0">
            <a:schemeClr val="accent1"/>
          </a:lnRef>
          <a:fillRef idx="3">
            <a:schemeClr val="accent1"/>
          </a:fillRef>
          <a:effectRef idx="3">
            <a:schemeClr val="accent1"/>
          </a:effectRef>
          <a:fontRef idx="minor">
            <a:schemeClr val="lt1"/>
          </a:fontRef>
        </p:style>
        <p:txBody>
          <a:bodyPr/>
          <a:lstStyle/>
          <a:p>
            <a:pPr marL="449263" indent="-449263" fontAlgn="auto">
              <a:spcBef>
                <a:spcPts val="0"/>
              </a:spcBef>
              <a:spcAft>
                <a:spcPts val="0"/>
              </a:spcAft>
              <a:defRPr/>
            </a:pPr>
            <a:r>
              <a:rPr lang="en-ID" sz="2800" dirty="0" smtClean="0">
                <a:solidFill>
                  <a:schemeClr val="tx1"/>
                </a:solidFill>
                <a:latin typeface="+mj-lt"/>
              </a:rPr>
              <a:t>4. Dampak Globalisasi </a:t>
            </a:r>
            <a:r>
              <a:rPr lang="en-ID" sz="2800" dirty="0" err="1" smtClean="0">
                <a:solidFill>
                  <a:schemeClr val="tx1"/>
                </a:solidFill>
                <a:latin typeface="+mj-lt"/>
              </a:rPr>
              <a:t>bagi</a:t>
            </a:r>
            <a:r>
              <a:rPr lang="en-ID" sz="2800" dirty="0" smtClean="0">
                <a:solidFill>
                  <a:schemeClr val="tx1"/>
                </a:solidFill>
                <a:latin typeface="+mj-lt"/>
              </a:rPr>
              <a:t> </a:t>
            </a:r>
            <a:r>
              <a:rPr lang="id-ID" sz="2800" dirty="0" smtClean="0">
                <a:solidFill>
                  <a:schemeClr val="tx1"/>
                </a:solidFill>
                <a:latin typeface="+mj-lt"/>
              </a:rPr>
              <a:t>K</a:t>
            </a:r>
            <a:r>
              <a:rPr lang="en-ID" sz="2800" dirty="0" err="1" smtClean="0">
                <a:solidFill>
                  <a:schemeClr val="tx1"/>
                </a:solidFill>
                <a:latin typeface="+mj-lt"/>
              </a:rPr>
              <a:t>ehidupan</a:t>
            </a:r>
            <a:r>
              <a:rPr lang="en-ID" sz="2800" dirty="0" smtClean="0">
                <a:solidFill>
                  <a:schemeClr val="tx1"/>
                </a:solidFill>
                <a:latin typeface="+mj-lt"/>
              </a:rPr>
              <a:t> </a:t>
            </a:r>
            <a:r>
              <a:rPr lang="id-ID" sz="2800" dirty="0" smtClean="0">
                <a:solidFill>
                  <a:schemeClr val="tx1"/>
                </a:solidFill>
                <a:latin typeface="+mj-lt"/>
              </a:rPr>
              <a:t>M</a:t>
            </a:r>
            <a:r>
              <a:rPr lang="en-ID" sz="2800" dirty="0" err="1" smtClean="0">
                <a:solidFill>
                  <a:schemeClr val="tx1"/>
                </a:solidFill>
                <a:latin typeface="+mj-lt"/>
              </a:rPr>
              <a:t>asyarakat</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id-ID" b="1" dirty="0" smtClean="0">
                <a:solidFill>
                  <a:schemeClr val="tx1">
                    <a:lumMod val="65000"/>
                    <a:lumOff val="35000"/>
                  </a:schemeClr>
                </a:solidFill>
                <a:effectLst>
                  <a:outerShdw blurRad="38100" dist="38100" dir="2700000" algn="tl">
                    <a:srgbClr val="000000">
                      <a:alpha val="43137"/>
                    </a:srgbClr>
                  </a:outerShdw>
                </a:effectLst>
              </a:rPr>
              <a:t>BAB I</a:t>
            </a:r>
            <a:br>
              <a:rPr lang="id-ID" b="1" dirty="0" smtClean="0">
                <a:solidFill>
                  <a:schemeClr val="tx1">
                    <a:lumMod val="65000"/>
                    <a:lumOff val="35000"/>
                  </a:schemeClr>
                </a:solidFill>
                <a:effectLst>
                  <a:outerShdw blurRad="38100" dist="38100" dir="2700000" algn="tl">
                    <a:srgbClr val="000000">
                      <a:alpha val="43137"/>
                    </a:srgbClr>
                  </a:outerShdw>
                </a:effectLst>
              </a:rPr>
            </a:br>
            <a:r>
              <a:rPr lang="id-ID" b="1" dirty="0" smtClean="0">
                <a:solidFill>
                  <a:schemeClr val="tx1">
                    <a:lumMod val="65000"/>
                    <a:lumOff val="35000"/>
                  </a:schemeClr>
                </a:solidFill>
                <a:effectLst>
                  <a:outerShdw blurRad="38100" dist="38100" dir="2700000" algn="tl">
                    <a:srgbClr val="000000">
                      <a:alpha val="43137"/>
                    </a:srgbClr>
                  </a:outerShdw>
                </a:effectLst>
              </a:rPr>
              <a:t>Perubahan Sosial dalam Masyarakat</a:t>
            </a:r>
            <a:endParaRPr lang="id-ID" b="1" dirty="0">
              <a:solidFill>
                <a:schemeClr val="tx1">
                  <a:lumMod val="65000"/>
                  <a:lumOff val="35000"/>
                </a:schemeClr>
              </a:solidFill>
              <a:effectLst>
                <a:outerShdw blurRad="38100" dist="38100" dir="2700000" algn="tl">
                  <a:srgbClr val="000000">
                    <a:alpha val="43137"/>
                  </a:srgbClr>
                </a:outerShdw>
              </a:effectLst>
            </a:endParaRPr>
          </a:p>
        </p:txBody>
      </p:sp>
      <p:sp>
        <p:nvSpPr>
          <p:cNvPr id="5" name="Rounded Rectangle 4"/>
          <p:cNvSpPr/>
          <p:nvPr/>
        </p:nvSpPr>
        <p:spPr>
          <a:xfrm>
            <a:off x="1331640" y="5373216"/>
            <a:ext cx="6786610" cy="1224136"/>
          </a:xfrm>
          <a:prstGeom prst="roundRect">
            <a:avLst/>
          </a:prstGeom>
          <a:solidFill>
            <a:srgbClr val="FF9C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ID" sz="1900" dirty="0" smtClean="0">
                <a:solidFill>
                  <a:schemeClr val="tx1"/>
                </a:solidFill>
              </a:rPr>
              <a:t>Bencana alam dapat menyebabkan perubahan sosial dalam kehidupan masyarakat. Setujukah Anda dengan pendapat tersebut?</a:t>
            </a:r>
            <a:endParaRPr lang="id-ID" sz="1900" dirty="0" smtClean="0">
              <a:solidFill>
                <a:schemeClr val="tx1"/>
              </a:solidFill>
            </a:endParaRPr>
          </a:p>
          <a:p>
            <a:pPr algn="ctr"/>
            <a:r>
              <a:rPr lang="id-ID" sz="1900" dirty="0" smtClean="0">
                <a:solidFill>
                  <a:schemeClr val="tx1"/>
                </a:solidFill>
              </a:rPr>
              <a:t>Kemukakan pendapat Anda!</a:t>
            </a:r>
            <a:endParaRPr lang="id-ID" sz="1900" dirty="0">
              <a:solidFill>
                <a:schemeClr val="tx1"/>
              </a:solidFill>
            </a:endParaRPr>
          </a:p>
        </p:txBody>
      </p:sp>
      <p:pic>
        <p:nvPicPr>
          <p:cNvPr id="8" name="Picture 7" descr="image1.jpeg"/>
          <p:cNvPicPr>
            <a:picLocks noChangeAspect="1"/>
          </p:cNvPicPr>
          <p:nvPr/>
        </p:nvPicPr>
        <p:blipFill>
          <a:blip r:embed="rId3" cstate="print"/>
          <a:stretch>
            <a:fillRect/>
          </a:stretch>
        </p:blipFill>
        <p:spPr>
          <a:xfrm>
            <a:off x="2411760" y="1916832"/>
            <a:ext cx="4608512" cy="3081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pPr algn="l"/>
            <a:r>
              <a:rPr lang="id-ID" sz="3600" dirty="0" smtClean="0">
                <a:solidFill>
                  <a:schemeClr val="accent3">
                    <a:lumMod val="50000"/>
                  </a:schemeClr>
                </a:solidFill>
                <a:effectLst>
                  <a:outerShdw blurRad="38100" dist="38100" dir="2700000" algn="tl">
                    <a:srgbClr val="000000">
                      <a:alpha val="43137"/>
                    </a:srgbClr>
                  </a:outerShdw>
                </a:effectLst>
              </a:rPr>
              <a:t>1. Memahami Globalisasi</a:t>
            </a:r>
            <a:endParaRPr lang="id-ID" sz="3600" dirty="0">
              <a:solidFill>
                <a:schemeClr val="accent3">
                  <a:lumMod val="50000"/>
                </a:schemeClr>
              </a:solidFill>
              <a:effectLst>
                <a:outerShdw blurRad="38100" dist="38100" dir="2700000" algn="tl">
                  <a:srgbClr val="000000">
                    <a:alpha val="43137"/>
                  </a:srgbClr>
                </a:outerShdw>
              </a:effectLst>
            </a:endParaRPr>
          </a:p>
        </p:txBody>
      </p:sp>
      <p:sp>
        <p:nvSpPr>
          <p:cNvPr id="3" name="Oval 2"/>
          <p:cNvSpPr/>
          <p:nvPr/>
        </p:nvSpPr>
        <p:spPr>
          <a:xfrm>
            <a:off x="6572232" y="2708920"/>
            <a:ext cx="2104224" cy="192882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t>Pengertian globalisasi </a:t>
            </a:r>
            <a:r>
              <a:rPr lang="en-ID" dirty="0" smtClean="0"/>
              <a:t>m</a:t>
            </a:r>
            <a:r>
              <a:rPr lang="id-ID" dirty="0" smtClean="0"/>
              <a:t>enurut para </a:t>
            </a:r>
            <a:r>
              <a:rPr lang="en-ID" dirty="0" smtClean="0"/>
              <a:t>a</a:t>
            </a:r>
            <a:r>
              <a:rPr lang="id-ID" dirty="0" smtClean="0"/>
              <a:t>hli</a:t>
            </a:r>
            <a:endParaRPr lang="id-ID" dirty="0"/>
          </a:p>
        </p:txBody>
      </p:sp>
      <p:sp>
        <p:nvSpPr>
          <p:cNvPr id="4" name="Rounded Rectangle 3"/>
          <p:cNvSpPr/>
          <p:nvPr/>
        </p:nvSpPr>
        <p:spPr>
          <a:xfrm>
            <a:off x="323528" y="2636912"/>
            <a:ext cx="5643602"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chemeClr val="tx1"/>
                </a:solidFill>
              </a:rPr>
              <a:t>Martin Albrow</a:t>
            </a:r>
            <a:r>
              <a:rPr lang="id-ID" dirty="0" smtClean="0">
                <a:solidFill>
                  <a:schemeClr val="tx1"/>
                </a:solidFill>
              </a:rPr>
              <a:t>,</a:t>
            </a:r>
          </a:p>
          <a:p>
            <a:pPr algn="ctr"/>
            <a:r>
              <a:rPr lang="id-ID" dirty="0" smtClean="0">
                <a:solidFill>
                  <a:schemeClr val="tx1"/>
                </a:solidFill>
              </a:rPr>
              <a:t> Globalisasi sebagai keseluruhan poses ketika penduduk dunia tergabung dalam masyarakat dunia tunggal.</a:t>
            </a:r>
            <a:endParaRPr lang="id-ID" dirty="0">
              <a:solidFill>
                <a:schemeClr val="tx1"/>
              </a:solidFill>
            </a:endParaRPr>
          </a:p>
        </p:txBody>
      </p:sp>
      <p:sp>
        <p:nvSpPr>
          <p:cNvPr id="5" name="Rounded Rectangle 4"/>
          <p:cNvSpPr/>
          <p:nvPr/>
        </p:nvSpPr>
        <p:spPr>
          <a:xfrm>
            <a:off x="311480" y="3822242"/>
            <a:ext cx="5643602" cy="12144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chemeClr val="tx1"/>
                </a:solidFill>
              </a:rPr>
              <a:t>Selo Soemardjan</a:t>
            </a:r>
            <a:r>
              <a:rPr lang="id-ID" dirty="0" smtClean="0">
                <a:solidFill>
                  <a:schemeClr val="tx1"/>
                </a:solidFill>
              </a:rPr>
              <a:t>,</a:t>
            </a:r>
          </a:p>
          <a:p>
            <a:pPr algn="ctr"/>
            <a:r>
              <a:rPr lang="id-ID" dirty="0" smtClean="0">
                <a:solidFill>
                  <a:schemeClr val="tx1"/>
                </a:solidFill>
              </a:rPr>
              <a:t>Proses terbentuknya organisasi dan komunikasi antara masyarakat di seluruh dunia untuk mengikuti sistem dan kaidah yang sama.</a:t>
            </a:r>
            <a:endParaRPr lang="id-ID" dirty="0">
              <a:solidFill>
                <a:schemeClr val="tx1"/>
              </a:solidFill>
            </a:endParaRPr>
          </a:p>
        </p:txBody>
      </p:sp>
      <p:sp>
        <p:nvSpPr>
          <p:cNvPr id="6" name="Rectangle 5"/>
          <p:cNvSpPr/>
          <p:nvPr/>
        </p:nvSpPr>
        <p:spPr>
          <a:xfrm>
            <a:off x="467544" y="1340768"/>
            <a:ext cx="6572296" cy="461665"/>
          </a:xfrm>
          <a:prstGeom prst="rect">
            <a:avLst/>
          </a:prstGeom>
          <a:ln w="9525">
            <a:solidFill>
              <a:srgbClr val="00B050"/>
            </a:solidFill>
          </a:ln>
        </p:spPr>
        <p:txBody>
          <a:bodyPr wrap="square">
            <a:spAutoFit/>
          </a:bodyPr>
          <a:lstStyle/>
          <a:p>
            <a:r>
              <a:rPr lang="id-ID" sz="2400" b="1" dirty="0" err="1" smtClean="0">
                <a:solidFill>
                  <a:srgbClr val="FC8328"/>
                </a:solidFill>
              </a:rPr>
              <a:t>A</a:t>
            </a:r>
            <a:r>
              <a:rPr lang="en-ID" sz="2000" dirty="0" smtClean="0">
                <a:solidFill>
                  <a:schemeClr val="accent3">
                    <a:lumMod val="50000"/>
                  </a:schemeClr>
                </a:solidFill>
              </a:rPr>
              <a:t>pa </a:t>
            </a:r>
            <a:r>
              <a:rPr lang="id-ID" sz="2000" dirty="0" smtClean="0">
                <a:solidFill>
                  <a:schemeClr val="accent3">
                    <a:lumMod val="50000"/>
                  </a:schemeClr>
                </a:solidFill>
              </a:rPr>
              <a:t>yang dimaksud dengan globalisasi</a:t>
            </a:r>
            <a:r>
              <a:rPr lang="en-ID" sz="2000" dirty="0" smtClean="0">
                <a:solidFill>
                  <a:schemeClr val="accent3">
                    <a:lumMod val="50000"/>
                  </a:schemeClr>
                </a:solidFill>
              </a:rPr>
              <a:t>? </a:t>
            </a:r>
          </a:p>
        </p:txBody>
      </p:sp>
      <p:cxnSp>
        <p:nvCxnSpPr>
          <p:cNvPr id="8" name="Straight Arrow Connector 7"/>
          <p:cNvCxnSpPr>
            <a:stCxn id="3" idx="2"/>
            <a:endCxn id="4" idx="3"/>
          </p:cNvCxnSpPr>
          <p:nvPr/>
        </p:nvCxnSpPr>
        <p:spPr>
          <a:xfrm flipH="1" flipV="1">
            <a:off x="5967130" y="3140968"/>
            <a:ext cx="605102" cy="53236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a:stCxn id="3" idx="2"/>
          </p:cNvCxnSpPr>
          <p:nvPr/>
        </p:nvCxnSpPr>
        <p:spPr>
          <a:xfrm flipH="1">
            <a:off x="5940152" y="3673333"/>
            <a:ext cx="632080" cy="69177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ounded Rectangle 11"/>
          <p:cNvSpPr/>
          <p:nvPr/>
        </p:nvSpPr>
        <p:spPr>
          <a:xfrm>
            <a:off x="311480" y="5190394"/>
            <a:ext cx="5643602"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chemeClr val="tx1"/>
                </a:solidFill>
              </a:rPr>
              <a:t>Anthony Giddens</a:t>
            </a:r>
            <a:r>
              <a:rPr lang="id-ID" dirty="0" smtClean="0">
                <a:solidFill>
                  <a:schemeClr val="tx1"/>
                </a:solidFill>
              </a:rPr>
              <a:t>,</a:t>
            </a:r>
          </a:p>
          <a:p>
            <a:pPr algn="ctr"/>
            <a:r>
              <a:rPr lang="id-ID" dirty="0" smtClean="0">
                <a:solidFill>
                  <a:schemeClr val="tx1"/>
                </a:solidFill>
              </a:rPr>
              <a:t> Globalisasi dipandang sebagai cara hidup ma</a:t>
            </a:r>
            <a:r>
              <a:rPr lang="en-ID" dirty="0" smtClean="0">
                <a:solidFill>
                  <a:schemeClr val="tx1"/>
                </a:solidFill>
              </a:rPr>
              <a:t>s</a:t>
            </a:r>
            <a:r>
              <a:rPr lang="id-ID" dirty="0" smtClean="0">
                <a:solidFill>
                  <a:schemeClr val="tx1"/>
                </a:solidFill>
              </a:rPr>
              <a:t>yarakat pada masa kini.</a:t>
            </a:r>
            <a:endParaRPr lang="id-ID" dirty="0">
              <a:solidFill>
                <a:schemeClr val="tx1"/>
              </a:solidFill>
            </a:endParaRPr>
          </a:p>
        </p:txBody>
      </p:sp>
      <p:cxnSp>
        <p:nvCxnSpPr>
          <p:cNvPr id="16" name="Straight Arrow Connector 15"/>
          <p:cNvCxnSpPr>
            <a:stCxn id="3" idx="2"/>
          </p:cNvCxnSpPr>
          <p:nvPr/>
        </p:nvCxnSpPr>
        <p:spPr>
          <a:xfrm flipH="1">
            <a:off x="5940152" y="3673333"/>
            <a:ext cx="632080" cy="195960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47" presetClass="entr" presetSubtype="0"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47" presetClass="entr" presetSubtype="0" fill="hold" grpId="0" nodeType="withEffect">
                                  <p:stCondLst>
                                    <p:cond delay="5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47" presetClass="entr" presetSubtype="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23528" y="908721"/>
            <a:ext cx="8229600" cy="1368152"/>
          </a:xfrm>
          <a:ln>
            <a:solidFill>
              <a:srgbClr val="92D050"/>
            </a:solidFill>
            <a:prstDash val="lgDash"/>
          </a:ln>
          <a:effectLst>
            <a:glow rad="101600">
              <a:srgbClr val="FFFF00">
                <a:alpha val="60000"/>
              </a:srgbClr>
            </a:glow>
          </a:effectLst>
        </p:spPr>
        <p:txBody>
          <a:bodyPr/>
          <a:lstStyle/>
          <a:p>
            <a:pPr algn="ctr">
              <a:buNone/>
            </a:pPr>
            <a:r>
              <a:rPr lang="en-ID" sz="4000" b="1" dirty="0" smtClean="0">
                <a:solidFill>
                  <a:srgbClr val="FFC000"/>
                </a:solidFill>
              </a:rPr>
              <a:t>M</a:t>
            </a:r>
            <a:r>
              <a:rPr lang="en-ID" dirty="0" smtClean="0"/>
              <a:t>enurut Anda, mengapa kita perlu memahami globalisasi?</a:t>
            </a:r>
            <a:endParaRPr lang="en-US" dirty="0"/>
          </a:p>
        </p:txBody>
      </p:sp>
      <p:sp>
        <p:nvSpPr>
          <p:cNvPr id="4" name="Rounded Rectangle 3"/>
          <p:cNvSpPr/>
          <p:nvPr/>
        </p:nvSpPr>
        <p:spPr>
          <a:xfrm>
            <a:off x="683568" y="2492896"/>
            <a:ext cx="7848872" cy="2856380"/>
          </a:xfrm>
          <a:prstGeom prst="roundRect">
            <a:avLst/>
          </a:prstGeom>
          <a:solidFill>
            <a:srgbClr val="00B05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effectLst>
            <a:innerShdw blurRad="63500" dist="50800" dir="189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ID" sz="3000" dirty="0" smtClean="0"/>
              <a:t>Globalisasi memberi dampak dalam kehidupan masyarakat, baik berupa perubahan </a:t>
            </a:r>
            <a:r>
              <a:rPr lang="en-ID" sz="3000" smtClean="0"/>
              <a:t>sosial maupun berbagai </a:t>
            </a:r>
            <a:r>
              <a:rPr lang="en-ID" sz="3000" dirty="0" smtClean="0"/>
              <a:t>fenomena sosial lainnya. Dengan memahami globalisasi, kita dapat memahami pengaruh dan dampak globalisasi terhadap kehidupan masyarakat.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idx="1"/>
          </p:nvPr>
        </p:nvGraphicFramePr>
        <p:xfrm>
          <a:off x="395536" y="980728"/>
          <a:ext cx="8229600" cy="468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l"/>
            <a:r>
              <a:rPr lang="en-ID" sz="3200" dirty="0" smtClean="0">
                <a:solidFill>
                  <a:schemeClr val="accent3">
                    <a:lumMod val="50000"/>
                  </a:schemeClr>
                </a:solidFill>
                <a:effectLst>
                  <a:outerShdw blurRad="38100" dist="38100" dir="2700000" algn="tl">
                    <a:srgbClr val="000000">
                      <a:alpha val="43137"/>
                    </a:srgbClr>
                  </a:outerShdw>
                </a:effectLst>
              </a:rPr>
              <a:t>2. Perkembangan Globalisasi</a:t>
            </a:r>
            <a:endParaRPr lang="en-US" sz="3200" dirty="0">
              <a:solidFill>
                <a:schemeClr val="accent3">
                  <a:lumMod val="50000"/>
                </a:schemeClr>
              </a:solidFill>
              <a:effectLst>
                <a:outerShdw blurRad="38100" dist="38100" dir="2700000" algn="tl">
                  <a:srgbClr val="000000">
                    <a:alpha val="43137"/>
                  </a:srgbClr>
                </a:outerShdw>
              </a:effectLst>
            </a:endParaRPr>
          </a:p>
        </p:txBody>
      </p:sp>
      <p:sp>
        <p:nvSpPr>
          <p:cNvPr id="6" name="Rectangle 5"/>
          <p:cNvSpPr/>
          <p:nvPr/>
        </p:nvSpPr>
        <p:spPr>
          <a:xfrm>
            <a:off x="1547664" y="5085184"/>
            <a:ext cx="2016224" cy="1008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ounded Rectangle 7"/>
          <p:cNvSpPr/>
          <p:nvPr/>
        </p:nvSpPr>
        <p:spPr>
          <a:xfrm>
            <a:off x="1403648" y="4941168"/>
            <a:ext cx="2232248" cy="10001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D" dirty="0" smtClean="0"/>
              <a:t>Melalui perdagangan Jalur Sutra</a:t>
            </a:r>
            <a:r>
              <a:rPr lang="id-ID" dirty="0" smtClean="0"/>
              <a:t> </a:t>
            </a:r>
            <a:endParaRPr lang="en-US" dirty="0"/>
          </a:p>
        </p:txBody>
      </p:sp>
      <p:sp>
        <p:nvSpPr>
          <p:cNvPr id="9" name="Rounded Rectangle 8"/>
          <p:cNvSpPr/>
          <p:nvPr/>
        </p:nvSpPr>
        <p:spPr>
          <a:xfrm>
            <a:off x="3995936" y="4293096"/>
            <a:ext cx="1872208"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D" dirty="0" smtClean="0"/>
              <a:t>Melalui penjelajahan samudra</a:t>
            </a:r>
            <a:endParaRPr lang="en-US" dirty="0"/>
          </a:p>
        </p:txBody>
      </p:sp>
      <p:sp>
        <p:nvSpPr>
          <p:cNvPr id="10" name="Rounded Rectangle 9"/>
          <p:cNvSpPr/>
          <p:nvPr/>
        </p:nvSpPr>
        <p:spPr>
          <a:xfrm>
            <a:off x="6012160" y="3212976"/>
            <a:ext cx="2160240"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D" dirty="0" smtClean="0"/>
              <a:t>Melalui Jalur perkembangan teknologi komunikasi dan budaya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Scale>
                                      <p:cBhvr>
                                        <p:cTn id="2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
                                        </p:tgtEl>
                                        <p:attrNameLst>
                                          <p:attrName>ppt_x</p:attrName>
                                          <p:attrName>ppt_y</p:attrName>
                                        </p:attrNameLst>
                                      </p:cBhvr>
                                    </p:animMotion>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pPr algn="l"/>
            <a:r>
              <a:rPr lang="en-ID" sz="3200" dirty="0" smtClean="0">
                <a:solidFill>
                  <a:schemeClr val="accent3">
                    <a:lumMod val="50000"/>
                  </a:schemeClr>
                </a:solidFill>
                <a:effectLst>
                  <a:outerShdw blurRad="38100" dist="38100" dir="2700000" algn="tl">
                    <a:srgbClr val="000000">
                      <a:alpha val="43137"/>
                    </a:srgbClr>
                  </a:outerShdw>
                </a:effectLst>
              </a:rPr>
              <a:t>3. Tanggapan Masyarakat terhadap Globalisasi</a:t>
            </a:r>
            <a:endParaRPr lang="en-US" sz="3200" dirty="0">
              <a:solidFill>
                <a:schemeClr val="accent3">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384176"/>
          <a:ext cx="822960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rot="528568">
            <a:off x="222439" y="2772745"/>
            <a:ext cx="3639181" cy="2974733"/>
          </a:xfrm>
          <a:prstGeom prst="rect">
            <a:avLst/>
          </a:prstGeom>
          <a:noFill/>
        </p:spPr>
        <p:txBody>
          <a:bodyPr wrap="square" lIns="91440" tIns="45720" rIns="91440" bIns="45720">
            <a:prstTxWarp prst="textArchDown">
              <a:avLst/>
            </a:prstTxWarp>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Globalisasi</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l"/>
            <a:r>
              <a:rPr lang="en-ID" sz="3200" dirty="0" smtClean="0">
                <a:solidFill>
                  <a:schemeClr val="accent3">
                    <a:lumMod val="50000"/>
                  </a:schemeClr>
                </a:solidFill>
                <a:effectLst>
                  <a:outerShdw blurRad="38100" dist="38100" dir="2700000" algn="tl">
                    <a:srgbClr val="000000">
                      <a:alpha val="43137"/>
                    </a:srgbClr>
                  </a:outerShdw>
                </a:effectLst>
              </a:rPr>
              <a:t>4. </a:t>
            </a:r>
            <a:r>
              <a:rPr lang="id-ID" sz="3200" dirty="0" smtClean="0">
                <a:solidFill>
                  <a:schemeClr val="accent3">
                    <a:lumMod val="50000"/>
                  </a:schemeClr>
                </a:solidFill>
                <a:effectLst>
                  <a:outerShdw blurRad="38100" dist="38100" dir="2700000" algn="tl">
                    <a:srgbClr val="000000">
                      <a:alpha val="43137"/>
                    </a:srgbClr>
                  </a:outerShdw>
                </a:effectLst>
              </a:rPr>
              <a:t>	</a:t>
            </a:r>
            <a:r>
              <a:rPr lang="en-ID" sz="3200" dirty="0" err="1" smtClean="0">
                <a:solidFill>
                  <a:schemeClr val="accent3">
                    <a:lumMod val="50000"/>
                  </a:schemeClr>
                </a:solidFill>
                <a:effectLst>
                  <a:outerShdw blurRad="38100" dist="38100" dir="2700000" algn="tl">
                    <a:srgbClr val="000000">
                      <a:alpha val="43137"/>
                    </a:srgbClr>
                  </a:outerShdw>
                </a:effectLst>
              </a:rPr>
              <a:t>Dampak</a:t>
            </a:r>
            <a:r>
              <a:rPr lang="en-ID" sz="3200" dirty="0" smtClean="0">
                <a:solidFill>
                  <a:schemeClr val="accent3">
                    <a:lumMod val="50000"/>
                  </a:schemeClr>
                </a:solidFill>
                <a:effectLst>
                  <a:outerShdw blurRad="38100" dist="38100" dir="2700000" algn="tl">
                    <a:srgbClr val="000000">
                      <a:alpha val="43137"/>
                    </a:srgbClr>
                  </a:outerShdw>
                </a:effectLst>
              </a:rPr>
              <a:t> Globalisasi bagi </a:t>
            </a:r>
            <a:r>
              <a:rPr lang="en-ID" sz="3200" dirty="0" err="1" smtClean="0">
                <a:solidFill>
                  <a:schemeClr val="accent3">
                    <a:lumMod val="50000"/>
                  </a:schemeClr>
                </a:solidFill>
                <a:effectLst>
                  <a:outerShdw blurRad="38100" dist="38100" dir="2700000" algn="tl">
                    <a:srgbClr val="000000">
                      <a:alpha val="43137"/>
                    </a:srgbClr>
                  </a:outerShdw>
                </a:effectLst>
              </a:rPr>
              <a:t>Kehidupan</a:t>
            </a:r>
            <a:r>
              <a:rPr lang="en-ID" sz="3200" dirty="0" smtClean="0">
                <a:solidFill>
                  <a:schemeClr val="accent3">
                    <a:lumMod val="50000"/>
                  </a:schemeClr>
                </a:solidFill>
                <a:effectLst>
                  <a:outerShdw blurRad="38100" dist="38100" dir="2700000" algn="tl">
                    <a:srgbClr val="000000">
                      <a:alpha val="43137"/>
                    </a:srgbClr>
                  </a:outerShdw>
                </a:effectLst>
              </a:rPr>
              <a:t> </a:t>
            </a:r>
            <a:r>
              <a:rPr lang="id-ID" sz="3200" dirty="0" smtClean="0">
                <a:solidFill>
                  <a:schemeClr val="accent3">
                    <a:lumMod val="50000"/>
                  </a:schemeClr>
                </a:solidFill>
                <a:effectLst>
                  <a:outerShdw blurRad="38100" dist="38100" dir="2700000" algn="tl">
                    <a:srgbClr val="000000">
                      <a:alpha val="43137"/>
                    </a:srgbClr>
                  </a:outerShdw>
                </a:effectLst>
              </a:rPr>
              <a:t>     	</a:t>
            </a:r>
            <a:r>
              <a:rPr lang="en-ID" sz="3200" dirty="0" err="1" smtClean="0">
                <a:solidFill>
                  <a:schemeClr val="accent3">
                    <a:lumMod val="50000"/>
                  </a:schemeClr>
                </a:solidFill>
                <a:effectLst>
                  <a:outerShdw blurRad="38100" dist="38100" dir="2700000" algn="tl">
                    <a:srgbClr val="000000">
                      <a:alpha val="43137"/>
                    </a:srgbClr>
                  </a:outerShdw>
                </a:effectLst>
              </a:rPr>
              <a:t>Masyarakat</a:t>
            </a:r>
            <a:endParaRPr lang="en-US" sz="3200" dirty="0">
              <a:solidFill>
                <a:schemeClr val="accent3">
                  <a:lumMod val="50000"/>
                </a:schemeClr>
              </a:solidFill>
              <a:effectLst>
                <a:outerShdw blurRad="38100" dist="38100" dir="2700000" algn="tl">
                  <a:srgbClr val="000000">
                    <a:alpha val="43137"/>
                  </a:srgbClr>
                </a:outerShdw>
              </a:effectLst>
            </a:endParaRPr>
          </a:p>
        </p:txBody>
      </p:sp>
      <p:graphicFrame>
        <p:nvGraphicFramePr>
          <p:cNvPr id="5" name="Diagram 4"/>
          <p:cNvGraphicFramePr/>
          <p:nvPr/>
        </p:nvGraphicFramePr>
        <p:xfrm>
          <a:off x="1403648" y="1700808"/>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6" name="Round Diagonal Corner Rectangle 5"/>
          <p:cNvSpPr/>
          <p:nvPr/>
        </p:nvSpPr>
        <p:spPr>
          <a:xfrm>
            <a:off x="1475656" y="2060848"/>
            <a:ext cx="2952328" cy="936104"/>
          </a:xfrm>
          <a:prstGeom prst="round2DiagRect">
            <a:avLst/>
          </a:prstGeom>
          <a:solidFill>
            <a:srgbClr val="B6EE56"/>
          </a:solidFill>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ID" dirty="0" smtClean="0">
                <a:solidFill>
                  <a:schemeClr val="tx1">
                    <a:lumMod val="65000"/>
                    <a:lumOff val="35000"/>
                  </a:schemeClr>
                </a:solidFill>
              </a:rPr>
              <a:t>Negara memenuhi kebutuhan rakyatnya</a:t>
            </a:r>
            <a:endParaRPr lang="en-US" dirty="0" smtClean="0">
              <a:solidFill>
                <a:schemeClr val="tx1">
                  <a:lumMod val="65000"/>
                  <a:lumOff val="35000"/>
                </a:schemeClr>
              </a:solidFill>
            </a:endParaRPr>
          </a:p>
        </p:txBody>
      </p:sp>
      <p:sp>
        <p:nvSpPr>
          <p:cNvPr id="4" name="Title 3"/>
          <p:cNvSpPr>
            <a:spLocks noGrp="1"/>
          </p:cNvSpPr>
          <p:nvPr>
            <p:ph type="title"/>
          </p:nvPr>
        </p:nvSpPr>
        <p:spPr/>
        <p:txBody>
          <a:bodyPr/>
          <a:lstStyle/>
          <a:p>
            <a:r>
              <a:rPr lang="en-ID" dirty="0" smtClean="0">
                <a:solidFill>
                  <a:schemeClr val="accent3">
                    <a:lumMod val="50000"/>
                  </a:schemeClr>
                </a:solidFill>
                <a:effectLst>
                  <a:outerShdw blurRad="38100" dist="38100" dir="2700000" algn="tl">
                    <a:srgbClr val="000000">
                      <a:alpha val="43137"/>
                    </a:srgbClr>
                  </a:outerShdw>
                </a:effectLst>
              </a:rPr>
              <a:t>Bidang Ekonomi</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5" name="Oval 4"/>
          <p:cNvSpPr/>
          <p:nvPr/>
        </p:nvSpPr>
        <p:spPr>
          <a:xfrm>
            <a:off x="539552" y="1268760"/>
            <a:ext cx="1296144" cy="1296144"/>
          </a:xfrm>
          <a:prstGeom prst="ellipse">
            <a:avLst/>
          </a:prstGeom>
          <a:solidFill>
            <a:srgbClr val="92D050"/>
          </a:solidFill>
          <a:ln>
            <a:solidFill>
              <a:srgbClr val="FFC85B"/>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D" sz="8800" dirty="0" smtClean="0"/>
              <a:t>+</a:t>
            </a:r>
            <a:endParaRPr lang="en-US" sz="8800" dirty="0"/>
          </a:p>
        </p:txBody>
      </p:sp>
      <p:sp>
        <p:nvSpPr>
          <p:cNvPr id="7" name="Round Diagonal Corner Rectangle 6"/>
          <p:cNvSpPr/>
          <p:nvPr/>
        </p:nvSpPr>
        <p:spPr>
          <a:xfrm>
            <a:off x="1475656" y="3142871"/>
            <a:ext cx="2952328" cy="857256"/>
          </a:xfrm>
          <a:prstGeom prst="round2DiagRect">
            <a:avLst/>
          </a:prstGeom>
          <a:solidFill>
            <a:srgbClr val="B6EE56"/>
          </a:solidFill>
        </p:spPr>
        <p:style>
          <a:lnRef idx="0">
            <a:schemeClr val="accent4"/>
          </a:lnRef>
          <a:fillRef idx="3">
            <a:schemeClr val="accent4"/>
          </a:fillRef>
          <a:effectRef idx="3">
            <a:schemeClr val="accent4"/>
          </a:effectRef>
          <a:fontRef idx="minor">
            <a:schemeClr val="lt1"/>
          </a:fontRef>
        </p:style>
        <p:txBody>
          <a:bodyPr rtlCol="0" anchor="ctr"/>
          <a:lstStyle/>
          <a:p>
            <a:pPr lvl="0" algn="ctr"/>
            <a:endParaRPr lang="id-ID" dirty="0" smtClean="0"/>
          </a:p>
          <a:p>
            <a:pPr lvl="0" algn="ctr"/>
            <a:r>
              <a:rPr lang="en-ID" dirty="0" err="1" smtClean="0">
                <a:solidFill>
                  <a:schemeClr val="tx1">
                    <a:lumMod val="65000"/>
                    <a:lumOff val="35000"/>
                  </a:schemeClr>
                </a:solidFill>
              </a:rPr>
              <a:t>Terjadi</a:t>
            </a:r>
            <a:r>
              <a:rPr lang="en-ID" dirty="0" smtClean="0">
                <a:solidFill>
                  <a:schemeClr val="tx1">
                    <a:lumMod val="65000"/>
                    <a:lumOff val="35000"/>
                  </a:schemeClr>
                </a:solidFill>
              </a:rPr>
              <a:t> transfer </a:t>
            </a:r>
            <a:r>
              <a:rPr lang="en-ID" dirty="0" err="1" smtClean="0">
                <a:solidFill>
                  <a:schemeClr val="tx1">
                    <a:lumMod val="65000"/>
                    <a:lumOff val="35000"/>
                  </a:schemeClr>
                </a:solidFill>
              </a:rPr>
              <a:t>teknologi</a:t>
            </a:r>
            <a:r>
              <a:rPr lang="id-ID" dirty="0" smtClean="0">
                <a:solidFill>
                  <a:schemeClr val="tx1">
                    <a:lumMod val="65000"/>
                    <a:lumOff val="35000"/>
                  </a:schemeClr>
                </a:solidFill>
              </a:rPr>
              <a:t> dari negara maju</a:t>
            </a:r>
            <a:endParaRPr lang="en-US" dirty="0" smtClean="0">
              <a:solidFill>
                <a:schemeClr val="tx1">
                  <a:lumMod val="65000"/>
                  <a:lumOff val="35000"/>
                </a:schemeClr>
              </a:solidFill>
            </a:endParaRPr>
          </a:p>
          <a:p>
            <a:pPr algn="ctr"/>
            <a:endParaRPr lang="en-US" dirty="0"/>
          </a:p>
        </p:txBody>
      </p:sp>
      <p:sp>
        <p:nvSpPr>
          <p:cNvPr id="8" name="Round Diagonal Corner Rectangle 7"/>
          <p:cNvSpPr/>
          <p:nvPr/>
        </p:nvSpPr>
        <p:spPr>
          <a:xfrm>
            <a:off x="1427588" y="4146046"/>
            <a:ext cx="3000396" cy="705252"/>
          </a:xfrm>
          <a:prstGeom prst="round2DiagRect">
            <a:avLst/>
          </a:prstGeom>
          <a:solidFill>
            <a:srgbClr val="B6EE56"/>
          </a:solidFill>
        </p:spPr>
        <p:style>
          <a:lnRef idx="0">
            <a:schemeClr val="accent4"/>
          </a:lnRef>
          <a:fillRef idx="3">
            <a:schemeClr val="accent4"/>
          </a:fillRef>
          <a:effectRef idx="3">
            <a:schemeClr val="accent4"/>
          </a:effectRef>
          <a:fontRef idx="minor">
            <a:schemeClr val="lt1"/>
          </a:fontRef>
        </p:style>
        <p:txBody>
          <a:bodyPr rtlCol="0" anchor="ctr"/>
          <a:lstStyle/>
          <a:p>
            <a:pPr lvl="0" algn="ctr"/>
            <a:endParaRPr lang="id-ID" dirty="0" smtClean="0"/>
          </a:p>
          <a:p>
            <a:pPr lvl="0" algn="ctr"/>
            <a:r>
              <a:rPr lang="en-ID" dirty="0" err="1" smtClean="0">
                <a:solidFill>
                  <a:schemeClr val="tx1">
                    <a:lumMod val="65000"/>
                    <a:lumOff val="35000"/>
                  </a:schemeClr>
                </a:solidFill>
              </a:rPr>
              <a:t>Memperluas</a:t>
            </a:r>
            <a:r>
              <a:rPr lang="en-ID" dirty="0" smtClean="0">
                <a:solidFill>
                  <a:schemeClr val="tx1">
                    <a:lumMod val="65000"/>
                    <a:lumOff val="35000"/>
                  </a:schemeClr>
                </a:solidFill>
              </a:rPr>
              <a:t> pangsa pasar</a:t>
            </a:r>
            <a:endParaRPr lang="en-US" dirty="0" smtClean="0">
              <a:solidFill>
                <a:schemeClr val="tx1">
                  <a:lumMod val="65000"/>
                  <a:lumOff val="35000"/>
                </a:schemeClr>
              </a:solidFill>
            </a:endParaRPr>
          </a:p>
          <a:p>
            <a:pPr algn="ctr"/>
            <a:endParaRPr lang="en-US" dirty="0"/>
          </a:p>
        </p:txBody>
      </p:sp>
      <p:sp>
        <p:nvSpPr>
          <p:cNvPr id="9" name="Round Diagonal Corner Rectangle 8"/>
          <p:cNvSpPr/>
          <p:nvPr/>
        </p:nvSpPr>
        <p:spPr>
          <a:xfrm>
            <a:off x="1427588" y="4997216"/>
            <a:ext cx="3000396" cy="714380"/>
          </a:xfrm>
          <a:prstGeom prst="round2DiagRect">
            <a:avLst/>
          </a:prstGeom>
          <a:solidFill>
            <a:srgbClr val="B6EE56"/>
          </a:solidFill>
        </p:spPr>
        <p:style>
          <a:lnRef idx="0">
            <a:schemeClr val="accent4"/>
          </a:lnRef>
          <a:fillRef idx="3">
            <a:schemeClr val="accent4"/>
          </a:fillRef>
          <a:effectRef idx="3">
            <a:schemeClr val="accent4"/>
          </a:effectRef>
          <a:fontRef idx="minor">
            <a:schemeClr val="lt1"/>
          </a:fontRef>
        </p:style>
        <p:txBody>
          <a:bodyPr rtlCol="0" anchor="ctr"/>
          <a:lstStyle/>
          <a:p>
            <a:pPr lvl="0" algn="ctr"/>
            <a:endParaRPr lang="id-ID" dirty="0" smtClean="0"/>
          </a:p>
          <a:p>
            <a:pPr lvl="0" algn="ctr"/>
            <a:r>
              <a:rPr lang="en-ID" dirty="0" err="1" smtClean="0">
                <a:solidFill>
                  <a:schemeClr val="tx1">
                    <a:lumMod val="65000"/>
                    <a:lumOff val="35000"/>
                  </a:schemeClr>
                </a:solidFill>
              </a:rPr>
              <a:t>Menambah</a:t>
            </a:r>
            <a:r>
              <a:rPr lang="id-ID" dirty="0" smtClean="0">
                <a:solidFill>
                  <a:schemeClr val="tx1">
                    <a:lumMod val="65000"/>
                    <a:lumOff val="35000"/>
                  </a:schemeClr>
                </a:solidFill>
              </a:rPr>
              <a:t> sumber</a:t>
            </a:r>
            <a:r>
              <a:rPr lang="en-ID" dirty="0" smtClean="0">
                <a:solidFill>
                  <a:schemeClr val="tx1">
                    <a:lumMod val="65000"/>
                    <a:lumOff val="35000"/>
                  </a:schemeClr>
                </a:solidFill>
              </a:rPr>
              <a:t> devisa</a:t>
            </a:r>
            <a:endParaRPr lang="en-US" dirty="0" smtClean="0">
              <a:solidFill>
                <a:schemeClr val="tx1">
                  <a:lumMod val="65000"/>
                  <a:lumOff val="35000"/>
                </a:schemeClr>
              </a:solidFill>
            </a:endParaRPr>
          </a:p>
          <a:p>
            <a:pPr algn="ctr"/>
            <a:endParaRPr lang="en-US" dirty="0"/>
          </a:p>
        </p:txBody>
      </p:sp>
      <p:sp>
        <p:nvSpPr>
          <p:cNvPr id="10" name="Round Diagonal Corner Rectangle 9"/>
          <p:cNvSpPr/>
          <p:nvPr/>
        </p:nvSpPr>
        <p:spPr>
          <a:xfrm>
            <a:off x="5498984" y="1997390"/>
            <a:ext cx="3000396" cy="1071570"/>
          </a:xfrm>
          <a:prstGeom prst="round2DiagRect">
            <a:avLst/>
          </a:prstGeom>
          <a:solidFill>
            <a:srgbClr val="FFA33F"/>
          </a:solidFill>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id-ID" dirty="0" smtClean="0"/>
          </a:p>
          <a:p>
            <a:pPr lvl="0" algn="ctr"/>
            <a:r>
              <a:rPr lang="en-ID" dirty="0" err="1" smtClean="0"/>
              <a:t>Industri</a:t>
            </a:r>
            <a:r>
              <a:rPr lang="en-ID" dirty="0" smtClean="0"/>
              <a:t> </a:t>
            </a:r>
            <a:r>
              <a:rPr lang="en-ID" dirty="0" err="1" smtClean="0"/>
              <a:t>kecil</a:t>
            </a:r>
            <a:r>
              <a:rPr lang="id-ID" dirty="0" smtClean="0"/>
              <a:t> yang lemah</a:t>
            </a:r>
            <a:r>
              <a:rPr lang="en-ID" dirty="0" smtClean="0"/>
              <a:t> tidak </a:t>
            </a:r>
            <a:r>
              <a:rPr lang="en-ID" dirty="0" err="1" smtClean="0"/>
              <a:t>dapat</a:t>
            </a:r>
            <a:r>
              <a:rPr lang="en-ID" dirty="0" smtClean="0"/>
              <a:t> </a:t>
            </a:r>
            <a:r>
              <a:rPr lang="en-ID" dirty="0" err="1" smtClean="0"/>
              <a:t>bersaing</a:t>
            </a:r>
            <a:r>
              <a:rPr lang="id-ID" dirty="0" smtClean="0"/>
              <a:t> dengan industri besar</a:t>
            </a:r>
            <a:endParaRPr lang="en-US" dirty="0" smtClean="0"/>
          </a:p>
          <a:p>
            <a:pPr algn="ctr"/>
            <a:endParaRPr lang="en-US" dirty="0"/>
          </a:p>
        </p:txBody>
      </p:sp>
      <p:sp>
        <p:nvSpPr>
          <p:cNvPr id="11" name="Oval 10"/>
          <p:cNvSpPr/>
          <p:nvPr/>
        </p:nvSpPr>
        <p:spPr>
          <a:xfrm>
            <a:off x="4572000" y="1340768"/>
            <a:ext cx="1296144" cy="129614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D" sz="8800" dirty="0" smtClean="0"/>
              <a:t>-</a:t>
            </a:r>
            <a:endParaRPr lang="en-US" sz="8800" dirty="0"/>
          </a:p>
        </p:txBody>
      </p:sp>
      <p:sp>
        <p:nvSpPr>
          <p:cNvPr id="12" name="Round Diagonal Corner Rectangle 11"/>
          <p:cNvSpPr/>
          <p:nvPr/>
        </p:nvSpPr>
        <p:spPr>
          <a:xfrm>
            <a:off x="5498984" y="3179405"/>
            <a:ext cx="3000396" cy="648072"/>
          </a:xfrm>
          <a:prstGeom prst="round2DiagRect">
            <a:avLst/>
          </a:prstGeom>
          <a:solidFill>
            <a:srgbClr val="FFA33F"/>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ID" dirty="0" smtClean="0"/>
              <a:t>Terjadi </a:t>
            </a:r>
            <a:r>
              <a:rPr lang="en-ID" dirty="0" err="1" smtClean="0"/>
              <a:t>pembagian</a:t>
            </a:r>
            <a:r>
              <a:rPr lang="en-ID" dirty="0" smtClean="0"/>
              <a:t> </a:t>
            </a:r>
            <a:r>
              <a:rPr lang="id-ID" dirty="0" smtClean="0"/>
              <a:t>kerja skala dunia</a:t>
            </a:r>
            <a:endParaRPr lang="en-US" dirty="0" smtClean="0"/>
          </a:p>
        </p:txBody>
      </p:sp>
      <p:sp>
        <p:nvSpPr>
          <p:cNvPr id="13" name="Round Diagonal Corner Rectangle 12"/>
          <p:cNvSpPr/>
          <p:nvPr/>
        </p:nvSpPr>
        <p:spPr>
          <a:xfrm>
            <a:off x="5526026" y="3937922"/>
            <a:ext cx="2973353" cy="735106"/>
          </a:xfrm>
          <a:prstGeom prst="round2DiagRect">
            <a:avLst/>
          </a:prstGeom>
          <a:solidFill>
            <a:srgbClr val="FFA33F"/>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ID" dirty="0" err="1" smtClean="0"/>
              <a:t>Mendorong</a:t>
            </a:r>
            <a:r>
              <a:rPr lang="id-ID" dirty="0" smtClean="0"/>
              <a:t> masyarakat</a:t>
            </a:r>
            <a:r>
              <a:rPr lang="en-ID" dirty="0" smtClean="0"/>
              <a:t> </a:t>
            </a:r>
            <a:r>
              <a:rPr lang="id-ID" dirty="0" smtClean="0"/>
              <a:t>ber</a:t>
            </a:r>
            <a:r>
              <a:rPr lang="en-ID" dirty="0" smtClean="0"/>
              <a:t>perilaku konsumtif</a:t>
            </a:r>
            <a:endParaRPr lang="en-US" dirty="0" smtClean="0"/>
          </a:p>
        </p:txBody>
      </p:sp>
      <p:sp>
        <p:nvSpPr>
          <p:cNvPr id="14" name="Round Diagonal Corner Rectangle 13"/>
          <p:cNvSpPr/>
          <p:nvPr/>
        </p:nvSpPr>
        <p:spPr>
          <a:xfrm>
            <a:off x="5553070" y="4783472"/>
            <a:ext cx="2946310" cy="1167998"/>
          </a:xfrm>
          <a:prstGeom prst="round2DiagRect">
            <a:avLst>
              <a:gd name="adj1" fmla="val 21706"/>
              <a:gd name="adj2" fmla="val 0"/>
            </a:avLst>
          </a:prstGeom>
          <a:solidFill>
            <a:srgbClr val="FFA33F"/>
          </a:solidFill>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id-ID" dirty="0" smtClean="0"/>
          </a:p>
          <a:p>
            <a:pPr lvl="0" algn="ctr"/>
            <a:r>
              <a:rPr lang="en-ID" dirty="0" err="1" smtClean="0"/>
              <a:t>Menimbulkan</a:t>
            </a:r>
            <a:r>
              <a:rPr lang="en-ID" dirty="0" smtClean="0"/>
              <a:t> ketergantungan </a:t>
            </a:r>
            <a:r>
              <a:rPr lang="en-ID" dirty="0" err="1" smtClean="0"/>
              <a:t>terhadap</a:t>
            </a:r>
            <a:r>
              <a:rPr lang="en-ID" dirty="0" smtClean="0"/>
              <a:t> </a:t>
            </a:r>
            <a:r>
              <a:rPr lang="id-ID" dirty="0" smtClean="0"/>
              <a:t>investasi asing dan </a:t>
            </a:r>
            <a:r>
              <a:rPr lang="en-ID" dirty="0" smtClean="0"/>
              <a:t>bank dunia</a:t>
            </a:r>
            <a:endParaRPr lang="en-US" dirty="0" smtClean="0"/>
          </a:p>
          <a:p>
            <a:pPr algn="ctr"/>
            <a:endParaRPr lang="en-US" dirty="0"/>
          </a:p>
        </p:txBody>
      </p:sp>
      <p:pic>
        <p:nvPicPr>
          <p:cNvPr id="15" name="Picture 14" descr="radacina-cursor-hand.png"/>
          <p:cNvPicPr>
            <a:picLocks noChangeAspect="1"/>
          </p:cNvPicPr>
          <p:nvPr/>
        </p:nvPicPr>
        <p:blipFill>
          <a:blip r:embed="rId3" cstate="print"/>
          <a:stretch>
            <a:fillRect/>
          </a:stretch>
        </p:blipFill>
        <p:spPr>
          <a:xfrm>
            <a:off x="971600" y="2276872"/>
            <a:ext cx="424316" cy="548685"/>
          </a:xfrm>
          <a:prstGeom prst="rect">
            <a:avLst/>
          </a:prstGeom>
        </p:spPr>
      </p:pic>
      <p:pic>
        <p:nvPicPr>
          <p:cNvPr id="17" name="Picture 16" descr="radacina-cursor-hand.png"/>
          <p:cNvPicPr>
            <a:picLocks noChangeAspect="1"/>
          </p:cNvPicPr>
          <p:nvPr/>
        </p:nvPicPr>
        <p:blipFill>
          <a:blip r:embed="rId3" cstate="print"/>
          <a:stretch>
            <a:fillRect/>
          </a:stretch>
        </p:blipFill>
        <p:spPr>
          <a:xfrm>
            <a:off x="5004048" y="2348880"/>
            <a:ext cx="424316" cy="548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53"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42" presetClass="entr" presetSubtype="0" fill="hold" nodeType="withEffect">
                                  <p:stCondLst>
                                    <p:cond delay="2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5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6" name="Round Diagonal Corner Rectangle 5"/>
          <p:cNvSpPr/>
          <p:nvPr/>
        </p:nvSpPr>
        <p:spPr>
          <a:xfrm>
            <a:off x="1475656" y="2509054"/>
            <a:ext cx="2736304" cy="864096"/>
          </a:xfrm>
          <a:prstGeom prst="round2DiagRect">
            <a:avLst/>
          </a:prstGeom>
          <a:solidFill>
            <a:srgbClr val="FFDE05"/>
          </a:solidFill>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id-ID" dirty="0" smtClean="0"/>
          </a:p>
          <a:p>
            <a:pPr lvl="0" algn="ctr"/>
            <a:r>
              <a:rPr lang="en-ID" dirty="0" err="1" smtClean="0">
                <a:solidFill>
                  <a:schemeClr val="accent3">
                    <a:lumMod val="50000"/>
                  </a:schemeClr>
                </a:solidFill>
              </a:rPr>
              <a:t>Budaya</a:t>
            </a:r>
            <a:r>
              <a:rPr lang="en-ID" dirty="0" smtClean="0">
                <a:solidFill>
                  <a:schemeClr val="accent3">
                    <a:lumMod val="50000"/>
                  </a:schemeClr>
                </a:solidFill>
              </a:rPr>
              <a:t> lokal </a:t>
            </a:r>
          </a:p>
          <a:p>
            <a:pPr lvl="0" algn="ctr"/>
            <a:r>
              <a:rPr lang="en-ID" dirty="0" smtClean="0">
                <a:solidFill>
                  <a:schemeClr val="accent3">
                    <a:lumMod val="50000"/>
                  </a:schemeClr>
                </a:solidFill>
              </a:rPr>
              <a:t>dikenal dunia</a:t>
            </a:r>
            <a:endParaRPr lang="en-US" dirty="0" smtClean="0">
              <a:solidFill>
                <a:schemeClr val="accent3">
                  <a:lumMod val="50000"/>
                </a:schemeClr>
              </a:solidFill>
            </a:endParaRPr>
          </a:p>
          <a:p>
            <a:pPr algn="ctr"/>
            <a:endParaRPr lang="en-US" dirty="0">
              <a:solidFill>
                <a:schemeClr val="accent3">
                  <a:lumMod val="50000"/>
                </a:schemeClr>
              </a:solidFill>
            </a:endParaRPr>
          </a:p>
        </p:txBody>
      </p:sp>
      <p:sp>
        <p:nvSpPr>
          <p:cNvPr id="4" name="Title 3"/>
          <p:cNvSpPr>
            <a:spLocks noGrp="1"/>
          </p:cNvSpPr>
          <p:nvPr>
            <p:ph type="title"/>
          </p:nvPr>
        </p:nvSpPr>
        <p:spPr/>
        <p:txBody>
          <a:bodyPr/>
          <a:lstStyle/>
          <a:p>
            <a:r>
              <a:rPr lang="en-ID" dirty="0" smtClean="0">
                <a:solidFill>
                  <a:schemeClr val="accent3">
                    <a:lumMod val="50000"/>
                  </a:schemeClr>
                </a:solidFill>
                <a:effectLst>
                  <a:outerShdw blurRad="38100" dist="38100" dir="2700000" algn="tl">
                    <a:srgbClr val="000000">
                      <a:alpha val="43137"/>
                    </a:srgbClr>
                  </a:outerShdw>
                </a:effectLst>
              </a:rPr>
              <a:t>Bidang Sosial Budaya</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5" name="Oval 4"/>
          <p:cNvSpPr/>
          <p:nvPr/>
        </p:nvSpPr>
        <p:spPr>
          <a:xfrm>
            <a:off x="539552" y="1716966"/>
            <a:ext cx="1296144" cy="1296144"/>
          </a:xfrm>
          <a:prstGeom prst="ellipse">
            <a:avLst/>
          </a:prstGeom>
          <a:solidFill>
            <a:srgbClr val="FFC000"/>
          </a:solidFill>
          <a:ln>
            <a:solidFill>
              <a:srgbClr val="42B86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D" sz="8800" dirty="0" smtClean="0"/>
              <a:t>+</a:t>
            </a:r>
            <a:endParaRPr lang="en-US" sz="8800" dirty="0"/>
          </a:p>
        </p:txBody>
      </p:sp>
      <p:sp>
        <p:nvSpPr>
          <p:cNvPr id="7" name="Round Diagonal Corner Rectangle 6"/>
          <p:cNvSpPr/>
          <p:nvPr/>
        </p:nvSpPr>
        <p:spPr>
          <a:xfrm>
            <a:off x="1475656" y="3456206"/>
            <a:ext cx="2736304" cy="781040"/>
          </a:xfrm>
          <a:prstGeom prst="round2DiagRect">
            <a:avLst/>
          </a:prstGeom>
          <a:solidFill>
            <a:srgbClr val="FFDE05"/>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ID" dirty="0" smtClean="0">
                <a:solidFill>
                  <a:schemeClr val="accent3">
                    <a:lumMod val="50000"/>
                  </a:schemeClr>
                </a:solidFill>
              </a:rPr>
              <a:t>Masyarakat dapat mengenal budaya asing</a:t>
            </a:r>
            <a:endParaRPr lang="en-US" dirty="0" smtClean="0">
              <a:solidFill>
                <a:schemeClr val="accent3">
                  <a:lumMod val="50000"/>
                </a:schemeClr>
              </a:solidFill>
            </a:endParaRPr>
          </a:p>
        </p:txBody>
      </p:sp>
      <p:sp>
        <p:nvSpPr>
          <p:cNvPr id="8" name="Round Diagonal Corner Rectangle 7"/>
          <p:cNvSpPr/>
          <p:nvPr/>
        </p:nvSpPr>
        <p:spPr>
          <a:xfrm>
            <a:off x="1461142" y="4337720"/>
            <a:ext cx="2736304" cy="819472"/>
          </a:xfrm>
          <a:prstGeom prst="round2DiagRect">
            <a:avLst/>
          </a:prstGeom>
          <a:solidFill>
            <a:srgbClr val="FFDE05"/>
          </a:solidFill>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id-ID" dirty="0" smtClean="0"/>
          </a:p>
          <a:p>
            <a:pPr lvl="0" algn="ctr"/>
            <a:r>
              <a:rPr lang="en-ID" dirty="0" err="1" smtClean="0">
                <a:solidFill>
                  <a:schemeClr val="accent3">
                    <a:lumMod val="50000"/>
                  </a:schemeClr>
                </a:solidFill>
              </a:rPr>
              <a:t>Kehidupan</a:t>
            </a:r>
            <a:r>
              <a:rPr lang="id-ID" dirty="0" smtClean="0">
                <a:solidFill>
                  <a:schemeClr val="accent3">
                    <a:lumMod val="50000"/>
                  </a:schemeClr>
                </a:solidFill>
              </a:rPr>
              <a:t> masyarakat</a:t>
            </a:r>
            <a:r>
              <a:rPr lang="en-ID" dirty="0" smtClean="0">
                <a:solidFill>
                  <a:schemeClr val="accent3">
                    <a:lumMod val="50000"/>
                  </a:schemeClr>
                </a:solidFill>
              </a:rPr>
              <a:t> semakin maju</a:t>
            </a:r>
            <a:endParaRPr lang="en-US" dirty="0" smtClean="0">
              <a:solidFill>
                <a:schemeClr val="accent3">
                  <a:lumMod val="50000"/>
                </a:schemeClr>
              </a:solidFill>
            </a:endParaRPr>
          </a:p>
          <a:p>
            <a:pPr algn="ctr"/>
            <a:endParaRPr lang="en-US" dirty="0"/>
          </a:p>
        </p:txBody>
      </p:sp>
      <p:sp>
        <p:nvSpPr>
          <p:cNvPr id="10" name="Round Diagonal Corner Rectangle 9"/>
          <p:cNvSpPr/>
          <p:nvPr/>
        </p:nvSpPr>
        <p:spPr>
          <a:xfrm>
            <a:off x="5652120" y="2509054"/>
            <a:ext cx="2736304" cy="864096"/>
          </a:xfrm>
          <a:prstGeom prst="round2DiagRect">
            <a:avLst/>
          </a:prstGeom>
          <a:solidFill>
            <a:srgbClr val="89BA44"/>
          </a:solidFill>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ID" i="1" dirty="0" smtClean="0"/>
              <a:t>Culture shock</a:t>
            </a:r>
            <a:endParaRPr lang="en-US" i="1" dirty="0" smtClean="0"/>
          </a:p>
        </p:txBody>
      </p:sp>
      <p:sp>
        <p:nvSpPr>
          <p:cNvPr id="11" name="Oval 10"/>
          <p:cNvSpPr/>
          <p:nvPr/>
        </p:nvSpPr>
        <p:spPr>
          <a:xfrm>
            <a:off x="4572000" y="1644958"/>
            <a:ext cx="1296144" cy="1296144"/>
          </a:xfrm>
          <a:prstGeom prst="ellipse">
            <a:avLst/>
          </a:prstGeom>
          <a:solidFill>
            <a:srgbClr val="42B868"/>
          </a:solidFill>
          <a:ln>
            <a:solidFill>
              <a:srgbClr val="FFDE0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ID" sz="8800" dirty="0" smtClean="0"/>
              <a:t>-</a:t>
            </a:r>
            <a:endParaRPr lang="en-US" sz="8800" dirty="0"/>
          </a:p>
        </p:txBody>
      </p:sp>
      <p:sp>
        <p:nvSpPr>
          <p:cNvPr id="12" name="Round Diagonal Corner Rectangle 11"/>
          <p:cNvSpPr/>
          <p:nvPr/>
        </p:nvSpPr>
        <p:spPr>
          <a:xfrm>
            <a:off x="5652120" y="3459672"/>
            <a:ext cx="2736304" cy="648072"/>
          </a:xfrm>
          <a:prstGeom prst="round2DiagRect">
            <a:avLst/>
          </a:prstGeom>
          <a:solidFill>
            <a:srgbClr val="89BA44"/>
          </a:solidFill>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ID" i="1" dirty="0" smtClean="0"/>
              <a:t>Culture lag</a:t>
            </a:r>
            <a:endParaRPr lang="en-US" i="1" dirty="0" smtClean="0"/>
          </a:p>
        </p:txBody>
      </p:sp>
      <p:sp>
        <p:nvSpPr>
          <p:cNvPr id="13" name="Round Diagonal Corner Rectangle 12"/>
          <p:cNvSpPr/>
          <p:nvPr/>
        </p:nvSpPr>
        <p:spPr>
          <a:xfrm>
            <a:off x="5652120" y="4194266"/>
            <a:ext cx="2736304" cy="819472"/>
          </a:xfrm>
          <a:prstGeom prst="round2DiagRect">
            <a:avLst/>
          </a:prstGeom>
          <a:solidFill>
            <a:srgbClr val="89BA44"/>
          </a:solidFill>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ID" dirty="0" smtClean="0"/>
              <a:t>Etnosentrisme</a:t>
            </a:r>
            <a:endParaRPr lang="en-US" dirty="0" smtClean="0"/>
          </a:p>
        </p:txBody>
      </p:sp>
      <p:pic>
        <p:nvPicPr>
          <p:cNvPr id="14" name="Picture 13" descr="radacina-cursor-hand.png"/>
          <p:cNvPicPr>
            <a:picLocks noChangeAspect="1"/>
          </p:cNvPicPr>
          <p:nvPr/>
        </p:nvPicPr>
        <p:blipFill>
          <a:blip r:embed="rId3" cstate="print"/>
          <a:stretch>
            <a:fillRect/>
          </a:stretch>
        </p:blipFill>
        <p:spPr>
          <a:xfrm>
            <a:off x="971600" y="2780928"/>
            <a:ext cx="424316" cy="548685"/>
          </a:xfrm>
          <a:prstGeom prst="rect">
            <a:avLst/>
          </a:prstGeom>
        </p:spPr>
      </p:pic>
      <p:pic>
        <p:nvPicPr>
          <p:cNvPr id="16" name="Picture 15" descr="radacina-cursor-hand.png"/>
          <p:cNvPicPr>
            <a:picLocks noChangeAspect="1"/>
          </p:cNvPicPr>
          <p:nvPr/>
        </p:nvPicPr>
        <p:blipFill>
          <a:blip r:embed="rId3" cstate="print"/>
          <a:stretch>
            <a:fillRect/>
          </a:stretch>
        </p:blipFill>
        <p:spPr>
          <a:xfrm>
            <a:off x="5004048" y="2708920"/>
            <a:ext cx="424316" cy="548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par>
                                <p:cTn id="25" presetID="42" presetClass="entr" presetSubtype="0"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6" name="Round Diagonal Corner Rectangle 5"/>
          <p:cNvSpPr/>
          <p:nvPr/>
        </p:nvSpPr>
        <p:spPr>
          <a:xfrm>
            <a:off x="1403648" y="2420888"/>
            <a:ext cx="2736304" cy="864096"/>
          </a:xfrm>
          <a:prstGeom prst="round2Diag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ID" dirty="0" smtClean="0"/>
              <a:t>Terwujud </a:t>
            </a:r>
            <a:r>
              <a:rPr lang="en-ID" i="1" dirty="0" smtClean="0"/>
              <a:t>good governance</a:t>
            </a:r>
            <a:endParaRPr lang="en-US" i="1" dirty="0" smtClean="0"/>
          </a:p>
        </p:txBody>
      </p:sp>
      <p:sp>
        <p:nvSpPr>
          <p:cNvPr id="4" name="Title 3"/>
          <p:cNvSpPr>
            <a:spLocks noGrp="1"/>
          </p:cNvSpPr>
          <p:nvPr>
            <p:ph type="title"/>
          </p:nvPr>
        </p:nvSpPr>
        <p:spPr/>
        <p:txBody>
          <a:bodyPr/>
          <a:lstStyle/>
          <a:p>
            <a:r>
              <a:rPr lang="en-ID" dirty="0" smtClean="0">
                <a:solidFill>
                  <a:schemeClr val="accent3">
                    <a:lumMod val="50000"/>
                  </a:schemeClr>
                </a:solidFill>
                <a:effectLst>
                  <a:outerShdw blurRad="38100" dist="38100" dir="2700000" algn="tl">
                    <a:srgbClr val="000000">
                      <a:alpha val="43137"/>
                    </a:srgbClr>
                  </a:outerShdw>
                </a:effectLst>
              </a:rPr>
              <a:t>Bidang Politik</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5" name="Oval 4"/>
          <p:cNvSpPr/>
          <p:nvPr/>
        </p:nvSpPr>
        <p:spPr>
          <a:xfrm>
            <a:off x="467544" y="1628800"/>
            <a:ext cx="1296144" cy="1296144"/>
          </a:xfrm>
          <a:prstGeom prst="ellipse">
            <a:avLst/>
          </a:prstGeom>
          <a:solidFill>
            <a:srgbClr val="00B0F0"/>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D" sz="8800" dirty="0" smtClean="0"/>
              <a:t>+</a:t>
            </a:r>
            <a:endParaRPr lang="en-US" sz="8800" dirty="0"/>
          </a:p>
        </p:txBody>
      </p:sp>
      <p:sp>
        <p:nvSpPr>
          <p:cNvPr id="7" name="Round Diagonal Corner Rectangle 6"/>
          <p:cNvSpPr/>
          <p:nvPr/>
        </p:nvSpPr>
        <p:spPr>
          <a:xfrm>
            <a:off x="1389134" y="3353526"/>
            <a:ext cx="2736304" cy="925056"/>
          </a:xfrm>
          <a:prstGeom prst="round2Diag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ID" dirty="0" smtClean="0"/>
              <a:t>Meningkatkan hubungan diplomatik</a:t>
            </a:r>
            <a:endParaRPr lang="en-US" dirty="0" smtClean="0"/>
          </a:p>
        </p:txBody>
      </p:sp>
      <p:sp>
        <p:nvSpPr>
          <p:cNvPr id="8" name="Round Diagonal Corner Rectangle 7"/>
          <p:cNvSpPr/>
          <p:nvPr/>
        </p:nvSpPr>
        <p:spPr>
          <a:xfrm>
            <a:off x="1360668" y="4363418"/>
            <a:ext cx="2736304" cy="922400"/>
          </a:xfrm>
          <a:prstGeom prst="round2Diag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id-ID" dirty="0" smtClean="0"/>
          </a:p>
          <a:p>
            <a:pPr lvl="0" algn="ctr"/>
            <a:r>
              <a:rPr lang="en-ID" dirty="0" err="1" smtClean="0"/>
              <a:t>Menciptakan</a:t>
            </a:r>
            <a:r>
              <a:rPr lang="en-ID" dirty="0" smtClean="0"/>
              <a:t> perdamaian dunia</a:t>
            </a:r>
            <a:endParaRPr lang="en-US" dirty="0" smtClean="0"/>
          </a:p>
          <a:p>
            <a:pPr algn="ctr"/>
            <a:endParaRPr lang="en-US" dirty="0"/>
          </a:p>
        </p:txBody>
      </p:sp>
      <p:sp>
        <p:nvSpPr>
          <p:cNvPr id="10" name="Round Diagonal Corner Rectangle 9"/>
          <p:cNvSpPr/>
          <p:nvPr/>
        </p:nvSpPr>
        <p:spPr>
          <a:xfrm>
            <a:off x="5580112" y="2420888"/>
            <a:ext cx="2736304" cy="864096"/>
          </a:xfrm>
          <a:prstGeom prst="round2DiagRect">
            <a:avLst/>
          </a:prstGeom>
          <a:solidFill>
            <a:srgbClr val="FFE4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lvl="0" algn="ctr"/>
            <a:endParaRPr lang="id-ID" dirty="0" smtClean="0"/>
          </a:p>
          <a:p>
            <a:pPr lvl="0" algn="ctr"/>
            <a:r>
              <a:rPr lang="en-ID" dirty="0" smtClean="0">
                <a:solidFill>
                  <a:schemeClr val="tx1">
                    <a:lumMod val="65000"/>
                    <a:lumOff val="35000"/>
                  </a:schemeClr>
                </a:solidFill>
              </a:rPr>
              <a:t>Negara </a:t>
            </a:r>
            <a:r>
              <a:rPr lang="en-ID" dirty="0" err="1" smtClean="0">
                <a:solidFill>
                  <a:schemeClr val="tx1">
                    <a:lumMod val="65000"/>
                    <a:lumOff val="35000"/>
                  </a:schemeClr>
                </a:solidFill>
              </a:rPr>
              <a:t>berkembang</a:t>
            </a:r>
            <a:r>
              <a:rPr lang="en-ID" dirty="0" smtClean="0">
                <a:solidFill>
                  <a:schemeClr val="tx1">
                    <a:lumMod val="65000"/>
                    <a:lumOff val="35000"/>
                  </a:schemeClr>
                </a:solidFill>
              </a:rPr>
              <a:t> </a:t>
            </a:r>
            <a:r>
              <a:rPr lang="id-ID" dirty="0" smtClean="0">
                <a:solidFill>
                  <a:schemeClr val="tx1">
                    <a:lumMod val="65000"/>
                    <a:lumOff val="35000"/>
                  </a:schemeClr>
                </a:solidFill>
              </a:rPr>
              <a:t>mengikuti kebijakan </a:t>
            </a:r>
            <a:r>
              <a:rPr lang="en-ID" dirty="0" smtClean="0">
                <a:solidFill>
                  <a:schemeClr val="tx1">
                    <a:lumMod val="65000"/>
                    <a:lumOff val="35000"/>
                  </a:schemeClr>
                </a:solidFill>
              </a:rPr>
              <a:t> negara maju</a:t>
            </a:r>
            <a:endParaRPr lang="en-US" dirty="0" smtClean="0">
              <a:solidFill>
                <a:schemeClr val="tx1">
                  <a:lumMod val="65000"/>
                  <a:lumOff val="35000"/>
                </a:schemeClr>
              </a:solidFill>
            </a:endParaRPr>
          </a:p>
          <a:p>
            <a:pPr algn="ctr"/>
            <a:endParaRPr lang="en-US" dirty="0"/>
          </a:p>
        </p:txBody>
      </p:sp>
      <p:sp>
        <p:nvSpPr>
          <p:cNvPr id="11" name="Oval 10"/>
          <p:cNvSpPr/>
          <p:nvPr/>
        </p:nvSpPr>
        <p:spPr>
          <a:xfrm>
            <a:off x="4499992" y="1556792"/>
            <a:ext cx="1296144" cy="1296144"/>
          </a:xfrm>
          <a:prstGeom prst="ellipse">
            <a:avLst/>
          </a:prstGeom>
          <a:solidFill>
            <a:srgbClr val="FFC85B"/>
          </a:solidFill>
          <a:ln>
            <a:solidFill>
              <a:srgbClr val="42B868"/>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D" sz="8800" dirty="0" smtClean="0"/>
              <a:t>-</a:t>
            </a:r>
            <a:endParaRPr lang="en-US" sz="8800" dirty="0"/>
          </a:p>
        </p:txBody>
      </p:sp>
      <p:sp>
        <p:nvSpPr>
          <p:cNvPr id="12" name="Round Diagonal Corner Rectangle 11"/>
          <p:cNvSpPr/>
          <p:nvPr/>
        </p:nvSpPr>
        <p:spPr>
          <a:xfrm>
            <a:off x="5580112" y="3356992"/>
            <a:ext cx="2736304" cy="993598"/>
          </a:xfrm>
          <a:prstGeom prst="round2DiagRect">
            <a:avLst/>
          </a:prstGeom>
          <a:solidFill>
            <a:srgbClr val="FFE4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ID" dirty="0" err="1" smtClean="0">
                <a:solidFill>
                  <a:schemeClr val="tx1">
                    <a:lumMod val="65000"/>
                    <a:lumOff val="35000"/>
                  </a:schemeClr>
                </a:solidFill>
              </a:rPr>
              <a:t>Kesepakatan</a:t>
            </a:r>
            <a:r>
              <a:rPr lang="en-ID" dirty="0" smtClean="0">
                <a:solidFill>
                  <a:schemeClr val="tx1">
                    <a:lumMod val="65000"/>
                    <a:lumOff val="35000"/>
                  </a:schemeClr>
                </a:solidFill>
              </a:rPr>
              <a:t> </a:t>
            </a:r>
            <a:r>
              <a:rPr lang="en-ID" dirty="0" err="1" smtClean="0">
                <a:solidFill>
                  <a:schemeClr val="tx1">
                    <a:lumMod val="65000"/>
                    <a:lumOff val="35000"/>
                  </a:schemeClr>
                </a:solidFill>
              </a:rPr>
              <a:t>internasio</a:t>
            </a:r>
            <a:r>
              <a:rPr lang="id-ID" dirty="0" smtClean="0">
                <a:solidFill>
                  <a:schemeClr val="tx1">
                    <a:lumMod val="65000"/>
                    <a:lumOff val="35000"/>
                  </a:schemeClr>
                </a:solidFill>
              </a:rPr>
              <a:t>na</a:t>
            </a:r>
            <a:r>
              <a:rPr lang="en-ID" dirty="0" smtClean="0">
                <a:solidFill>
                  <a:schemeClr val="tx1">
                    <a:lumMod val="65000"/>
                    <a:lumOff val="35000"/>
                  </a:schemeClr>
                </a:solidFill>
              </a:rPr>
              <a:t>l tidak sejalan dengan kondisi masyarakat</a:t>
            </a:r>
            <a:endParaRPr lang="en-US" dirty="0" smtClean="0">
              <a:solidFill>
                <a:schemeClr val="tx1">
                  <a:lumMod val="65000"/>
                  <a:lumOff val="35000"/>
                </a:schemeClr>
              </a:solidFill>
            </a:endParaRPr>
          </a:p>
        </p:txBody>
      </p:sp>
      <p:sp>
        <p:nvSpPr>
          <p:cNvPr id="13" name="Round Diagonal Corner Rectangle 12"/>
          <p:cNvSpPr/>
          <p:nvPr/>
        </p:nvSpPr>
        <p:spPr>
          <a:xfrm>
            <a:off x="5580112" y="4422036"/>
            <a:ext cx="2736304" cy="1195108"/>
          </a:xfrm>
          <a:prstGeom prst="round2DiagRect">
            <a:avLst/>
          </a:prstGeom>
          <a:solidFill>
            <a:srgbClr val="FFE4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ID" dirty="0" smtClean="0">
                <a:solidFill>
                  <a:schemeClr val="tx1">
                    <a:lumMod val="65000"/>
                    <a:lumOff val="35000"/>
                  </a:schemeClr>
                </a:solidFill>
              </a:rPr>
              <a:t>Konflik antarnegara karena perbedaan kepentingan </a:t>
            </a:r>
            <a:endParaRPr lang="en-US" dirty="0" smtClean="0">
              <a:solidFill>
                <a:schemeClr val="tx1">
                  <a:lumMod val="65000"/>
                  <a:lumOff val="35000"/>
                </a:schemeClr>
              </a:solidFill>
            </a:endParaRPr>
          </a:p>
        </p:txBody>
      </p:sp>
      <p:pic>
        <p:nvPicPr>
          <p:cNvPr id="14" name="Picture 13" descr="radacina-cursor-hand.png"/>
          <p:cNvPicPr>
            <a:picLocks noChangeAspect="1"/>
          </p:cNvPicPr>
          <p:nvPr/>
        </p:nvPicPr>
        <p:blipFill>
          <a:blip r:embed="rId3" cstate="print"/>
          <a:stretch>
            <a:fillRect/>
          </a:stretch>
        </p:blipFill>
        <p:spPr>
          <a:xfrm>
            <a:off x="827584" y="2708920"/>
            <a:ext cx="424316" cy="548685"/>
          </a:xfrm>
          <a:prstGeom prst="rect">
            <a:avLst/>
          </a:prstGeom>
        </p:spPr>
      </p:pic>
      <p:pic>
        <p:nvPicPr>
          <p:cNvPr id="15" name="Picture 14" descr="radacina-cursor-hand.png"/>
          <p:cNvPicPr>
            <a:picLocks noChangeAspect="1"/>
          </p:cNvPicPr>
          <p:nvPr/>
        </p:nvPicPr>
        <p:blipFill>
          <a:blip r:embed="rId3" cstate="print"/>
          <a:stretch>
            <a:fillRect/>
          </a:stretch>
        </p:blipFill>
        <p:spPr>
          <a:xfrm>
            <a:off x="4860032" y="2564904"/>
            <a:ext cx="424316" cy="548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par>
                                <p:cTn id="25" presetID="42" presetClass="entr" presetSubtype="0" fill="hold"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3">
                    <a:lumMod val="50000"/>
                  </a:schemeClr>
                </a:solidFill>
                <a:effectLst>
                  <a:outerShdw blurRad="38100" dist="38100" dir="2700000" algn="tl">
                    <a:srgbClr val="000000">
                      <a:alpha val="43137"/>
                    </a:srgbClr>
                  </a:outerShdw>
                </a:effectLst>
              </a:rPr>
              <a:t>B. Berbagai </a:t>
            </a:r>
            <a:r>
              <a:rPr lang="en-ID" dirty="0" err="1" smtClean="0">
                <a:solidFill>
                  <a:schemeClr val="accent3">
                    <a:lumMod val="50000"/>
                  </a:schemeClr>
                </a:solidFill>
                <a:effectLst>
                  <a:outerShdw blurRad="38100" dist="38100" dir="2700000" algn="tl">
                    <a:srgbClr val="000000">
                      <a:alpha val="43137"/>
                    </a:srgbClr>
                  </a:outerShdw>
                </a:effectLst>
              </a:rPr>
              <a:t>Permasalahan</a:t>
            </a:r>
            <a:r>
              <a:rPr lang="en-ID" dirty="0" smtClean="0">
                <a:solidFill>
                  <a:schemeClr val="accent3">
                    <a:lumMod val="50000"/>
                  </a:schemeClr>
                </a:solidFill>
                <a:effectLst>
                  <a:outerShdw blurRad="38100" dist="38100" dir="2700000" algn="tl">
                    <a:srgbClr val="000000">
                      <a:alpha val="43137"/>
                    </a:srgbClr>
                  </a:outerShdw>
                </a:effectLst>
              </a:rPr>
              <a:t> </a:t>
            </a:r>
            <a:r>
              <a:rPr lang="en-ID" dirty="0" err="1" smtClean="0">
                <a:solidFill>
                  <a:schemeClr val="accent3">
                    <a:lumMod val="50000"/>
                  </a:schemeClr>
                </a:solidFill>
                <a:effectLst>
                  <a:outerShdw blurRad="38100" dist="38100" dir="2700000" algn="tl">
                    <a:srgbClr val="000000">
                      <a:alpha val="43137"/>
                    </a:srgbClr>
                  </a:outerShdw>
                </a:effectLst>
              </a:rPr>
              <a:t>Sosia</a:t>
            </a:r>
            <a:r>
              <a:rPr lang="id-ID" dirty="0" smtClean="0">
                <a:solidFill>
                  <a:schemeClr val="accent3">
                    <a:lumMod val="50000"/>
                  </a:schemeClr>
                </a:solidFill>
                <a:effectLst>
                  <a:outerShdw blurRad="38100" dist="38100" dir="2700000" algn="tl">
                    <a:srgbClr val="000000">
                      <a:alpha val="43137"/>
                    </a:srgbClr>
                  </a:outerShdw>
                </a:effectLst>
              </a:rPr>
              <a:t>l</a:t>
            </a:r>
            <a:r>
              <a:rPr lang="en-ID" dirty="0" smtClean="0">
                <a:solidFill>
                  <a:schemeClr val="accent3">
                    <a:lumMod val="50000"/>
                  </a:schemeClr>
                </a:solidFill>
                <a:effectLst>
                  <a:outerShdw blurRad="38100" dist="38100" dir="2700000" algn="tl">
                    <a:srgbClr val="000000">
                      <a:alpha val="43137"/>
                    </a:srgbClr>
                  </a:outerShdw>
                </a:effectLst>
              </a:rPr>
              <a:t> Akibat Pengaruh Globalisasi</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3" name="Pentagon 2">
            <a:hlinkClick r:id="rId3" action="ppaction://hlinksldjump"/>
          </p:cNvPr>
          <p:cNvSpPr/>
          <p:nvPr/>
        </p:nvSpPr>
        <p:spPr>
          <a:xfrm>
            <a:off x="1115616" y="2132856"/>
            <a:ext cx="6552728" cy="1152128"/>
          </a:xfrm>
          <a:prstGeom prst="homePlate">
            <a:avLst/>
          </a:prstGeom>
          <a:solidFill>
            <a:srgbClr val="FFC000"/>
          </a:solidFill>
          <a:ln>
            <a:solidFill>
              <a:srgbClr val="FFE46D"/>
            </a:solidFill>
          </a:ln>
        </p:spPr>
        <p:style>
          <a:lnRef idx="1">
            <a:schemeClr val="accent3"/>
          </a:lnRef>
          <a:fillRef idx="2">
            <a:schemeClr val="accent3"/>
          </a:fillRef>
          <a:effectRef idx="1">
            <a:schemeClr val="accent3"/>
          </a:effectRef>
          <a:fontRef idx="minor">
            <a:schemeClr val="dk1"/>
          </a:fontRef>
        </p:style>
        <p:txBody>
          <a:bodyPr anchor="ctr"/>
          <a:lstStyle/>
          <a:p>
            <a:pPr marL="269875" indent="-269875">
              <a:defRPr/>
            </a:pPr>
            <a:r>
              <a:rPr lang="en-ID" sz="2400" dirty="0">
                <a:solidFill>
                  <a:schemeClr val="tx1">
                    <a:lumMod val="65000"/>
                    <a:lumOff val="35000"/>
                  </a:schemeClr>
                </a:solidFill>
              </a:rPr>
              <a:t>1. </a:t>
            </a:r>
            <a:r>
              <a:rPr lang="en-ID" sz="2400" dirty="0" smtClean="0">
                <a:solidFill>
                  <a:schemeClr val="tx1">
                    <a:lumMod val="65000"/>
                    <a:lumOff val="35000"/>
                  </a:schemeClr>
                </a:solidFill>
              </a:rPr>
              <a:t>Permasalahan Sosial Akibat Pengaruh Globalisasi di Tingkat Global</a:t>
            </a:r>
            <a:endParaRPr lang="en-US" sz="2400" dirty="0">
              <a:solidFill>
                <a:schemeClr val="tx1">
                  <a:lumMod val="65000"/>
                  <a:lumOff val="35000"/>
                </a:schemeClr>
              </a:solidFill>
            </a:endParaRPr>
          </a:p>
        </p:txBody>
      </p:sp>
      <p:sp>
        <p:nvSpPr>
          <p:cNvPr id="5" name="Pentagon 4">
            <a:hlinkClick r:id="rId4" action="ppaction://hlinksldjump"/>
          </p:cNvPr>
          <p:cNvSpPr/>
          <p:nvPr/>
        </p:nvSpPr>
        <p:spPr>
          <a:xfrm>
            <a:off x="1115616" y="3573016"/>
            <a:ext cx="6552728" cy="1152128"/>
          </a:xfrm>
          <a:prstGeom prst="homePlate">
            <a:avLst/>
          </a:prstGeom>
          <a:solidFill>
            <a:srgbClr val="FFFF66"/>
          </a:solidFill>
          <a:ln>
            <a:solidFill>
              <a:srgbClr val="FFDE05"/>
            </a:solidFill>
          </a:ln>
        </p:spPr>
        <p:style>
          <a:lnRef idx="1">
            <a:schemeClr val="accent2"/>
          </a:lnRef>
          <a:fillRef idx="2">
            <a:schemeClr val="accent2"/>
          </a:fillRef>
          <a:effectRef idx="1">
            <a:schemeClr val="accent2"/>
          </a:effectRef>
          <a:fontRef idx="minor">
            <a:schemeClr val="dk1"/>
          </a:fontRef>
        </p:style>
        <p:txBody>
          <a:bodyPr anchor="ctr"/>
          <a:lstStyle/>
          <a:p>
            <a:pPr marL="269875" indent="-269875">
              <a:defRPr/>
            </a:pPr>
            <a:r>
              <a:rPr lang="en-ID" sz="2400" dirty="0">
                <a:solidFill>
                  <a:schemeClr val="tx1">
                    <a:lumMod val="65000"/>
                    <a:lumOff val="35000"/>
                  </a:schemeClr>
                </a:solidFill>
              </a:rPr>
              <a:t>2</a:t>
            </a:r>
            <a:r>
              <a:rPr lang="en-ID" sz="2400" dirty="0" smtClean="0">
                <a:solidFill>
                  <a:schemeClr val="tx1">
                    <a:lumMod val="65000"/>
                    <a:lumOff val="35000"/>
                  </a:schemeClr>
                </a:solidFill>
              </a:rPr>
              <a:t>. Permasalahan Sosial Akibat </a:t>
            </a:r>
            <a:r>
              <a:rPr lang="en-ID" sz="2400" dirty="0" err="1" smtClean="0">
                <a:solidFill>
                  <a:schemeClr val="tx1">
                    <a:lumMod val="65000"/>
                    <a:lumOff val="35000"/>
                  </a:schemeClr>
                </a:solidFill>
              </a:rPr>
              <a:t>Pengaruh</a:t>
            </a:r>
            <a:r>
              <a:rPr lang="en-ID" sz="2400" dirty="0" smtClean="0">
                <a:solidFill>
                  <a:schemeClr val="tx1">
                    <a:lumMod val="65000"/>
                    <a:lumOff val="35000"/>
                  </a:schemeClr>
                </a:solidFill>
              </a:rPr>
              <a:t> </a:t>
            </a:r>
            <a:r>
              <a:rPr lang="id-ID" sz="2400" dirty="0" smtClean="0">
                <a:solidFill>
                  <a:schemeClr val="tx1">
                    <a:lumMod val="65000"/>
                    <a:lumOff val="35000"/>
                  </a:schemeClr>
                </a:solidFill>
              </a:rPr>
              <a:t> </a:t>
            </a:r>
            <a:r>
              <a:rPr lang="en-ID" sz="2400" dirty="0" err="1" smtClean="0">
                <a:solidFill>
                  <a:schemeClr val="tx1">
                    <a:lumMod val="65000"/>
                    <a:lumOff val="35000"/>
                  </a:schemeClr>
                </a:solidFill>
              </a:rPr>
              <a:t>Globalisasi</a:t>
            </a:r>
            <a:r>
              <a:rPr lang="en-ID" sz="2400" dirty="0" smtClean="0">
                <a:solidFill>
                  <a:schemeClr val="tx1">
                    <a:lumMod val="65000"/>
                    <a:lumOff val="35000"/>
                  </a:schemeClr>
                </a:solidFill>
              </a:rPr>
              <a:t> di Tingkat </a:t>
            </a:r>
            <a:r>
              <a:rPr lang="en-ID" sz="2400" dirty="0" err="1" smtClean="0">
                <a:solidFill>
                  <a:schemeClr val="tx1">
                    <a:lumMod val="65000"/>
                    <a:lumOff val="35000"/>
                  </a:schemeClr>
                </a:solidFill>
              </a:rPr>
              <a:t>Lokal</a:t>
            </a:r>
            <a:endParaRPr lang="en-US" sz="24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3">
                    <a:lumMod val="50000"/>
                  </a:schemeClr>
                </a:solidFill>
                <a:effectLst>
                  <a:outerShdw blurRad="38100" dist="38100" dir="2700000" algn="tl">
                    <a:srgbClr val="000000">
                      <a:alpha val="43137"/>
                    </a:srgbClr>
                  </a:outerShdw>
                </a:effectLst>
              </a:rPr>
              <a:t>1. Permasalahan Sosial Akibat Pengaruh Globalisasi di Tingkat Global</a:t>
            </a:r>
            <a:endParaRPr lang="en-US" dirty="0">
              <a:solidFill>
                <a:schemeClr val="accent3">
                  <a:lumMod val="50000"/>
                </a:schemeClr>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1259632"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Arrow 3">
            <a:hlinkClick r:id="rId8" action="ppaction://hlinksldjump"/>
          </p:cNvPr>
          <p:cNvSpPr/>
          <p:nvPr/>
        </p:nvSpPr>
        <p:spPr>
          <a:xfrm>
            <a:off x="6786578" y="5857892"/>
            <a:ext cx="1857388" cy="785794"/>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d-ID" sz="1400" dirty="0" smtClean="0"/>
              <a:t>Kembal</a:t>
            </a:r>
            <a:r>
              <a:rPr lang="en-ID" sz="1400" dirty="0" smtClean="0"/>
              <a:t>i</a:t>
            </a:r>
            <a:endParaRPr lang="id-ID"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idx="1"/>
          </p:nvPr>
        </p:nvGraphicFramePr>
        <p:xfrm>
          <a:off x="755576" y="3573016"/>
          <a:ext cx="720080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9552" y="476672"/>
            <a:ext cx="8208912" cy="2376264"/>
          </a:xfrm>
          <a:prstGeom prst="rect">
            <a:avLst/>
          </a:prstGeom>
          <a:solidFill>
            <a:schemeClr val="bg1"/>
          </a:solidFill>
          <a:ln>
            <a:solidFill>
              <a:schemeClr val="tx2">
                <a:lumMod val="60000"/>
                <a:lumOff val="40000"/>
              </a:schemeClr>
            </a:solidFill>
            <a:prstDash val="dash"/>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id-ID" b="1" dirty="0">
                <a:solidFill>
                  <a:schemeClr val="tx1"/>
                </a:solidFill>
              </a:rPr>
              <a:t>Tujuan Pembelajaran:</a:t>
            </a:r>
          </a:p>
          <a:p>
            <a:pPr marL="342900" indent="-342900">
              <a:buAutoNum type="arabicPeriod"/>
            </a:pPr>
            <a:r>
              <a:rPr lang="id-ID" sz="1400" dirty="0" smtClean="0">
                <a:solidFill>
                  <a:schemeClr val="tx1">
                    <a:lumMod val="95000"/>
                    <a:lumOff val="5000"/>
                  </a:schemeClr>
                </a:solidFill>
              </a:rPr>
              <a:t>Setelah membaca teks perubahan sosial dalam masyarakat, peserta didik mampu mengkaji perubahan sosial dalam masyarakat serta faktor penyebab, faktor pendorong, dan faktor penghambat perubahan sosial dalam masyarakat secara tepat.</a:t>
            </a:r>
          </a:p>
          <a:p>
            <a:pPr marL="342900" indent="-342900">
              <a:buAutoNum type="arabicPeriod"/>
            </a:pPr>
            <a:r>
              <a:rPr lang="id-ID" sz="1400" dirty="0" smtClean="0">
                <a:solidFill>
                  <a:schemeClr val="tx1">
                    <a:lumMod val="95000"/>
                    <a:lumOff val="5000"/>
                  </a:schemeClr>
                </a:solidFill>
              </a:rPr>
              <a:t>Setelah mengamati perubahan sosial di lingkungan sekitar, peserta didik mampu mengidentifikasi bentuk-bentuk perubahan sosial di lingkungan sekitar secara cermat.</a:t>
            </a:r>
          </a:p>
          <a:p>
            <a:pPr marL="342900" indent="-342900">
              <a:buAutoNum type="arabicPeriod"/>
            </a:pPr>
            <a:r>
              <a:rPr lang="id-ID" sz="1400" dirty="0" smtClean="0">
                <a:solidFill>
                  <a:schemeClr val="tx1">
                    <a:lumMod val="95000"/>
                    <a:lumOff val="5000"/>
                  </a:schemeClr>
                </a:solidFill>
              </a:rPr>
              <a:t>Setelah diskusi, peserta didik mampu menganalisis dampak perubahan sosial bagi kehidupan masyarakat secara benar</a:t>
            </a:r>
          </a:p>
          <a:p>
            <a:pPr marL="342900" indent="-342900">
              <a:buAutoNum type="arabicPeriod"/>
            </a:pPr>
            <a:r>
              <a:rPr lang="id-ID" sz="1400" dirty="0" smtClean="0">
                <a:solidFill>
                  <a:schemeClr val="tx1">
                    <a:lumMod val="95000"/>
                    <a:lumOff val="5000"/>
                  </a:schemeClr>
                </a:solidFill>
              </a:rPr>
              <a:t>Setelah melakukan pengamatan, peserta didik mampu membuat laporan sederhana dari hasil observasi tentang perubahan sosial di lingkungan sekitar secara teliti.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ID" dirty="0" smtClean="0">
                <a:solidFill>
                  <a:schemeClr val="accent3">
                    <a:lumMod val="50000"/>
                  </a:schemeClr>
                </a:solidFill>
                <a:effectLst>
                  <a:outerShdw blurRad="38100" dist="38100" dir="2700000" algn="tl">
                    <a:srgbClr val="000000">
                      <a:alpha val="43137"/>
                    </a:srgbClr>
                  </a:outerShdw>
                </a:effectLst>
              </a:rPr>
              <a:t>Neokolonialisme</a:t>
            </a:r>
            <a:endParaRPr lang="en-US" dirty="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85728"/>
            <a:ext cx="8229600" cy="1143000"/>
          </a:xfrm>
        </p:spPr>
        <p:txBody>
          <a:bodyPr/>
          <a:lstStyle/>
          <a:p>
            <a:r>
              <a:rPr lang="en-ID" dirty="0" smtClean="0">
                <a:solidFill>
                  <a:schemeClr val="accent3">
                    <a:lumMod val="50000"/>
                  </a:schemeClr>
                </a:solidFill>
                <a:effectLst>
                  <a:outerShdw blurRad="38100" dist="38100" dir="2700000" algn="tl">
                    <a:srgbClr val="000000">
                      <a:alpha val="43137"/>
                    </a:srgbClr>
                  </a:outerShdw>
                </a:effectLst>
              </a:rPr>
              <a:t>Budaya Populer</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12" name="Rectangle 11"/>
          <p:cNvSpPr/>
          <p:nvPr/>
        </p:nvSpPr>
        <p:spPr>
          <a:xfrm>
            <a:off x="251520" y="6211669"/>
            <a:ext cx="5904656" cy="307777"/>
          </a:xfrm>
          <a:prstGeom prst="rect">
            <a:avLst/>
          </a:prstGeom>
        </p:spPr>
        <p:txBody>
          <a:bodyPr wrap="square">
            <a:spAutoFit/>
          </a:bodyPr>
          <a:lstStyle/>
          <a:p>
            <a:r>
              <a:rPr lang="id-ID" sz="1400" b="1" dirty="0" smtClean="0"/>
              <a:t>Sumber</a:t>
            </a:r>
            <a:r>
              <a:rPr lang="en-ID" sz="1400" b="1" dirty="0" smtClean="0"/>
              <a:t> gambar</a:t>
            </a:r>
            <a:r>
              <a:rPr lang="id-ID" sz="1400" dirty="0" smtClean="0"/>
              <a:t>: </a:t>
            </a:r>
            <a:r>
              <a:rPr lang="en-US" sz="1400" i="1" dirty="0" smtClean="0"/>
              <a:t>https://www.kricom.id/apa-sih-budaya-populer</a:t>
            </a:r>
            <a:endParaRPr lang="id-ID" sz="1400" i="1" dirty="0"/>
          </a:p>
        </p:txBody>
      </p:sp>
      <p:pic>
        <p:nvPicPr>
          <p:cNvPr id="13" name="Picture 12" descr="pop-culture.jpg"/>
          <p:cNvPicPr>
            <a:picLocks noChangeAspect="1"/>
          </p:cNvPicPr>
          <p:nvPr/>
        </p:nvPicPr>
        <p:blipFill>
          <a:blip r:embed="rId3" cstate="print"/>
          <a:stretch>
            <a:fillRect/>
          </a:stretch>
        </p:blipFill>
        <p:spPr>
          <a:xfrm>
            <a:off x="4932040" y="1988840"/>
            <a:ext cx="3129528" cy="2599099"/>
          </a:xfrm>
          <a:prstGeom prst="rect">
            <a:avLst/>
          </a:prstGeom>
          <a:solidFill>
            <a:srgbClr val="FFFFFF">
              <a:shade val="85000"/>
            </a:srgbClr>
          </a:solidFill>
          <a:ln w="190500" cap="sq">
            <a:solidFill>
              <a:srgbClr val="FFFFFF"/>
            </a:solidFill>
            <a:miter lim="800000"/>
          </a:ln>
          <a:effectLst>
            <a:glow rad="228600">
              <a:schemeClr val="accent3">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Content Placeholder 2"/>
          <p:cNvSpPr>
            <a:spLocks noGrp="1"/>
          </p:cNvSpPr>
          <p:nvPr>
            <p:ph idx="1"/>
          </p:nvPr>
        </p:nvSpPr>
        <p:spPr>
          <a:xfrm>
            <a:off x="457200" y="1600200"/>
            <a:ext cx="4474840" cy="4525963"/>
          </a:xfrm>
        </p:spPr>
        <p:txBody>
          <a:bodyPr>
            <a:normAutofit fontScale="92500" lnSpcReduction="10000"/>
          </a:bodyPr>
          <a:lstStyle/>
          <a:p>
            <a:pPr>
              <a:buNone/>
            </a:pPr>
            <a:r>
              <a:rPr lang="en-ID" b="1" dirty="0" smtClean="0">
                <a:solidFill>
                  <a:srgbClr val="00B050"/>
                </a:solidFill>
              </a:rPr>
              <a:t>Ciri-Ciri Budaya Populer </a:t>
            </a:r>
          </a:p>
          <a:p>
            <a:pPr>
              <a:buFont typeface="Wingdings" pitchFamily="2" charset="2"/>
              <a:buChar char="Ø"/>
            </a:pPr>
            <a:r>
              <a:rPr lang="en-ID" dirty="0" smtClean="0"/>
              <a:t>Adanya tren publik</a:t>
            </a:r>
          </a:p>
          <a:p>
            <a:pPr>
              <a:buFont typeface="Wingdings" pitchFamily="2" charset="2"/>
              <a:buChar char="Ø"/>
            </a:pPr>
            <a:r>
              <a:rPr lang="en-ID" dirty="0" smtClean="0"/>
              <a:t>Mudah diingat dan dipahami</a:t>
            </a:r>
          </a:p>
          <a:p>
            <a:pPr>
              <a:buFont typeface="Wingdings" pitchFamily="2" charset="2"/>
              <a:buChar char="Ø"/>
            </a:pPr>
            <a:r>
              <a:rPr lang="en-ID" dirty="0" smtClean="0"/>
              <a:t>Mudah diadaptasi dan diterima masyarakat</a:t>
            </a:r>
          </a:p>
          <a:p>
            <a:pPr>
              <a:buFont typeface="Wingdings" pitchFamily="2" charset="2"/>
              <a:buChar char="Ø"/>
            </a:pPr>
            <a:r>
              <a:rPr lang="en-ID" dirty="0" smtClean="0"/>
              <a:t>Bersifat momentum </a:t>
            </a:r>
          </a:p>
          <a:p>
            <a:pPr>
              <a:buFont typeface="Wingdings" pitchFamily="2" charset="2"/>
              <a:buChar char="Ø"/>
            </a:pPr>
            <a:r>
              <a:rPr lang="en-ID" dirty="0" smtClean="0"/>
              <a:t>Mengandung unsur </a:t>
            </a:r>
            <a:r>
              <a:rPr lang="en-ID" i="1" dirty="0" smtClean="0"/>
              <a:t>profit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horizontal)">
                                      <p:cBhvr>
                                        <p:cTn id="7" dur="500"/>
                                        <p:tgtEl>
                                          <p:spTgt spid="1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blinds(horizontal)">
                                      <p:cBhvr>
                                        <p:cTn id="10" dur="500"/>
                                        <p:tgtEl>
                                          <p:spTgt spid="1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blinds(horizontal)">
                                      <p:cBhvr>
                                        <p:cTn id="13" dur="500"/>
                                        <p:tgtEl>
                                          <p:spTgt spid="1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xEl>
                                              <p:pRg st="4" end="4"/>
                                            </p:txEl>
                                          </p:spTgt>
                                        </p:tgtEl>
                                        <p:attrNameLst>
                                          <p:attrName>style.visibility</p:attrName>
                                        </p:attrNameLst>
                                      </p:cBhvr>
                                      <p:to>
                                        <p:strVal val="visible"/>
                                      </p:to>
                                    </p:set>
                                    <p:animEffect transition="in" filter="blinds(horizontal)">
                                      <p:cBhvr>
                                        <p:cTn id="16" dur="500"/>
                                        <p:tgtEl>
                                          <p:spTgt spid="1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Effect transition="in" filter="blinds(horizontal)">
                                      <p:cBhvr>
                                        <p:cTn id="19" dur="500"/>
                                        <p:tgtEl>
                                          <p:spTgt spid="15">
                                            <p:txEl>
                                              <p:pRg st="5" end="5"/>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par>
                                <p:cTn id="23" presetID="53"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pic>
        <p:nvPicPr>
          <p:cNvPr id="17414" name="Picture 6" descr="Mobile Legends Logo Header"/>
          <p:cNvPicPr>
            <a:picLocks noChangeAspect="1" noChangeArrowheads="1"/>
          </p:cNvPicPr>
          <p:nvPr/>
        </p:nvPicPr>
        <p:blipFill>
          <a:blip r:embed="rId3" cstate="print"/>
          <a:srcRect/>
          <a:stretch>
            <a:fillRect/>
          </a:stretch>
        </p:blipFill>
        <p:spPr bwMode="auto">
          <a:xfrm>
            <a:off x="4716016" y="285728"/>
            <a:ext cx="4213702" cy="2210467"/>
          </a:xfrm>
          <a:prstGeom prst="rect">
            <a:avLst/>
          </a:prstGeom>
          <a:ln>
            <a:noFill/>
          </a:ln>
          <a:effectLst>
            <a:softEdge rad="112500"/>
          </a:effectLst>
        </p:spPr>
      </p:pic>
      <p:pic>
        <p:nvPicPr>
          <p:cNvPr id="17" name="Picture 16" descr="IMG_3019.JPG"/>
          <p:cNvPicPr>
            <a:picLocks noChangeAspect="1"/>
          </p:cNvPicPr>
          <p:nvPr/>
        </p:nvPicPr>
        <p:blipFill>
          <a:blip r:embed="rId4" cstate="print"/>
          <a:stretch>
            <a:fillRect/>
          </a:stretch>
        </p:blipFill>
        <p:spPr>
          <a:xfrm>
            <a:off x="683568" y="2564904"/>
            <a:ext cx="3672408" cy="2178547"/>
          </a:xfrm>
          <a:prstGeom prst="rect">
            <a:avLst/>
          </a:prstGeom>
          <a:ln>
            <a:noFill/>
          </a:ln>
          <a:effectLst>
            <a:softEdge rad="112500"/>
          </a:effectLst>
        </p:spPr>
      </p:pic>
      <p:sp>
        <p:nvSpPr>
          <p:cNvPr id="17416" name="AutoShape 8" descr="Hasil gambar untuk BTS KONS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7418" name="Picture 10" descr="Hasil gambar untuk BTS KONSER"/>
          <p:cNvPicPr>
            <a:picLocks noChangeAspect="1" noChangeArrowheads="1"/>
          </p:cNvPicPr>
          <p:nvPr/>
        </p:nvPicPr>
        <p:blipFill>
          <a:blip r:embed="rId5" cstate="print"/>
          <a:srcRect/>
          <a:stretch>
            <a:fillRect/>
          </a:stretch>
        </p:blipFill>
        <p:spPr bwMode="auto">
          <a:xfrm>
            <a:off x="4932040" y="2492896"/>
            <a:ext cx="3888432" cy="2103578"/>
          </a:xfrm>
          <a:prstGeom prst="rect">
            <a:avLst/>
          </a:prstGeom>
          <a:ln>
            <a:noFill/>
          </a:ln>
          <a:effectLst>
            <a:softEdge rad="112500"/>
          </a:effectLst>
        </p:spPr>
      </p:pic>
      <p:pic>
        <p:nvPicPr>
          <p:cNvPr id="17422" name="Picture 14" descr="https://asset.kompas.com/crop/2x64:1000x563/780x390/data/photo/2017/04/12/1897848628.jpg"/>
          <p:cNvPicPr>
            <a:picLocks noChangeAspect="1" noChangeArrowheads="1"/>
          </p:cNvPicPr>
          <p:nvPr/>
        </p:nvPicPr>
        <p:blipFill>
          <a:blip r:embed="rId6" cstate="print"/>
          <a:srcRect/>
          <a:stretch>
            <a:fillRect/>
          </a:stretch>
        </p:blipFill>
        <p:spPr bwMode="auto">
          <a:xfrm>
            <a:off x="539552" y="4869160"/>
            <a:ext cx="3977694" cy="1988840"/>
          </a:xfrm>
          <a:prstGeom prst="rect">
            <a:avLst/>
          </a:prstGeom>
          <a:ln>
            <a:noFill/>
          </a:ln>
          <a:effectLst>
            <a:softEdge rad="112500"/>
          </a:effectLst>
        </p:spPr>
      </p:pic>
      <p:pic>
        <p:nvPicPr>
          <p:cNvPr id="14" name="Picture 13" descr="balck pink.jpg"/>
          <p:cNvPicPr>
            <a:picLocks noChangeAspect="1"/>
          </p:cNvPicPr>
          <p:nvPr/>
        </p:nvPicPr>
        <p:blipFill>
          <a:blip r:embed="rId7" cstate="print"/>
          <a:stretch>
            <a:fillRect/>
          </a:stretch>
        </p:blipFill>
        <p:spPr>
          <a:xfrm>
            <a:off x="5076056" y="4581128"/>
            <a:ext cx="3672408" cy="2073670"/>
          </a:xfrm>
          <a:prstGeom prst="rect">
            <a:avLst/>
          </a:prstGeom>
          <a:ln>
            <a:noFill/>
          </a:ln>
          <a:effectLst>
            <a:softEdge rad="112500"/>
          </a:effectLst>
        </p:spPr>
      </p:pic>
      <p:pic>
        <p:nvPicPr>
          <p:cNvPr id="15" name="Picture 14" descr="groupcos5.jpg"/>
          <p:cNvPicPr>
            <a:picLocks noChangeAspect="1"/>
          </p:cNvPicPr>
          <p:nvPr/>
        </p:nvPicPr>
        <p:blipFill>
          <a:blip r:embed="rId8" cstate="print"/>
          <a:srcRect t="11030" b="9552"/>
          <a:stretch>
            <a:fillRect/>
          </a:stretch>
        </p:blipFill>
        <p:spPr>
          <a:xfrm>
            <a:off x="755576" y="332656"/>
            <a:ext cx="3384376" cy="2104152"/>
          </a:xfrm>
          <a:prstGeom prst="rect">
            <a:avLst/>
          </a:prstGeom>
          <a:ln>
            <a:noFill/>
          </a:ln>
          <a:effectLst>
            <a:softEdge rad="112500"/>
          </a:effectLst>
        </p:spPr>
      </p:pic>
      <p:sp>
        <p:nvSpPr>
          <p:cNvPr id="13" name="Rounded Rectangle 12"/>
          <p:cNvSpPr/>
          <p:nvPr/>
        </p:nvSpPr>
        <p:spPr>
          <a:xfrm>
            <a:off x="1259632" y="2204864"/>
            <a:ext cx="6624736" cy="2952328"/>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ID" sz="2400" b="1" dirty="0" smtClean="0"/>
              <a:t>Beberapa gambar yang  telah Anda saksikan merupakan sebagian dari contoh budaya populer. Apakah Anda dapat menambahkan contoh lainnya ?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53" presetClass="entr" presetSubtype="0" fill="hold" nodeType="withEffect">
                                  <p:stCondLst>
                                    <p:cond delay="1000"/>
                                  </p:stCondLst>
                                  <p:childTnLst>
                                    <p:set>
                                      <p:cBhvr>
                                        <p:cTn id="11" dur="1" fill="hold">
                                          <p:stCondLst>
                                            <p:cond delay="0"/>
                                          </p:stCondLst>
                                        </p:cTn>
                                        <p:tgtEl>
                                          <p:spTgt spid="17418"/>
                                        </p:tgtEl>
                                        <p:attrNameLst>
                                          <p:attrName>style.visibility</p:attrName>
                                        </p:attrNameLst>
                                      </p:cBhvr>
                                      <p:to>
                                        <p:strVal val="visible"/>
                                      </p:to>
                                    </p:set>
                                    <p:anim calcmode="lin" valueType="num">
                                      <p:cBhvr>
                                        <p:cTn id="12" dur="2000" fill="hold"/>
                                        <p:tgtEl>
                                          <p:spTgt spid="17418"/>
                                        </p:tgtEl>
                                        <p:attrNameLst>
                                          <p:attrName>ppt_w</p:attrName>
                                        </p:attrNameLst>
                                      </p:cBhvr>
                                      <p:tavLst>
                                        <p:tav tm="0">
                                          <p:val>
                                            <p:fltVal val="0"/>
                                          </p:val>
                                        </p:tav>
                                        <p:tav tm="100000">
                                          <p:val>
                                            <p:strVal val="#ppt_w"/>
                                          </p:val>
                                        </p:tav>
                                      </p:tavLst>
                                    </p:anim>
                                    <p:anim calcmode="lin" valueType="num">
                                      <p:cBhvr>
                                        <p:cTn id="13" dur="2000" fill="hold"/>
                                        <p:tgtEl>
                                          <p:spTgt spid="17418"/>
                                        </p:tgtEl>
                                        <p:attrNameLst>
                                          <p:attrName>ppt_h</p:attrName>
                                        </p:attrNameLst>
                                      </p:cBhvr>
                                      <p:tavLst>
                                        <p:tav tm="0">
                                          <p:val>
                                            <p:fltVal val="0"/>
                                          </p:val>
                                        </p:tav>
                                        <p:tav tm="100000">
                                          <p:val>
                                            <p:strVal val="#ppt_h"/>
                                          </p:val>
                                        </p:tav>
                                      </p:tavLst>
                                    </p:anim>
                                    <p:animEffect transition="in" filter="fade">
                                      <p:cBhvr>
                                        <p:cTn id="14" dur="2000"/>
                                        <p:tgtEl>
                                          <p:spTgt spid="17418"/>
                                        </p:tgtEl>
                                      </p:cBhvr>
                                    </p:animEffect>
                                  </p:childTnLst>
                                </p:cTn>
                              </p:par>
                              <p:par>
                                <p:cTn id="15" presetID="53" presetClass="entr" presetSubtype="0" fill="hold" nodeType="withEffect">
                                  <p:stCondLst>
                                    <p:cond delay="2000"/>
                                  </p:stCondLst>
                                  <p:childTnLst>
                                    <p:set>
                                      <p:cBhvr>
                                        <p:cTn id="16" dur="1" fill="hold">
                                          <p:stCondLst>
                                            <p:cond delay="0"/>
                                          </p:stCondLst>
                                        </p:cTn>
                                        <p:tgtEl>
                                          <p:spTgt spid="17422"/>
                                        </p:tgtEl>
                                        <p:attrNameLst>
                                          <p:attrName>style.visibility</p:attrName>
                                        </p:attrNameLst>
                                      </p:cBhvr>
                                      <p:to>
                                        <p:strVal val="visible"/>
                                      </p:to>
                                    </p:set>
                                    <p:anim calcmode="lin" valueType="num">
                                      <p:cBhvr>
                                        <p:cTn id="17" dur="2000" fill="hold"/>
                                        <p:tgtEl>
                                          <p:spTgt spid="17422"/>
                                        </p:tgtEl>
                                        <p:attrNameLst>
                                          <p:attrName>ppt_w</p:attrName>
                                        </p:attrNameLst>
                                      </p:cBhvr>
                                      <p:tavLst>
                                        <p:tav tm="0">
                                          <p:val>
                                            <p:fltVal val="0"/>
                                          </p:val>
                                        </p:tav>
                                        <p:tav tm="100000">
                                          <p:val>
                                            <p:strVal val="#ppt_w"/>
                                          </p:val>
                                        </p:tav>
                                      </p:tavLst>
                                    </p:anim>
                                    <p:anim calcmode="lin" valueType="num">
                                      <p:cBhvr>
                                        <p:cTn id="18" dur="2000" fill="hold"/>
                                        <p:tgtEl>
                                          <p:spTgt spid="17422"/>
                                        </p:tgtEl>
                                        <p:attrNameLst>
                                          <p:attrName>ppt_h</p:attrName>
                                        </p:attrNameLst>
                                      </p:cBhvr>
                                      <p:tavLst>
                                        <p:tav tm="0">
                                          <p:val>
                                            <p:fltVal val="0"/>
                                          </p:val>
                                        </p:tav>
                                        <p:tav tm="100000">
                                          <p:val>
                                            <p:strVal val="#ppt_h"/>
                                          </p:val>
                                        </p:tav>
                                      </p:tavLst>
                                    </p:anim>
                                    <p:animEffect transition="in" filter="fade">
                                      <p:cBhvr>
                                        <p:cTn id="19" dur="2000"/>
                                        <p:tgtEl>
                                          <p:spTgt spid="17422"/>
                                        </p:tgtEl>
                                      </p:cBhvr>
                                    </p:animEffect>
                                  </p:childTnLst>
                                </p:cTn>
                              </p:par>
                              <p:par>
                                <p:cTn id="20" presetID="53" presetClass="entr" presetSubtype="0" fill="hold" nodeType="withEffect">
                                  <p:stCondLst>
                                    <p:cond delay="3000"/>
                                  </p:stCondLst>
                                  <p:childTnLst>
                                    <p:set>
                                      <p:cBhvr>
                                        <p:cTn id="21" dur="1" fill="hold">
                                          <p:stCondLst>
                                            <p:cond delay="0"/>
                                          </p:stCondLst>
                                        </p:cTn>
                                        <p:tgtEl>
                                          <p:spTgt spid="17414"/>
                                        </p:tgtEl>
                                        <p:attrNameLst>
                                          <p:attrName>style.visibility</p:attrName>
                                        </p:attrNameLst>
                                      </p:cBhvr>
                                      <p:to>
                                        <p:strVal val="visible"/>
                                      </p:to>
                                    </p:set>
                                    <p:anim calcmode="lin" valueType="num">
                                      <p:cBhvr>
                                        <p:cTn id="22" dur="2000" fill="hold"/>
                                        <p:tgtEl>
                                          <p:spTgt spid="17414"/>
                                        </p:tgtEl>
                                        <p:attrNameLst>
                                          <p:attrName>ppt_w</p:attrName>
                                        </p:attrNameLst>
                                      </p:cBhvr>
                                      <p:tavLst>
                                        <p:tav tm="0">
                                          <p:val>
                                            <p:fltVal val="0"/>
                                          </p:val>
                                        </p:tav>
                                        <p:tav tm="100000">
                                          <p:val>
                                            <p:strVal val="#ppt_w"/>
                                          </p:val>
                                        </p:tav>
                                      </p:tavLst>
                                    </p:anim>
                                    <p:anim calcmode="lin" valueType="num">
                                      <p:cBhvr>
                                        <p:cTn id="23" dur="2000" fill="hold"/>
                                        <p:tgtEl>
                                          <p:spTgt spid="17414"/>
                                        </p:tgtEl>
                                        <p:attrNameLst>
                                          <p:attrName>ppt_h</p:attrName>
                                        </p:attrNameLst>
                                      </p:cBhvr>
                                      <p:tavLst>
                                        <p:tav tm="0">
                                          <p:val>
                                            <p:fltVal val="0"/>
                                          </p:val>
                                        </p:tav>
                                        <p:tav tm="100000">
                                          <p:val>
                                            <p:strVal val="#ppt_h"/>
                                          </p:val>
                                        </p:tav>
                                      </p:tavLst>
                                    </p:anim>
                                    <p:animEffect transition="in" filter="fade">
                                      <p:cBhvr>
                                        <p:cTn id="24" dur="2000"/>
                                        <p:tgtEl>
                                          <p:spTgt spid="17414"/>
                                        </p:tgtEl>
                                      </p:cBhvr>
                                    </p:animEffect>
                                  </p:childTnLst>
                                </p:cTn>
                              </p:par>
                              <p:par>
                                <p:cTn id="25" presetID="53" presetClass="entr" presetSubtype="0" fill="hold" nodeType="withEffect">
                                  <p:stCondLst>
                                    <p:cond delay="40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000" fill="hold"/>
                                        <p:tgtEl>
                                          <p:spTgt spid="17"/>
                                        </p:tgtEl>
                                        <p:attrNameLst>
                                          <p:attrName>ppt_w</p:attrName>
                                        </p:attrNameLst>
                                      </p:cBhvr>
                                      <p:tavLst>
                                        <p:tav tm="0">
                                          <p:val>
                                            <p:fltVal val="0"/>
                                          </p:val>
                                        </p:tav>
                                        <p:tav tm="100000">
                                          <p:val>
                                            <p:strVal val="#ppt_w"/>
                                          </p:val>
                                        </p:tav>
                                      </p:tavLst>
                                    </p:anim>
                                    <p:anim calcmode="lin" valueType="num">
                                      <p:cBhvr>
                                        <p:cTn id="28" dur="2000" fill="hold"/>
                                        <p:tgtEl>
                                          <p:spTgt spid="17"/>
                                        </p:tgtEl>
                                        <p:attrNameLst>
                                          <p:attrName>ppt_h</p:attrName>
                                        </p:attrNameLst>
                                      </p:cBhvr>
                                      <p:tavLst>
                                        <p:tav tm="0">
                                          <p:val>
                                            <p:fltVal val="0"/>
                                          </p:val>
                                        </p:tav>
                                        <p:tav tm="100000">
                                          <p:val>
                                            <p:strVal val="#ppt_h"/>
                                          </p:val>
                                        </p:tav>
                                      </p:tavLst>
                                    </p:anim>
                                    <p:animEffect transition="in" filter="fade">
                                      <p:cBhvr>
                                        <p:cTn id="29" dur="2000"/>
                                        <p:tgtEl>
                                          <p:spTgt spid="17"/>
                                        </p:tgtEl>
                                      </p:cBhvr>
                                    </p:animEffect>
                                  </p:childTnLst>
                                </p:cTn>
                              </p:par>
                              <p:par>
                                <p:cTn id="30" presetID="53" presetClass="entr" presetSubtype="0" fill="hold" nodeType="withEffect">
                                  <p:stCondLst>
                                    <p:cond delay="5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fltVal val="0"/>
                                          </p:val>
                                        </p:tav>
                                        <p:tav tm="100000">
                                          <p:val>
                                            <p:strVal val="#ppt_w"/>
                                          </p:val>
                                        </p:tav>
                                      </p:tavLst>
                                    </p:anim>
                                    <p:anim calcmode="lin" valueType="num">
                                      <p:cBhvr>
                                        <p:cTn id="33" dur="2000" fill="hold"/>
                                        <p:tgtEl>
                                          <p:spTgt spid="14"/>
                                        </p:tgtEl>
                                        <p:attrNameLst>
                                          <p:attrName>ppt_h</p:attrName>
                                        </p:attrNameLst>
                                      </p:cBhvr>
                                      <p:tavLst>
                                        <p:tav tm="0">
                                          <p:val>
                                            <p:fltVal val="0"/>
                                          </p:val>
                                        </p:tav>
                                        <p:tav tm="100000">
                                          <p:val>
                                            <p:strVal val="#ppt_h"/>
                                          </p:val>
                                        </p:tav>
                                      </p:tavLst>
                                    </p:anim>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2000" fill="hold"/>
                                        <p:tgtEl>
                                          <p:spTgt spid="13"/>
                                        </p:tgtEl>
                                        <p:attrNameLst>
                                          <p:attrName>ppt_w</p:attrName>
                                        </p:attrNameLst>
                                      </p:cBhvr>
                                      <p:tavLst>
                                        <p:tav tm="0">
                                          <p:val>
                                            <p:fltVal val="0"/>
                                          </p:val>
                                        </p:tav>
                                        <p:tav tm="100000">
                                          <p:val>
                                            <p:strVal val="#ppt_w"/>
                                          </p:val>
                                        </p:tav>
                                      </p:tavLst>
                                    </p:anim>
                                    <p:anim calcmode="lin" valueType="num">
                                      <p:cBhvr>
                                        <p:cTn id="40" dur="2000" fill="hold"/>
                                        <p:tgtEl>
                                          <p:spTgt spid="13"/>
                                        </p:tgtEl>
                                        <p:attrNameLst>
                                          <p:attrName>ppt_h</p:attrName>
                                        </p:attrNameLst>
                                      </p:cBhvr>
                                      <p:tavLst>
                                        <p:tav tm="0">
                                          <p:val>
                                            <p:fltVal val="0"/>
                                          </p:val>
                                        </p:tav>
                                        <p:tav tm="100000">
                                          <p:val>
                                            <p:strVal val="#ppt_h"/>
                                          </p:val>
                                        </p:tav>
                                      </p:tavLst>
                                    </p:anim>
                                    <p:animEffect transition="in" filter="fade">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id-ID" dirty="0" smtClean="0">
                <a:solidFill>
                  <a:schemeClr val="accent3">
                    <a:lumMod val="50000"/>
                  </a:schemeClr>
                </a:solidFill>
                <a:effectLst>
                  <a:outerShdw blurRad="38100" dist="38100" dir="2700000" algn="tl">
                    <a:srgbClr val="000000">
                      <a:alpha val="43137"/>
                    </a:srgbClr>
                  </a:outerShdw>
                </a:effectLst>
              </a:rPr>
              <a:t>Konsumerisme</a:t>
            </a:r>
            <a:endParaRPr lang="id-ID" dirty="0">
              <a:solidFill>
                <a:schemeClr val="accent3">
                  <a:lumMod val="50000"/>
                </a:schemeClr>
              </a:solidFill>
              <a:effectLst>
                <a:outerShdw blurRad="38100" dist="38100" dir="2700000" algn="tl">
                  <a:srgbClr val="000000">
                    <a:alpha val="43137"/>
                  </a:srgbClr>
                </a:outerShdw>
              </a:effectLst>
            </a:endParaRPr>
          </a:p>
        </p:txBody>
      </p:sp>
      <p:pic>
        <p:nvPicPr>
          <p:cNvPr id="3" name="Picture 2" descr="berburu diskon.jpg"/>
          <p:cNvPicPr>
            <a:picLocks noChangeAspect="1"/>
          </p:cNvPicPr>
          <p:nvPr/>
        </p:nvPicPr>
        <p:blipFill>
          <a:blip r:embed="rId3" cstate="print"/>
          <a:stretch>
            <a:fillRect/>
          </a:stretch>
        </p:blipFill>
        <p:spPr>
          <a:xfrm>
            <a:off x="395536" y="2708920"/>
            <a:ext cx="3851142" cy="2592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ounded Rectangle 4"/>
          <p:cNvSpPr/>
          <p:nvPr/>
        </p:nvSpPr>
        <p:spPr>
          <a:xfrm>
            <a:off x="1214414" y="1357298"/>
            <a:ext cx="735811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smtClean="0"/>
              <a:t>Mengapa seseorang dapat terjebak konsumerisme?  </a:t>
            </a:r>
            <a:endParaRPr lang="id-ID" dirty="0"/>
          </a:p>
        </p:txBody>
      </p:sp>
      <p:sp>
        <p:nvSpPr>
          <p:cNvPr id="10" name="Rounded Rectangle 9"/>
          <p:cNvSpPr/>
          <p:nvPr/>
        </p:nvSpPr>
        <p:spPr>
          <a:xfrm>
            <a:off x="5796136" y="2204864"/>
            <a:ext cx="1944216" cy="864096"/>
          </a:xfrm>
          <a:prstGeom prst="roundRect">
            <a:avLst/>
          </a:prstGeom>
          <a:solidFill>
            <a:srgbClr val="FFBB4E"/>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D" b="1" dirty="0" smtClean="0">
                <a:solidFill>
                  <a:schemeClr val="tx1">
                    <a:lumMod val="65000"/>
                    <a:lumOff val="35000"/>
                  </a:schemeClr>
                </a:solidFill>
              </a:rPr>
              <a:t>Mengikuti tren</a:t>
            </a:r>
            <a:endParaRPr lang="en-US" b="1" dirty="0">
              <a:solidFill>
                <a:schemeClr val="tx1">
                  <a:lumMod val="65000"/>
                  <a:lumOff val="35000"/>
                </a:schemeClr>
              </a:solidFill>
            </a:endParaRPr>
          </a:p>
        </p:txBody>
      </p:sp>
      <p:sp>
        <p:nvSpPr>
          <p:cNvPr id="11" name="Rounded Rectangle 10"/>
          <p:cNvSpPr/>
          <p:nvPr/>
        </p:nvSpPr>
        <p:spPr>
          <a:xfrm>
            <a:off x="5796136" y="3284984"/>
            <a:ext cx="1944216" cy="864096"/>
          </a:xfrm>
          <a:prstGeom prst="roundRect">
            <a:avLst/>
          </a:prstGeom>
          <a:solidFill>
            <a:srgbClr val="FC7D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D" b="1" dirty="0" smtClean="0"/>
              <a:t>Menuruti keinginan</a:t>
            </a:r>
            <a:endParaRPr lang="en-US" b="1" dirty="0"/>
          </a:p>
        </p:txBody>
      </p:sp>
      <p:sp>
        <p:nvSpPr>
          <p:cNvPr id="12" name="Rounded Rectangle 11"/>
          <p:cNvSpPr/>
          <p:nvPr/>
        </p:nvSpPr>
        <p:spPr>
          <a:xfrm>
            <a:off x="5796136" y="4365104"/>
            <a:ext cx="1944216" cy="864096"/>
          </a:xfrm>
          <a:prstGeom prst="roundRect">
            <a:avLst/>
          </a:prstGeom>
          <a:solidFill>
            <a:srgbClr val="CBFC5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D" b="1" dirty="0" smtClean="0">
                <a:solidFill>
                  <a:schemeClr val="tx1">
                    <a:lumMod val="65000"/>
                    <a:lumOff val="35000"/>
                  </a:schemeClr>
                </a:solidFill>
              </a:rPr>
              <a:t>Menuruti gengsi</a:t>
            </a:r>
            <a:endParaRPr lang="en-US" b="1" dirty="0">
              <a:solidFill>
                <a:schemeClr val="tx1">
                  <a:lumMod val="65000"/>
                  <a:lumOff val="35000"/>
                </a:schemeClr>
              </a:solidFill>
            </a:endParaRPr>
          </a:p>
        </p:txBody>
      </p:sp>
      <p:cxnSp>
        <p:nvCxnSpPr>
          <p:cNvPr id="14" name="Shape 13"/>
          <p:cNvCxnSpPr>
            <a:stCxn id="5" idx="2"/>
            <a:endCxn id="10" idx="1"/>
          </p:cNvCxnSpPr>
          <p:nvPr/>
        </p:nvCxnSpPr>
        <p:spPr>
          <a:xfrm rot="16200000" flipH="1">
            <a:off x="4990748" y="1831524"/>
            <a:ext cx="708110" cy="902665"/>
          </a:xfrm>
          <a:prstGeom prst="bentConnector2">
            <a:avLst/>
          </a:prstGeom>
          <a:ln w="38100">
            <a:solidFill>
              <a:srgbClr val="019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hape 16"/>
          <p:cNvCxnSpPr>
            <a:stCxn id="5" idx="2"/>
            <a:endCxn id="11" idx="1"/>
          </p:cNvCxnSpPr>
          <p:nvPr/>
        </p:nvCxnSpPr>
        <p:spPr>
          <a:xfrm rot="16200000" flipH="1">
            <a:off x="4450688" y="2371584"/>
            <a:ext cx="1788230" cy="902665"/>
          </a:xfrm>
          <a:prstGeom prst="bentConnector2">
            <a:avLst/>
          </a:prstGeom>
          <a:ln w="38100">
            <a:solidFill>
              <a:srgbClr val="019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a:stCxn id="5" idx="2"/>
            <a:endCxn id="12" idx="1"/>
          </p:cNvCxnSpPr>
          <p:nvPr/>
        </p:nvCxnSpPr>
        <p:spPr>
          <a:xfrm rot="16200000" flipH="1">
            <a:off x="3910628" y="2911644"/>
            <a:ext cx="2868350" cy="902665"/>
          </a:xfrm>
          <a:prstGeom prst="bentConnector2">
            <a:avLst/>
          </a:prstGeom>
          <a:ln w="38100">
            <a:solidFill>
              <a:srgbClr val="019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12" presetClass="entr" presetSubtype="4"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1000"/>
                                        <p:tgtEl>
                                          <p:spTgt spid="10"/>
                                        </p:tgtEl>
                                      </p:cBhvr>
                                    </p:animEffect>
                                  </p:childTnLst>
                                </p:cTn>
                              </p:par>
                              <p:par>
                                <p:cTn id="25" presetID="47" presetClass="entr" presetSubtype="0" fill="hold"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95536" y="1484785"/>
            <a:ext cx="8229600" cy="1512168"/>
          </a:xfrm>
          <a:ln>
            <a:solidFill>
              <a:srgbClr val="019000"/>
            </a:solidFill>
            <a:prstDash val="lgDash"/>
          </a:ln>
        </p:spPr>
        <p:txBody>
          <a:bodyPr/>
          <a:lstStyle/>
          <a:p>
            <a:pPr algn="ctr">
              <a:buNone/>
            </a:pPr>
            <a:r>
              <a:rPr lang="en-ID" dirty="0" smtClean="0"/>
              <a:t>	</a:t>
            </a:r>
            <a:r>
              <a:rPr lang="en-ID" sz="4000" b="1" dirty="0" smtClean="0">
                <a:solidFill>
                  <a:srgbClr val="019000"/>
                </a:solidFill>
              </a:rPr>
              <a:t>P</a:t>
            </a:r>
            <a:r>
              <a:rPr lang="en-ID" sz="2400" dirty="0" smtClean="0"/>
              <a:t>erhatikan </a:t>
            </a:r>
            <a:r>
              <a:rPr lang="id-ID" sz="2400" dirty="0" smtClean="0"/>
              <a:t>v</a:t>
            </a:r>
            <a:r>
              <a:rPr lang="en-ID" sz="2400" dirty="0" smtClean="0"/>
              <a:t>ideo berikut! </a:t>
            </a:r>
            <a:r>
              <a:rPr lang="en-US" sz="2400" dirty="0" smtClean="0"/>
              <a:t>Apakah masalah yang tersaji pada video memiliki kaitan dengan globalisasi? Diskusikan!</a:t>
            </a:r>
            <a:endParaRPr lang="en-ID" sz="2400" dirty="0" smtClean="0"/>
          </a:p>
        </p:txBody>
      </p:sp>
      <p:sp>
        <p:nvSpPr>
          <p:cNvPr id="2" name="Title 1"/>
          <p:cNvSpPr>
            <a:spLocks noGrp="1"/>
          </p:cNvSpPr>
          <p:nvPr>
            <p:ph type="title"/>
          </p:nvPr>
        </p:nvSpPr>
        <p:spPr/>
        <p:txBody>
          <a:bodyPr/>
          <a:lstStyle/>
          <a:p>
            <a:pPr algn="ctr"/>
            <a:r>
              <a:rPr lang="en-ID" dirty="0" smtClean="0">
                <a:solidFill>
                  <a:schemeClr val="accent3">
                    <a:lumMod val="50000"/>
                  </a:schemeClr>
                </a:solidFill>
                <a:effectLst>
                  <a:outerShdw blurRad="38100" dist="38100" dir="2700000" algn="tl">
                    <a:srgbClr val="000000">
                      <a:alpha val="43137"/>
                    </a:srgbClr>
                  </a:outerShdw>
                </a:effectLst>
              </a:rPr>
              <a:t>Kerusakan Lingkungan</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10" name="Rounded Rectangle 9">
            <a:hlinkClick r:id="rId3" action="ppaction://hlinkfile"/>
          </p:cNvPr>
          <p:cNvSpPr/>
          <p:nvPr/>
        </p:nvSpPr>
        <p:spPr>
          <a:xfrm>
            <a:off x="3059832" y="3356992"/>
            <a:ext cx="2952328" cy="72008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ID" sz="2000" b="1" dirty="0" smtClean="0"/>
              <a:t>KLIK DI SINI</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par>
                                <p:cTn id="15" presetID="47" presetClass="entr" presetSubtype="0" fill="hold" grpId="0" nodeType="withEffect">
                                  <p:stCondLst>
                                    <p:cond delay="2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ID" sz="3600" dirty="0" smtClean="0">
                <a:solidFill>
                  <a:schemeClr val="accent3">
                    <a:lumMod val="50000"/>
                  </a:schemeClr>
                </a:solidFill>
                <a:effectLst>
                  <a:outerShdw blurRad="38100" dist="38100" dir="2700000" algn="tl">
                    <a:srgbClr val="000000">
                      <a:alpha val="43137"/>
                    </a:srgbClr>
                  </a:outerShdw>
                </a:effectLst>
              </a:rPr>
              <a:t>2. Permasalahan Sosial Akibat Pengaruh Globalisasi di Tingkat Lokal</a:t>
            </a:r>
            <a:endParaRPr lang="en-US" sz="3600" dirty="0">
              <a:solidFill>
                <a:schemeClr val="accent3">
                  <a:lumMod val="50000"/>
                </a:schemeClr>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1259632"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3">
                    <a:lumMod val="50000"/>
                  </a:schemeClr>
                </a:solidFill>
                <a:effectLst>
                  <a:outerShdw blurRad="38100" dist="38100" dir="2700000" algn="tl">
                    <a:srgbClr val="000000">
                      <a:alpha val="43137"/>
                    </a:srgbClr>
                  </a:outerShdw>
                </a:effectLst>
              </a:rPr>
              <a:t>C. Sikap Kritis dalam Menghadapi Tantangan Globalisasi</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11" name="Pentagon 10"/>
          <p:cNvSpPr/>
          <p:nvPr/>
        </p:nvSpPr>
        <p:spPr>
          <a:xfrm>
            <a:off x="1259632" y="1772816"/>
            <a:ext cx="6552728" cy="648072"/>
          </a:xfrm>
          <a:prstGeom prst="homePlate">
            <a:avLst/>
          </a:prstGeom>
          <a:solidFill>
            <a:srgbClr val="1990F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a:t>1. </a:t>
            </a:r>
            <a:r>
              <a:rPr lang="en-ID" sz="2400" dirty="0" smtClean="0"/>
              <a:t>Meningkatkan Kualitas Sumber Daya Manusia</a:t>
            </a:r>
            <a:endParaRPr lang="en-US" sz="2400" dirty="0"/>
          </a:p>
        </p:txBody>
      </p:sp>
      <p:sp>
        <p:nvSpPr>
          <p:cNvPr id="12" name="Pentagon 11"/>
          <p:cNvSpPr/>
          <p:nvPr/>
        </p:nvSpPr>
        <p:spPr>
          <a:xfrm>
            <a:off x="1259632" y="3356992"/>
            <a:ext cx="6552728" cy="648072"/>
          </a:xfrm>
          <a:prstGeom prst="homePlate">
            <a:avLst/>
          </a:prstGeom>
          <a:solidFill>
            <a:srgbClr val="EC95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smtClean="0"/>
              <a:t>3. Mewujudkan Glokalisasi</a:t>
            </a:r>
            <a:endParaRPr lang="en-US" sz="2400" dirty="0"/>
          </a:p>
        </p:txBody>
      </p:sp>
      <p:sp>
        <p:nvSpPr>
          <p:cNvPr id="13" name="Pentagon 12"/>
          <p:cNvSpPr/>
          <p:nvPr/>
        </p:nvSpPr>
        <p:spPr>
          <a:xfrm>
            <a:off x="1259632" y="5112526"/>
            <a:ext cx="6552728" cy="792088"/>
          </a:xfrm>
          <a:prstGeom prst="homePlate">
            <a:avLst/>
          </a:prstGeom>
          <a:solidFill>
            <a:srgbClr val="C02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a:t>5</a:t>
            </a:r>
            <a:r>
              <a:rPr lang="en-ID" sz="2400" dirty="0" smtClean="0"/>
              <a:t>. Menerapkan Gaya Hidup Ramah Lingkungan </a:t>
            </a:r>
            <a:endParaRPr lang="en-US" sz="2400" dirty="0"/>
          </a:p>
        </p:txBody>
      </p:sp>
      <p:sp>
        <p:nvSpPr>
          <p:cNvPr id="14" name="Pentagon 13"/>
          <p:cNvSpPr/>
          <p:nvPr/>
        </p:nvSpPr>
        <p:spPr>
          <a:xfrm>
            <a:off x="1259632" y="2535876"/>
            <a:ext cx="6552728" cy="720080"/>
          </a:xfrm>
          <a:prstGeom prst="homePlate">
            <a:avLst/>
          </a:prstGeom>
          <a:solidFill>
            <a:srgbClr val="F4C5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a:t>2</a:t>
            </a:r>
            <a:r>
              <a:rPr lang="en-ID" sz="2400" dirty="0" smtClean="0"/>
              <a:t>. Berpegang Teguh pada Norma-Norma</a:t>
            </a:r>
            <a:r>
              <a:rPr lang="id-ID" sz="2400" dirty="0" smtClean="0"/>
              <a:t> </a:t>
            </a:r>
            <a:r>
              <a:rPr lang="en-ID" sz="2400" dirty="0" err="1" smtClean="0"/>
              <a:t>Sosial</a:t>
            </a:r>
            <a:endParaRPr lang="en-US" sz="2400" dirty="0"/>
          </a:p>
        </p:txBody>
      </p:sp>
      <p:sp>
        <p:nvSpPr>
          <p:cNvPr id="15" name="Pentagon 14"/>
          <p:cNvSpPr/>
          <p:nvPr/>
        </p:nvSpPr>
        <p:spPr>
          <a:xfrm>
            <a:off x="1259632" y="4106100"/>
            <a:ext cx="6552728" cy="936104"/>
          </a:xfrm>
          <a:prstGeom prst="homePlate">
            <a:avLst/>
          </a:prstGeom>
          <a:solidFill>
            <a:srgbClr val="DF57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a:t>4</a:t>
            </a:r>
            <a:r>
              <a:rPr lang="en-ID" sz="2400" dirty="0" smtClean="0"/>
              <a:t>. Menumbuhkan Sikap Bangga </a:t>
            </a:r>
            <a:r>
              <a:rPr lang="en-ID" sz="2400" dirty="0" err="1" smtClean="0"/>
              <a:t>terhadap</a:t>
            </a:r>
            <a:r>
              <a:rPr lang="en-ID" sz="2400" dirty="0" smtClean="0"/>
              <a:t> </a:t>
            </a:r>
            <a:r>
              <a:rPr lang="id-ID" sz="2400" dirty="0" smtClean="0"/>
              <a:t>  </a:t>
            </a:r>
            <a:r>
              <a:rPr lang="en-ID" sz="2400" dirty="0" err="1" smtClean="0"/>
              <a:t>Identitas</a:t>
            </a:r>
            <a:r>
              <a:rPr lang="en-ID" sz="2400" dirty="0" smtClean="0"/>
              <a:t> Bangsa Indonesia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23528" y="1628800"/>
            <a:ext cx="3816424" cy="4569371"/>
          </a:xfrm>
          <a:ln>
            <a:solidFill>
              <a:srgbClr val="00B050"/>
            </a:solidFill>
          </a:ln>
        </p:spPr>
        <p:txBody>
          <a:bodyPr>
            <a:normAutofit fontScale="92500"/>
          </a:bodyPr>
          <a:lstStyle/>
          <a:p>
            <a:pPr>
              <a:buFont typeface="Wingdings" pitchFamily="2" charset="2"/>
              <a:buChar char="v"/>
            </a:pPr>
            <a:r>
              <a:rPr lang="en-ID" sz="2400" b="1" dirty="0" smtClean="0">
                <a:solidFill>
                  <a:srgbClr val="019000"/>
                </a:solidFill>
              </a:rPr>
              <a:t>M</a:t>
            </a:r>
            <a:r>
              <a:rPr lang="en-ID" sz="2400" dirty="0" smtClean="0"/>
              <a:t>embangun akses, </a:t>
            </a:r>
            <a:r>
              <a:rPr lang="en-ID" sz="2400" dirty="0" err="1" smtClean="0"/>
              <a:t>kualitas</a:t>
            </a:r>
            <a:r>
              <a:rPr lang="id-ID" sz="2400" dirty="0" smtClean="0"/>
              <a:t>,</a:t>
            </a:r>
            <a:r>
              <a:rPr lang="en-ID" sz="2400" dirty="0" smtClean="0"/>
              <a:t> dan pemerataan pendidikan</a:t>
            </a:r>
          </a:p>
          <a:p>
            <a:pPr>
              <a:buFont typeface="Wingdings" pitchFamily="2" charset="2"/>
              <a:buChar char="v"/>
            </a:pPr>
            <a:r>
              <a:rPr lang="en-ID" sz="2400" b="1" dirty="0" smtClean="0">
                <a:solidFill>
                  <a:srgbClr val="019000"/>
                </a:solidFill>
              </a:rPr>
              <a:t>M</a:t>
            </a:r>
            <a:r>
              <a:rPr lang="en-ID" sz="2400" dirty="0" smtClean="0"/>
              <a:t>eningkatkan mutu wajib belajar</a:t>
            </a:r>
          </a:p>
          <a:p>
            <a:pPr>
              <a:buFont typeface="Wingdings" pitchFamily="2" charset="2"/>
              <a:buChar char="v"/>
            </a:pPr>
            <a:r>
              <a:rPr lang="en-ID" sz="2400" b="1" dirty="0" smtClean="0">
                <a:solidFill>
                  <a:srgbClr val="019000"/>
                </a:solidFill>
              </a:rPr>
              <a:t>M</a:t>
            </a:r>
            <a:r>
              <a:rPr lang="en-ID" sz="2400" dirty="0" smtClean="0"/>
              <a:t>emperluas akses pelayanan kesehatan masyarakat</a:t>
            </a:r>
          </a:p>
          <a:p>
            <a:pPr>
              <a:buFont typeface="Wingdings" pitchFamily="2" charset="2"/>
              <a:buChar char="v"/>
            </a:pPr>
            <a:r>
              <a:rPr lang="en-ID" sz="2400" b="1" dirty="0" smtClean="0">
                <a:solidFill>
                  <a:srgbClr val="019000"/>
                </a:solidFill>
              </a:rPr>
              <a:t>M</a:t>
            </a:r>
            <a:r>
              <a:rPr lang="en-ID" sz="2400" dirty="0" smtClean="0"/>
              <a:t>engembangkan pemberdayaan masyarakat</a:t>
            </a:r>
          </a:p>
          <a:p>
            <a:pPr>
              <a:buFont typeface="Wingdings" pitchFamily="2" charset="2"/>
              <a:buChar char="v"/>
            </a:pPr>
            <a:r>
              <a:rPr lang="en-ID" sz="2400" b="1" dirty="0" smtClean="0">
                <a:solidFill>
                  <a:srgbClr val="019000"/>
                </a:solidFill>
              </a:rPr>
              <a:t>M</a:t>
            </a:r>
            <a:r>
              <a:rPr lang="en-ID" sz="2400" dirty="0" smtClean="0"/>
              <a:t>eningkatkan kualitas melalui pelatihan </a:t>
            </a:r>
            <a:r>
              <a:rPr lang="en-ID" sz="2400" i="1" dirty="0" smtClean="0"/>
              <a:t>soft skill</a:t>
            </a:r>
            <a:endParaRPr lang="en-US" sz="2400" i="1" dirty="0"/>
          </a:p>
        </p:txBody>
      </p:sp>
      <p:sp>
        <p:nvSpPr>
          <p:cNvPr id="2" name="Title 1"/>
          <p:cNvSpPr>
            <a:spLocks noGrp="1"/>
          </p:cNvSpPr>
          <p:nvPr>
            <p:ph type="title"/>
          </p:nvPr>
        </p:nvSpPr>
        <p:spPr/>
        <p:txBody>
          <a:bodyPr>
            <a:normAutofit fontScale="90000"/>
          </a:bodyPr>
          <a:lstStyle/>
          <a:p>
            <a:r>
              <a:rPr lang="en-ID" dirty="0" smtClean="0">
                <a:solidFill>
                  <a:schemeClr val="accent3">
                    <a:lumMod val="50000"/>
                  </a:schemeClr>
                </a:solidFill>
                <a:effectLst>
                  <a:outerShdw blurRad="38100" dist="38100" dir="2700000" algn="tl">
                    <a:srgbClr val="000000">
                      <a:alpha val="43137"/>
                    </a:srgbClr>
                  </a:outerShdw>
                </a:effectLst>
              </a:rPr>
              <a:t>1. Meningkatkan Kualitas Sumber Daya Manusia (SDM)</a:t>
            </a:r>
            <a:endParaRPr lang="en-US" dirty="0">
              <a:solidFill>
                <a:schemeClr val="accent3">
                  <a:lumMod val="50000"/>
                </a:schemeClr>
              </a:solidFill>
              <a:effectLst>
                <a:outerShdw blurRad="38100" dist="38100" dir="2700000" algn="tl">
                  <a:srgbClr val="000000">
                    <a:alpha val="43137"/>
                  </a:srgbClr>
                </a:outerShdw>
              </a:effectLst>
            </a:endParaRPr>
          </a:p>
        </p:txBody>
      </p:sp>
      <p:pic>
        <p:nvPicPr>
          <p:cNvPr id="6" name="Picture 5" descr="IMG_0493.JPG"/>
          <p:cNvPicPr>
            <a:picLocks noChangeAspect="1"/>
          </p:cNvPicPr>
          <p:nvPr/>
        </p:nvPicPr>
        <p:blipFill>
          <a:blip r:embed="rId3" cstate="print"/>
          <a:stretch>
            <a:fillRect/>
          </a:stretch>
        </p:blipFill>
        <p:spPr>
          <a:xfrm rot="299093">
            <a:off x="4589629" y="2073554"/>
            <a:ext cx="3719043" cy="25684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Effect transition="in" filter="fade">
                                      <p:cBhvr>
                                        <p:cTn id="9" dur="10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par>
                                <p:cTn id="15" presetID="53" presetClass="entr" presetSubtype="0" fill="hold" grpId="0" nodeType="with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3">
                                            <p:txEl>
                                              <p:pRg st="1" end="1"/>
                                            </p:txEl>
                                          </p:spTgt>
                                        </p:tgtEl>
                                      </p:cBhvr>
                                    </p:animEffect>
                                  </p:childTnLst>
                                </p:cTn>
                              </p:par>
                              <p:par>
                                <p:cTn id="20" presetID="53" presetClass="entr" presetSubtype="0" fill="hold" grpId="0" nodeType="with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1000"/>
                                        <p:tgtEl>
                                          <p:spTgt spid="3">
                                            <p:txEl>
                                              <p:pRg st="2" end="2"/>
                                            </p:txEl>
                                          </p:spTgt>
                                        </p:tgtEl>
                                      </p:cBhvr>
                                    </p:animEffect>
                                  </p:childTnLst>
                                </p:cTn>
                              </p:par>
                              <p:par>
                                <p:cTn id="25" presetID="53" presetClass="entr" presetSubtype="0" fill="hold" grpId="0" nodeType="withEffect">
                                  <p:stCondLst>
                                    <p:cond delay="150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1000"/>
                                        <p:tgtEl>
                                          <p:spTgt spid="3">
                                            <p:txEl>
                                              <p:pRg st="3" end="3"/>
                                            </p:txEl>
                                          </p:spTgt>
                                        </p:tgtEl>
                                      </p:cBhvr>
                                    </p:animEffect>
                                  </p:childTnLst>
                                </p:cTn>
                              </p:par>
                              <p:par>
                                <p:cTn id="30" presetID="53" presetClass="entr" presetSubtype="0" fill="hold" grpId="0" nodeType="withEffect">
                                  <p:stCondLst>
                                    <p:cond delay="200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1000"/>
                                        <p:tgtEl>
                                          <p:spTgt spid="3">
                                            <p:txEl>
                                              <p:pRg st="4" end="4"/>
                                            </p:txEl>
                                          </p:spTgt>
                                        </p:tgtEl>
                                      </p:cBhvr>
                                    </p:animEffect>
                                  </p:childTnLst>
                                </p:cTn>
                              </p:par>
                              <p:par>
                                <p:cTn id="35" presetID="53" presetClass="entr" presetSubtype="0" fill="hold" nodeType="withEffect">
                                  <p:stCondLst>
                                    <p:cond delay="2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ID" sz="3400" dirty="0" smtClean="0">
                <a:solidFill>
                  <a:schemeClr val="accent3">
                    <a:lumMod val="50000"/>
                  </a:schemeClr>
                </a:solidFill>
                <a:effectLst>
                  <a:outerShdw blurRad="38100" dist="38100" dir="2700000" algn="tl">
                    <a:srgbClr val="000000">
                      <a:alpha val="43137"/>
                    </a:srgbClr>
                  </a:outerShdw>
                </a:effectLst>
              </a:rPr>
              <a:t>2. Berpegang Teguh pada Norma-Norma Sosial</a:t>
            </a:r>
            <a:endParaRPr lang="en-US" sz="3400" dirty="0">
              <a:solidFill>
                <a:schemeClr val="accent3">
                  <a:lumMod val="50000"/>
                </a:schemeClr>
              </a:solidFill>
              <a:effectLst>
                <a:outerShdw blurRad="38100" dist="38100" dir="2700000" algn="tl">
                  <a:srgbClr val="000000">
                    <a:alpha val="43137"/>
                  </a:srgbClr>
                </a:outerShdw>
              </a:effectLst>
            </a:endParaRPr>
          </a:p>
        </p:txBody>
      </p:sp>
      <p:sp>
        <p:nvSpPr>
          <p:cNvPr id="6" name="Rounded Rectangle 5"/>
          <p:cNvSpPr/>
          <p:nvPr/>
        </p:nvSpPr>
        <p:spPr>
          <a:xfrm>
            <a:off x="539552" y="1988840"/>
            <a:ext cx="8208912" cy="2592288"/>
          </a:xfrm>
          <a:prstGeom prst="roundRect">
            <a:avLst/>
          </a:prstGeom>
          <a:solidFill>
            <a:srgbClr val="00B050">
              <a:alpha val="75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sz="2000" b="1" dirty="0" smtClean="0"/>
          </a:p>
          <a:p>
            <a:pPr algn="ctr"/>
            <a:r>
              <a:rPr lang="id-ID" sz="2400" dirty="0" smtClean="0"/>
              <a:t>Norma </a:t>
            </a:r>
            <a:r>
              <a:rPr lang="en-ID" sz="2400" dirty="0" err="1" smtClean="0"/>
              <a:t>sosial</a:t>
            </a:r>
            <a:r>
              <a:rPr lang="en-ID" sz="2400" dirty="0" smtClean="0"/>
              <a:t> </a:t>
            </a:r>
            <a:r>
              <a:rPr lang="id-ID" sz="2400" dirty="0" smtClean="0"/>
              <a:t>dijadikan sebagai filter </a:t>
            </a:r>
            <a:r>
              <a:rPr lang="en-ID" sz="2400" dirty="0" err="1" smtClean="0"/>
              <a:t>untuk</a:t>
            </a:r>
            <a:r>
              <a:rPr lang="en-ID" sz="2400" dirty="0" smtClean="0"/>
              <a:t> menyaring pengaruh negatif globalisasi yang </a:t>
            </a:r>
            <a:r>
              <a:rPr lang="en-ID" sz="2400" dirty="0" err="1" smtClean="0"/>
              <a:t>tidak</a:t>
            </a:r>
            <a:r>
              <a:rPr lang="en-ID" sz="2400" dirty="0" smtClean="0"/>
              <a:t> </a:t>
            </a:r>
            <a:r>
              <a:rPr lang="id-ID" sz="2400" dirty="0" smtClean="0"/>
              <a:t>sesuai</a:t>
            </a:r>
            <a:r>
              <a:rPr lang="en-ID" sz="2400" dirty="0" smtClean="0"/>
              <a:t> dengan nilai sosial dalam masyarakat. Adapun norma-norma yang berperan meliputi norma agama, kesopanan, kesusilaan, hukum, serta adat istiadat.</a:t>
            </a:r>
            <a:r>
              <a:rPr lang="id-ID" sz="2400" dirty="0" smtClean="0"/>
              <a:t> </a:t>
            </a:r>
            <a:endParaRPr lang="en-US" sz="2400" dirty="0" smtClean="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3">
                    <a:lumMod val="50000"/>
                  </a:schemeClr>
                </a:solidFill>
                <a:effectLst>
                  <a:outerShdw blurRad="38100" dist="38100" dir="2700000" algn="tl">
                    <a:srgbClr val="000000">
                      <a:alpha val="43137"/>
                    </a:srgbClr>
                  </a:outerShdw>
                </a:effectLst>
              </a:rPr>
              <a:t>3. Mewujudkan Glokalisasi</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412777"/>
            <a:ext cx="8229600" cy="1224135"/>
          </a:xfrm>
          <a:ln>
            <a:solidFill>
              <a:srgbClr val="CBFC53"/>
            </a:solidFill>
          </a:ln>
        </p:spPr>
        <p:txBody>
          <a:bodyPr>
            <a:normAutofit fontScale="92500" lnSpcReduction="10000"/>
          </a:bodyPr>
          <a:lstStyle/>
          <a:p>
            <a:pPr marL="0" indent="0" algn="ctr">
              <a:buNone/>
            </a:pPr>
            <a:r>
              <a:rPr lang="en-ID" sz="3600" b="1" dirty="0" smtClean="0">
                <a:solidFill>
                  <a:srgbClr val="019000"/>
                </a:solidFill>
              </a:rPr>
              <a:t>G</a:t>
            </a:r>
            <a:r>
              <a:rPr lang="en-ID" sz="2400" dirty="0" smtClean="0"/>
              <a:t>lokalisasi merupakan proses memadukan budaya global dengan budaya lokal setempat untuk kepentingan tertentu, salah satunya memasarkan produk</a:t>
            </a:r>
            <a:endParaRPr lang="en-US" sz="2400" dirty="0"/>
          </a:p>
        </p:txBody>
      </p:sp>
      <p:sp>
        <p:nvSpPr>
          <p:cNvPr id="4" name="Flowchart: Alternate Process 3"/>
          <p:cNvSpPr/>
          <p:nvPr/>
        </p:nvSpPr>
        <p:spPr>
          <a:xfrm>
            <a:off x="1979712" y="2852936"/>
            <a:ext cx="4824536" cy="432048"/>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D" dirty="0" smtClean="0"/>
              <a:t>APA FUNGSINYA?</a:t>
            </a:r>
            <a:endParaRPr lang="en-US" dirty="0"/>
          </a:p>
        </p:txBody>
      </p:sp>
      <p:sp>
        <p:nvSpPr>
          <p:cNvPr id="5" name="Rounded Rectangle 4"/>
          <p:cNvSpPr/>
          <p:nvPr/>
        </p:nvSpPr>
        <p:spPr>
          <a:xfrm>
            <a:off x="539552" y="3861048"/>
            <a:ext cx="1944216"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D" dirty="0" smtClean="0"/>
              <a:t>Memasarkan produk lebih luas</a:t>
            </a:r>
            <a:endParaRPr lang="en-US" dirty="0"/>
          </a:p>
        </p:txBody>
      </p:sp>
      <p:sp>
        <p:nvSpPr>
          <p:cNvPr id="6" name="Rounded Rectangle 5"/>
          <p:cNvSpPr/>
          <p:nvPr/>
        </p:nvSpPr>
        <p:spPr>
          <a:xfrm>
            <a:off x="2339752" y="5085184"/>
            <a:ext cx="1944216"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D" dirty="0" smtClean="0"/>
              <a:t>Meningkatkan konsumen</a:t>
            </a:r>
            <a:endParaRPr lang="en-US" dirty="0"/>
          </a:p>
        </p:txBody>
      </p:sp>
      <p:sp>
        <p:nvSpPr>
          <p:cNvPr id="7" name="Rounded Rectangle 6"/>
          <p:cNvSpPr/>
          <p:nvPr/>
        </p:nvSpPr>
        <p:spPr>
          <a:xfrm>
            <a:off x="4572000" y="5085184"/>
            <a:ext cx="194421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D" dirty="0" smtClean="0"/>
              <a:t>Meningkatkan keuntungan</a:t>
            </a:r>
            <a:endParaRPr lang="en-US" dirty="0"/>
          </a:p>
        </p:txBody>
      </p:sp>
      <p:sp>
        <p:nvSpPr>
          <p:cNvPr id="8" name="Rounded Rectangle 7"/>
          <p:cNvSpPr/>
          <p:nvPr/>
        </p:nvSpPr>
        <p:spPr>
          <a:xfrm>
            <a:off x="6516216" y="3789040"/>
            <a:ext cx="1944216" cy="93610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ID" dirty="0" smtClean="0"/>
              <a:t>Meningkatkan pengaruh budaya tertentu</a:t>
            </a:r>
            <a:endParaRPr lang="en-US" dirty="0"/>
          </a:p>
        </p:txBody>
      </p:sp>
      <p:cxnSp>
        <p:nvCxnSpPr>
          <p:cNvPr id="10" name="Straight Arrow Connector 9"/>
          <p:cNvCxnSpPr>
            <a:stCxn id="4" idx="2"/>
            <a:endCxn id="5" idx="3"/>
          </p:cNvCxnSpPr>
          <p:nvPr/>
        </p:nvCxnSpPr>
        <p:spPr>
          <a:xfrm flipH="1">
            <a:off x="2483768" y="3284984"/>
            <a:ext cx="1908212" cy="10441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6" idx="0"/>
          </p:cNvCxnSpPr>
          <p:nvPr/>
        </p:nvCxnSpPr>
        <p:spPr>
          <a:xfrm flipH="1">
            <a:off x="3311860" y="3284984"/>
            <a:ext cx="1080120" cy="18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7" idx="0"/>
          </p:cNvCxnSpPr>
          <p:nvPr/>
        </p:nvCxnSpPr>
        <p:spPr>
          <a:xfrm>
            <a:off x="4391980" y="3284984"/>
            <a:ext cx="1152128" cy="18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8" idx="1"/>
          </p:cNvCxnSpPr>
          <p:nvPr/>
        </p:nvCxnSpPr>
        <p:spPr>
          <a:xfrm>
            <a:off x="4391980" y="3284984"/>
            <a:ext cx="2124236" cy="9721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Effect transition="in" filter="fade">
                                      <p:cBhvr>
                                        <p:cTn id="9" dur="10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lide(fromBottom)">
                                      <p:cBhvr>
                                        <p:cTn id="37" dur="500"/>
                                        <p:tgtEl>
                                          <p:spTgt spid="15"/>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Bottom)">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lide(fromBottom)">
                                      <p:cBhvr>
                                        <p:cTn id="45" dur="500"/>
                                        <p:tgtEl>
                                          <p:spTgt spid="13"/>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lide(fromBottom)">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lide(fromBottom)">
                                      <p:cBhvr>
                                        <p:cTn id="53" dur="500"/>
                                        <p:tgtEl>
                                          <p:spTgt spid="1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slide(fromBottom)">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tx1">
                    <a:lumMod val="65000"/>
                    <a:lumOff val="35000"/>
                  </a:schemeClr>
                </a:solidFill>
                <a:effectLst>
                  <a:outerShdw blurRad="38100" dist="38100" dir="2700000" algn="tl">
                    <a:srgbClr val="000000">
                      <a:alpha val="43137"/>
                    </a:srgbClr>
                  </a:outerShdw>
                </a:effectLst>
              </a:rPr>
              <a:t>A. Perubahan Sosial</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3" name="Pentagon 2"/>
          <p:cNvSpPr/>
          <p:nvPr/>
        </p:nvSpPr>
        <p:spPr>
          <a:xfrm>
            <a:off x="1187450" y="1773238"/>
            <a:ext cx="6696918" cy="576262"/>
          </a:xfrm>
          <a:prstGeom prst="homePlate">
            <a:avLst/>
          </a:prstGeom>
          <a:solidFill>
            <a:srgbClr val="777E76"/>
          </a:solidFill>
          <a:ln/>
        </p:spPr>
        <p:style>
          <a:lnRef idx="1">
            <a:schemeClr val="accent3"/>
          </a:lnRef>
          <a:fillRef idx="3">
            <a:schemeClr val="accent3"/>
          </a:fillRef>
          <a:effectRef idx="2">
            <a:schemeClr val="accent3"/>
          </a:effectRef>
          <a:fontRef idx="minor">
            <a:schemeClr val="lt1"/>
          </a:fontRef>
        </p:style>
        <p:txBody>
          <a:bodyPr/>
          <a:lstStyle/>
          <a:p>
            <a:pPr marL="900113" indent="-900113" fontAlgn="auto">
              <a:spcBef>
                <a:spcPts val="0"/>
              </a:spcBef>
              <a:spcAft>
                <a:spcPts val="0"/>
              </a:spcAft>
              <a:defRPr/>
            </a:pPr>
            <a:r>
              <a:rPr lang="en-ID" sz="2800" dirty="0">
                <a:solidFill>
                  <a:schemeClr val="bg1"/>
                </a:solidFill>
                <a:latin typeface="+mj-lt"/>
              </a:rPr>
              <a:t>1. </a:t>
            </a:r>
            <a:r>
              <a:rPr lang="en-ID" sz="2800" dirty="0" smtClean="0">
                <a:solidFill>
                  <a:schemeClr val="bg1"/>
                </a:solidFill>
                <a:latin typeface="+mj-lt"/>
              </a:rPr>
              <a:t>Masyarakat dan Perubahan Sosial</a:t>
            </a:r>
            <a:endParaRPr lang="en-US" sz="2800" dirty="0">
              <a:solidFill>
                <a:schemeClr val="bg1"/>
              </a:solidFill>
              <a:latin typeface="+mj-lt"/>
            </a:endParaRPr>
          </a:p>
          <a:p>
            <a:pPr algn="ctr" fontAlgn="auto">
              <a:spcBef>
                <a:spcPts val="0"/>
              </a:spcBef>
              <a:spcAft>
                <a:spcPts val="0"/>
              </a:spcAft>
              <a:defRPr/>
            </a:pPr>
            <a:endParaRPr lang="en-US" dirty="0">
              <a:latin typeface="+mj-lt"/>
            </a:endParaRPr>
          </a:p>
        </p:txBody>
      </p:sp>
      <p:sp>
        <p:nvSpPr>
          <p:cNvPr id="4" name="Pentagon 3"/>
          <p:cNvSpPr/>
          <p:nvPr/>
        </p:nvSpPr>
        <p:spPr>
          <a:xfrm>
            <a:off x="1187624" y="2462916"/>
            <a:ext cx="6696744" cy="576262"/>
          </a:xfrm>
          <a:prstGeom prst="homePlate">
            <a:avLst/>
          </a:prstGeom>
          <a:solidFill>
            <a:srgbClr val="DFC5A3"/>
          </a:solidFill>
          <a:ln/>
        </p:spPr>
        <p:style>
          <a:lnRef idx="0">
            <a:schemeClr val="accent1"/>
          </a:lnRef>
          <a:fillRef idx="3">
            <a:schemeClr val="accent1"/>
          </a:fillRef>
          <a:effectRef idx="3">
            <a:schemeClr val="accent1"/>
          </a:effectRef>
          <a:fontRef idx="minor">
            <a:schemeClr val="lt1"/>
          </a:fontRef>
        </p:style>
        <p:txBody>
          <a:bodyPr/>
          <a:lstStyle/>
          <a:p>
            <a:pPr marL="900113" indent="-900113" fontAlgn="auto">
              <a:spcBef>
                <a:spcPts val="0"/>
              </a:spcBef>
              <a:spcAft>
                <a:spcPts val="0"/>
              </a:spcAft>
              <a:defRPr/>
            </a:pPr>
            <a:r>
              <a:rPr lang="en-ID" sz="2800" dirty="0" smtClean="0">
                <a:solidFill>
                  <a:schemeClr val="tx1"/>
                </a:solidFill>
                <a:latin typeface="+mj-lt"/>
              </a:rPr>
              <a:t>2. Faktor Penyebab Perubahan Sosial</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
        <p:nvSpPr>
          <p:cNvPr id="5" name="Pentagon 4"/>
          <p:cNvSpPr/>
          <p:nvPr/>
        </p:nvSpPr>
        <p:spPr>
          <a:xfrm>
            <a:off x="1187624" y="3125978"/>
            <a:ext cx="6768752" cy="762108"/>
          </a:xfrm>
          <a:prstGeom prst="homePlate">
            <a:avLst/>
          </a:prstGeom>
          <a:solidFill>
            <a:schemeClr val="bg1">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marL="449263" indent="-449263" fontAlgn="auto">
              <a:spcBef>
                <a:spcPts val="0"/>
              </a:spcBef>
              <a:spcAft>
                <a:spcPts val="0"/>
              </a:spcAft>
              <a:defRPr/>
            </a:pPr>
            <a:r>
              <a:rPr lang="en-ID" sz="2800" dirty="0" smtClean="0">
                <a:solidFill>
                  <a:schemeClr val="tx1"/>
                </a:solidFill>
                <a:latin typeface="+mj-lt"/>
              </a:rPr>
              <a:t>3. Faktor Pendorong Perubahan Sosial</a:t>
            </a:r>
            <a:endParaRPr lang="en-US" sz="2800" dirty="0">
              <a:solidFill>
                <a:schemeClr val="tx1"/>
              </a:solidFill>
              <a:latin typeface="+mj-lt"/>
            </a:endParaRPr>
          </a:p>
        </p:txBody>
      </p:sp>
      <p:sp>
        <p:nvSpPr>
          <p:cNvPr id="6" name="Pentagon 5"/>
          <p:cNvSpPr/>
          <p:nvPr/>
        </p:nvSpPr>
        <p:spPr>
          <a:xfrm>
            <a:off x="1187624" y="3960094"/>
            <a:ext cx="6696744" cy="633082"/>
          </a:xfrm>
          <a:prstGeom prst="homePlate">
            <a:avLst/>
          </a:prstGeom>
          <a:solidFill>
            <a:srgbClr val="B0D6D9"/>
          </a:solidFill>
          <a:ln/>
        </p:spPr>
        <p:style>
          <a:lnRef idx="0">
            <a:schemeClr val="accent1"/>
          </a:lnRef>
          <a:fillRef idx="3">
            <a:schemeClr val="accent1"/>
          </a:fillRef>
          <a:effectRef idx="3">
            <a:schemeClr val="accent1"/>
          </a:effectRef>
          <a:fontRef idx="minor">
            <a:schemeClr val="lt1"/>
          </a:fontRef>
        </p:style>
        <p:txBody>
          <a:bodyPr/>
          <a:lstStyle/>
          <a:p>
            <a:pPr marL="449263" indent="-449263" fontAlgn="auto">
              <a:spcBef>
                <a:spcPts val="0"/>
              </a:spcBef>
              <a:spcAft>
                <a:spcPts val="0"/>
              </a:spcAft>
              <a:defRPr/>
            </a:pPr>
            <a:r>
              <a:rPr lang="en-ID" sz="2800" dirty="0" smtClean="0">
                <a:solidFill>
                  <a:schemeClr val="tx1"/>
                </a:solidFill>
                <a:latin typeface="+mj-lt"/>
              </a:rPr>
              <a:t>4. Faktor Penghambat Perubahan Sosial</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
        <p:nvSpPr>
          <p:cNvPr id="9" name="Pentagon 8"/>
          <p:cNvSpPr/>
          <p:nvPr/>
        </p:nvSpPr>
        <p:spPr>
          <a:xfrm>
            <a:off x="1187624" y="4668126"/>
            <a:ext cx="6696744" cy="633082"/>
          </a:xfrm>
          <a:prstGeom prst="homePlate">
            <a:avLst/>
          </a:prstGeom>
          <a:solidFill>
            <a:srgbClr val="DBF0EB"/>
          </a:solidFill>
          <a:ln/>
        </p:spPr>
        <p:style>
          <a:lnRef idx="0">
            <a:schemeClr val="accent1"/>
          </a:lnRef>
          <a:fillRef idx="3">
            <a:schemeClr val="accent1"/>
          </a:fillRef>
          <a:effectRef idx="3">
            <a:schemeClr val="accent1"/>
          </a:effectRef>
          <a:fontRef idx="minor">
            <a:schemeClr val="lt1"/>
          </a:fontRef>
        </p:style>
        <p:txBody>
          <a:bodyPr/>
          <a:lstStyle/>
          <a:p>
            <a:pPr marL="449263" indent="-449263" fontAlgn="auto">
              <a:spcBef>
                <a:spcPts val="0"/>
              </a:spcBef>
              <a:spcAft>
                <a:spcPts val="0"/>
              </a:spcAft>
              <a:defRPr/>
            </a:pPr>
            <a:r>
              <a:rPr lang="en-ID" sz="2800" dirty="0" smtClean="0">
                <a:solidFill>
                  <a:schemeClr val="tx1"/>
                </a:solidFill>
                <a:latin typeface="+mj-lt"/>
              </a:rPr>
              <a:t>5. Agen Perubahan Sosial</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
        <p:nvSpPr>
          <p:cNvPr id="10" name="Pentagon 9"/>
          <p:cNvSpPr/>
          <p:nvPr/>
        </p:nvSpPr>
        <p:spPr>
          <a:xfrm>
            <a:off x="1175576" y="5400254"/>
            <a:ext cx="6696744" cy="633082"/>
          </a:xfrm>
          <a:prstGeom prst="homePlate">
            <a:avLst/>
          </a:prstGeom>
          <a:solidFill>
            <a:srgbClr val="E1A79D"/>
          </a:solidFill>
          <a:ln/>
        </p:spPr>
        <p:style>
          <a:lnRef idx="0">
            <a:schemeClr val="accent1"/>
          </a:lnRef>
          <a:fillRef idx="3">
            <a:schemeClr val="accent1"/>
          </a:fillRef>
          <a:effectRef idx="3">
            <a:schemeClr val="accent1"/>
          </a:effectRef>
          <a:fontRef idx="minor">
            <a:schemeClr val="lt1"/>
          </a:fontRef>
        </p:style>
        <p:txBody>
          <a:bodyPr/>
          <a:lstStyle/>
          <a:p>
            <a:pPr marL="449263" indent="-449263" fontAlgn="auto">
              <a:spcBef>
                <a:spcPts val="0"/>
              </a:spcBef>
              <a:spcAft>
                <a:spcPts val="0"/>
              </a:spcAft>
              <a:defRPr/>
            </a:pPr>
            <a:r>
              <a:rPr lang="en-ID" sz="2800" dirty="0" smtClean="0">
                <a:solidFill>
                  <a:schemeClr val="tx1"/>
                </a:solidFill>
                <a:latin typeface="+mj-lt"/>
              </a:rPr>
              <a:t>6. Teori Perubahan Sosial</a:t>
            </a:r>
            <a:endParaRPr lang="en-US" sz="2800" dirty="0">
              <a:solidFill>
                <a:schemeClr val="tx1"/>
              </a:solidFill>
              <a:latin typeface="+mj-lt"/>
            </a:endParaRPr>
          </a:p>
          <a:p>
            <a:pPr algn="ct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3">
                    <a:lumMod val="50000"/>
                  </a:schemeClr>
                </a:solidFill>
                <a:effectLst>
                  <a:outerShdw blurRad="38100" dist="38100" dir="2700000" algn="tl">
                    <a:srgbClr val="000000">
                      <a:alpha val="43137"/>
                    </a:srgbClr>
                  </a:outerShdw>
                </a:effectLst>
              </a:rPr>
              <a:t>4. Bangga terhadap Identitas Bangsa Indonesia</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6" name="Rounded Rectangle 5"/>
          <p:cNvSpPr/>
          <p:nvPr/>
        </p:nvSpPr>
        <p:spPr>
          <a:xfrm>
            <a:off x="611560" y="4077072"/>
            <a:ext cx="8072494" cy="2383674"/>
          </a:xfrm>
          <a:prstGeom prst="roundRect">
            <a:avLst/>
          </a:prstGeom>
          <a:solidFill>
            <a:srgbClr val="00B050">
              <a:alpha val="7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1002">
            <a:schemeClr val="lt2"/>
          </a:fillRef>
          <a:effectRef idx="2">
            <a:schemeClr val="accent2"/>
          </a:effectRef>
          <a:fontRef idx="minor">
            <a:schemeClr val="lt1"/>
          </a:fontRef>
        </p:style>
        <p:txBody>
          <a:bodyPr rtlCol="0" anchor="ctr"/>
          <a:lstStyle/>
          <a:p>
            <a:pPr marL="261938" indent="-261938">
              <a:buFont typeface="Wingdings" pitchFamily="2" charset="2"/>
              <a:buChar char="Ø"/>
            </a:pPr>
            <a:r>
              <a:rPr lang="en-ID" sz="2000" dirty="0" smtClean="0"/>
              <a:t>Sisi lain dampak globalisasi ialah menyebabkan krisis identitas. Untuk mengantisipasinya perlu menerapkan sikap kritis seperti:</a:t>
            </a:r>
          </a:p>
          <a:p>
            <a:pPr marL="536575" indent="-274638">
              <a:buFont typeface="Arial" pitchFamily="34" charset="0"/>
              <a:buChar char="•"/>
            </a:pPr>
            <a:r>
              <a:rPr lang="en-ID" sz="2000" dirty="0" smtClean="0"/>
              <a:t>Bangga berbahasa Indonesia;</a:t>
            </a:r>
          </a:p>
          <a:p>
            <a:pPr marL="536575" indent="-274638">
              <a:buFont typeface="Arial" pitchFamily="34" charset="0"/>
              <a:buChar char="•"/>
            </a:pPr>
            <a:r>
              <a:rPr lang="en-ID" sz="2000" dirty="0" smtClean="0"/>
              <a:t>Bangga dengan budaya sendiri,</a:t>
            </a:r>
          </a:p>
          <a:p>
            <a:pPr marL="536575" indent="-274638">
              <a:buFont typeface="Arial" pitchFamily="34" charset="0"/>
              <a:buChar char="•"/>
            </a:pPr>
            <a:r>
              <a:rPr lang="en-ID" sz="2000" dirty="0" smtClean="0"/>
              <a:t>Bangga menggunakan produk dalam negeri; dan </a:t>
            </a:r>
          </a:p>
          <a:p>
            <a:pPr marL="536575" indent="-274638">
              <a:buFont typeface="Arial" pitchFamily="34" charset="0"/>
              <a:buChar char="•"/>
            </a:pPr>
            <a:r>
              <a:rPr lang="en-ID" sz="2000" dirty="0" smtClean="0"/>
              <a:t>Berperan aktif dalam kegiatan budaya.</a:t>
            </a:r>
          </a:p>
        </p:txBody>
      </p:sp>
      <p:pic>
        <p:nvPicPr>
          <p:cNvPr id="10" name="Picture 9" descr="bangga-jadi-orang-indonesia (1).jpg"/>
          <p:cNvPicPr>
            <a:picLocks noChangeAspect="1"/>
          </p:cNvPicPr>
          <p:nvPr/>
        </p:nvPicPr>
        <p:blipFill>
          <a:blip r:embed="rId3" cstate="print"/>
          <a:stretch>
            <a:fillRect/>
          </a:stretch>
        </p:blipFill>
        <p:spPr>
          <a:xfrm>
            <a:off x="2267744" y="1494943"/>
            <a:ext cx="4968552" cy="2465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Lenovo\Desktop\Transparasi\kovert\2174533.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pic>
        <p:nvPicPr>
          <p:cNvPr id="11" name="Picture 10" descr="green-energy-efficient-cfl-light-bulb_3446-457.jpg"/>
          <p:cNvPicPr>
            <a:picLocks noChangeAspect="1"/>
          </p:cNvPicPr>
          <p:nvPr/>
        </p:nvPicPr>
        <p:blipFill>
          <a:blip r:embed="rId3" cstate="print"/>
          <a:stretch>
            <a:fillRect/>
          </a:stretch>
        </p:blipFill>
        <p:spPr>
          <a:xfrm rot="19877639">
            <a:off x="1497816" y="4277550"/>
            <a:ext cx="2120901" cy="2120901"/>
          </a:xfrm>
          <a:prstGeom prst="ellipse">
            <a:avLst/>
          </a:prstGeom>
          <a:ln>
            <a:noFill/>
          </a:ln>
          <a:effectLst>
            <a:glow rad="228600">
              <a:schemeClr val="accent6">
                <a:satMod val="175000"/>
                <a:alpha val="40000"/>
              </a:schemeClr>
            </a:glow>
            <a:softEdge rad="112500"/>
          </a:effectLst>
        </p:spPr>
      </p:pic>
      <p:pic>
        <p:nvPicPr>
          <p:cNvPr id="9" name="Picture 8" descr="world-recycle-vector-468023.jpg"/>
          <p:cNvPicPr>
            <a:picLocks noChangeAspect="1"/>
          </p:cNvPicPr>
          <p:nvPr/>
        </p:nvPicPr>
        <p:blipFill>
          <a:blip r:embed="rId4" cstate="print"/>
          <a:srcRect b="11151"/>
          <a:stretch>
            <a:fillRect/>
          </a:stretch>
        </p:blipFill>
        <p:spPr>
          <a:xfrm>
            <a:off x="1331640" y="1466317"/>
            <a:ext cx="2320293" cy="2177029"/>
          </a:xfrm>
          <a:prstGeom prst="ellipse">
            <a:avLst/>
          </a:prstGeom>
          <a:ln>
            <a:noFill/>
          </a:ln>
          <a:effectLst>
            <a:glow rad="228600">
              <a:schemeClr val="accent5">
                <a:satMod val="175000"/>
                <a:alpha val="40000"/>
              </a:schemeClr>
            </a:glow>
            <a:softEdge rad="112500"/>
          </a:effectLst>
        </p:spPr>
      </p:pic>
      <p:pic>
        <p:nvPicPr>
          <p:cNvPr id="7" name="Picture 6" descr="vector-plastic-garbage-trash-symbol-rubbish-icon-bottle-junk-illustration-waste-recycling-sorting-83033816.jpg"/>
          <p:cNvPicPr>
            <a:picLocks noChangeAspect="1"/>
          </p:cNvPicPr>
          <p:nvPr/>
        </p:nvPicPr>
        <p:blipFill>
          <a:blip r:embed="rId5" cstate="print"/>
          <a:stretch>
            <a:fillRect/>
          </a:stretch>
        </p:blipFill>
        <p:spPr>
          <a:xfrm rot="2572581">
            <a:off x="5747476" y="4153961"/>
            <a:ext cx="2204018" cy="2204018"/>
          </a:xfrm>
          <a:prstGeom prst="ellipse">
            <a:avLst/>
          </a:prstGeom>
          <a:ln>
            <a:noFill/>
          </a:ln>
          <a:effectLst>
            <a:glow rad="228600">
              <a:schemeClr val="accent3">
                <a:satMod val="175000"/>
                <a:alpha val="40000"/>
              </a:schemeClr>
            </a:glow>
            <a:softEdge rad="112500"/>
          </a:effectLst>
        </p:spPr>
      </p:pic>
      <p:pic>
        <p:nvPicPr>
          <p:cNvPr id="6" name="Picture 5" descr="small-plant-design_1133-110.jpg"/>
          <p:cNvPicPr>
            <a:picLocks noChangeAspect="1"/>
          </p:cNvPicPr>
          <p:nvPr/>
        </p:nvPicPr>
        <p:blipFill>
          <a:blip r:embed="rId6" cstate="print"/>
          <a:stretch>
            <a:fillRect/>
          </a:stretch>
        </p:blipFill>
        <p:spPr>
          <a:xfrm>
            <a:off x="5868144" y="1466317"/>
            <a:ext cx="2232248" cy="2232248"/>
          </a:xfrm>
          <a:prstGeom prst="ellipse">
            <a:avLst/>
          </a:prstGeom>
          <a:ln>
            <a:noFill/>
          </a:ln>
          <a:effectLst>
            <a:glow rad="228600">
              <a:srgbClr val="00B050">
                <a:alpha val="40000"/>
              </a:srgbClr>
            </a:glow>
            <a:softEdge rad="112500"/>
          </a:effectLst>
        </p:spPr>
      </p:pic>
      <p:sp>
        <p:nvSpPr>
          <p:cNvPr id="2" name="Title 1"/>
          <p:cNvSpPr>
            <a:spLocks noGrp="1"/>
          </p:cNvSpPr>
          <p:nvPr>
            <p:ph type="title"/>
          </p:nvPr>
        </p:nvSpPr>
        <p:spPr/>
        <p:txBody>
          <a:bodyPr>
            <a:normAutofit fontScale="90000"/>
          </a:bodyPr>
          <a:lstStyle/>
          <a:p>
            <a:r>
              <a:rPr lang="en-ID" dirty="0" smtClean="0">
                <a:solidFill>
                  <a:schemeClr val="accent3">
                    <a:lumMod val="50000"/>
                  </a:schemeClr>
                </a:solidFill>
                <a:effectLst>
                  <a:outerShdw blurRad="38100" dist="38100" dir="2700000" algn="tl">
                    <a:srgbClr val="000000">
                      <a:alpha val="43137"/>
                    </a:srgbClr>
                  </a:outerShdw>
                </a:effectLst>
              </a:rPr>
              <a:t>5.Menerapkan Gaya Hidup Ramah Lingkungan</a:t>
            </a:r>
            <a:endParaRPr lang="en-US" dirty="0">
              <a:solidFill>
                <a:schemeClr val="accent3">
                  <a:lumMod val="50000"/>
                </a:schemeClr>
              </a:solidFill>
              <a:effectLst>
                <a:outerShdw blurRad="38100" dist="38100" dir="2700000" algn="tl">
                  <a:srgbClr val="000000">
                    <a:alpha val="43137"/>
                  </a:srgbClr>
                </a:outerShdw>
              </a:effectLst>
            </a:endParaRPr>
          </a:p>
        </p:txBody>
      </p:sp>
      <p:graphicFrame>
        <p:nvGraphicFramePr>
          <p:cNvPr id="5" name="Diagram 4"/>
          <p:cNvGraphicFramePr/>
          <p:nvPr/>
        </p:nvGraphicFramePr>
        <p:xfrm>
          <a:off x="1619672" y="1610333"/>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Content Placeholder 3" descr="CitiesOfLove_GreenHomeIcon.png"/>
          <p:cNvPicPr>
            <a:picLocks noGrp="1" noChangeAspect="1"/>
          </p:cNvPicPr>
          <p:nvPr>
            <p:ph idx="1"/>
          </p:nvPr>
        </p:nvPicPr>
        <p:blipFill>
          <a:blip r:embed="rId12" cstate="print"/>
          <a:stretch>
            <a:fillRect/>
          </a:stretch>
        </p:blipFill>
        <p:spPr>
          <a:xfrm>
            <a:off x="4139953" y="3213038"/>
            <a:ext cx="1008112" cy="1008112"/>
          </a:xfrm>
        </p:spPr>
      </p:pic>
      <p:pic>
        <p:nvPicPr>
          <p:cNvPr id="12" name="Picture 11" descr="radacina-cursor-hand.png"/>
          <p:cNvPicPr>
            <a:picLocks noChangeAspect="1"/>
          </p:cNvPicPr>
          <p:nvPr/>
        </p:nvPicPr>
        <p:blipFill>
          <a:blip r:embed="rId13" cstate="print"/>
          <a:stretch>
            <a:fillRect/>
          </a:stretch>
        </p:blipFill>
        <p:spPr>
          <a:xfrm>
            <a:off x="4427984" y="3842581"/>
            <a:ext cx="424316" cy="548685"/>
          </a:xfrm>
          <a:prstGeom prst="rect">
            <a:avLst/>
          </a:prstGeom>
        </p:spPr>
      </p:pic>
      <p:sp>
        <p:nvSpPr>
          <p:cNvPr id="13" name="Action Button: Home 12">
            <a:hlinkClick r:id="rId14" action="ppaction://hlinksldjump" highlightClick="1"/>
          </p:cNvPr>
          <p:cNvSpPr/>
          <p:nvPr/>
        </p:nvSpPr>
        <p:spPr>
          <a:xfrm>
            <a:off x="4355976" y="5976664"/>
            <a:ext cx="720080" cy="548680"/>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908B07E-0A0B-4EB0-A4DE-40412596E353}"/>
                                            </p:graphicEl>
                                          </p:spTgt>
                                        </p:tgtEl>
                                        <p:attrNameLst>
                                          <p:attrName>style.visibility</p:attrName>
                                        </p:attrNameLst>
                                      </p:cBhvr>
                                      <p:to>
                                        <p:strVal val="visible"/>
                                      </p:to>
                                    </p:set>
                                    <p:animEffect transition="in" filter="fade">
                                      <p:cBhvr>
                                        <p:cTn id="7" dur="2000"/>
                                        <p:tgtEl>
                                          <p:spTgt spid="5">
                                            <p:graphicEl>
                                              <a:dgm id="{9908B07E-0A0B-4EB0-A4DE-40412596E35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ECDB8C27-D0B6-4973-B973-9D7FD01C05B2}"/>
                                            </p:graphicEl>
                                          </p:spTgt>
                                        </p:tgtEl>
                                        <p:attrNameLst>
                                          <p:attrName>style.visibility</p:attrName>
                                        </p:attrNameLst>
                                      </p:cBhvr>
                                      <p:to>
                                        <p:strVal val="visible"/>
                                      </p:to>
                                    </p:set>
                                    <p:animEffect transition="in" filter="fade">
                                      <p:cBhvr>
                                        <p:cTn id="10" dur="2000"/>
                                        <p:tgtEl>
                                          <p:spTgt spid="5">
                                            <p:graphicEl>
                                              <a:dgm id="{ECDB8C27-D0B6-4973-B973-9D7FD01C05B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4B08A517-DA8B-44BD-A362-FA2CCFFBF9D1}"/>
                                            </p:graphicEl>
                                          </p:spTgt>
                                        </p:tgtEl>
                                        <p:attrNameLst>
                                          <p:attrName>style.visibility</p:attrName>
                                        </p:attrNameLst>
                                      </p:cBhvr>
                                      <p:to>
                                        <p:strVal val="visible"/>
                                      </p:to>
                                    </p:set>
                                    <p:animEffect transition="in" filter="fade">
                                      <p:cBhvr>
                                        <p:cTn id="13" dur="2000"/>
                                        <p:tgtEl>
                                          <p:spTgt spid="5">
                                            <p:graphicEl>
                                              <a:dgm id="{4B08A517-DA8B-44BD-A362-FA2CCFFBF9D1}"/>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9DE6F0EC-C340-46E7-A36B-B712F6C20E2A}"/>
                                            </p:graphicEl>
                                          </p:spTgt>
                                        </p:tgtEl>
                                        <p:attrNameLst>
                                          <p:attrName>style.visibility</p:attrName>
                                        </p:attrNameLst>
                                      </p:cBhvr>
                                      <p:to>
                                        <p:strVal val="visible"/>
                                      </p:to>
                                    </p:set>
                                    <p:animEffect transition="in" filter="fade">
                                      <p:cBhvr>
                                        <p:cTn id="16" dur="2000"/>
                                        <p:tgtEl>
                                          <p:spTgt spid="5">
                                            <p:graphicEl>
                                              <a:dgm id="{9DE6F0EC-C340-46E7-A36B-B712F6C20E2A}"/>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1D7DEF75-A515-40DC-A809-9524607F6345}"/>
                                            </p:graphicEl>
                                          </p:spTgt>
                                        </p:tgtEl>
                                        <p:attrNameLst>
                                          <p:attrName>style.visibility</p:attrName>
                                        </p:attrNameLst>
                                      </p:cBhvr>
                                      <p:to>
                                        <p:strVal val="visible"/>
                                      </p:to>
                                    </p:set>
                                    <p:animEffect transition="in" filter="fade">
                                      <p:cBhvr>
                                        <p:cTn id="19" dur="2000"/>
                                        <p:tgtEl>
                                          <p:spTgt spid="5">
                                            <p:graphicEl>
                                              <a:dgm id="{1D7DEF75-A515-40DC-A809-9524607F6345}"/>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6729B056-98DA-4A02-BD4B-3E08EEE6BAD1}"/>
                                            </p:graphicEl>
                                          </p:spTgt>
                                        </p:tgtEl>
                                        <p:attrNameLst>
                                          <p:attrName>style.visibility</p:attrName>
                                        </p:attrNameLst>
                                      </p:cBhvr>
                                      <p:to>
                                        <p:strVal val="visible"/>
                                      </p:to>
                                    </p:set>
                                    <p:animEffect transition="in" filter="fade">
                                      <p:cBhvr>
                                        <p:cTn id="22" dur="2000"/>
                                        <p:tgtEl>
                                          <p:spTgt spid="5">
                                            <p:graphicEl>
                                              <a:dgm id="{6729B056-98DA-4A02-BD4B-3E08EEE6BAD1}"/>
                                            </p:graphicEl>
                                          </p:spTgt>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style.rotation</p:attrName>
                                        </p:attrNameLst>
                                      </p:cBhvr>
                                      <p:tavLst>
                                        <p:tav tm="0">
                                          <p:val>
                                            <p:fltVal val="720"/>
                                          </p:val>
                                        </p:tav>
                                        <p:tav tm="100000">
                                          <p:val>
                                            <p:fltVal val="0"/>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 calcmode="lin" valueType="num">
                                      <p:cBhvr>
                                        <p:cTn id="29" dur="2000" fill="hold"/>
                                        <p:tgtEl>
                                          <p:spTgt spid="6"/>
                                        </p:tgtEl>
                                        <p:attrNameLst>
                                          <p:attrName>ppt_w</p:attrName>
                                        </p:attrNameLst>
                                      </p:cBhvr>
                                      <p:tavLst>
                                        <p:tav tm="0">
                                          <p:val>
                                            <p:fltVal val="0"/>
                                          </p:val>
                                        </p:tav>
                                        <p:tav tm="100000">
                                          <p:val>
                                            <p:strVal val="#ppt_w"/>
                                          </p:val>
                                        </p:tav>
                                      </p:tavLst>
                                    </p:anim>
                                  </p:childTnLst>
                                </p:cTn>
                              </p:par>
                            </p:childTnLst>
                          </p:cTn>
                        </p:par>
                        <p:par>
                          <p:cTn id="30" fill="hold">
                            <p:stCondLst>
                              <p:cond delay="4000"/>
                            </p:stCondLst>
                            <p:childTnLst>
                              <p:par>
                                <p:cTn id="31" presetID="35"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style.rotation</p:attrName>
                                        </p:attrNameLst>
                                      </p:cBhvr>
                                      <p:tavLst>
                                        <p:tav tm="0">
                                          <p:val>
                                            <p:fltVal val="720"/>
                                          </p:val>
                                        </p:tav>
                                        <p:tav tm="100000">
                                          <p:val>
                                            <p:fltVal val="0"/>
                                          </p:val>
                                        </p:tav>
                                      </p:tavLst>
                                    </p:anim>
                                    <p:anim calcmode="lin" valueType="num">
                                      <p:cBhvr>
                                        <p:cTn id="35" dur="2000" fill="hold"/>
                                        <p:tgtEl>
                                          <p:spTgt spid="7"/>
                                        </p:tgtEl>
                                        <p:attrNameLst>
                                          <p:attrName>ppt_h</p:attrName>
                                        </p:attrNameLst>
                                      </p:cBhvr>
                                      <p:tavLst>
                                        <p:tav tm="0">
                                          <p:val>
                                            <p:fltVal val="0"/>
                                          </p:val>
                                        </p:tav>
                                        <p:tav tm="100000">
                                          <p:val>
                                            <p:strVal val="#ppt_h"/>
                                          </p:val>
                                        </p:tav>
                                      </p:tavLst>
                                    </p:anim>
                                    <p:anim calcmode="lin" valueType="num">
                                      <p:cBhvr>
                                        <p:cTn id="36" dur="2000" fill="hold"/>
                                        <p:tgtEl>
                                          <p:spTgt spid="7"/>
                                        </p:tgtEl>
                                        <p:attrNameLst>
                                          <p:attrName>ppt_w</p:attrName>
                                        </p:attrNameLst>
                                      </p:cBhvr>
                                      <p:tavLst>
                                        <p:tav tm="0">
                                          <p:val>
                                            <p:fltVal val="0"/>
                                          </p:val>
                                        </p:tav>
                                        <p:tav tm="100000">
                                          <p:val>
                                            <p:strVal val="#ppt_w"/>
                                          </p:val>
                                        </p:tav>
                                      </p:tavLst>
                                    </p:anim>
                                  </p:childTnLst>
                                </p:cTn>
                              </p:par>
                            </p:childTnLst>
                          </p:cTn>
                        </p:par>
                        <p:par>
                          <p:cTn id="37" fill="hold">
                            <p:stCondLst>
                              <p:cond delay="6000"/>
                            </p:stCondLst>
                            <p:childTnLst>
                              <p:par>
                                <p:cTn id="38" presetID="35"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anim calcmode="lin" valueType="num">
                                      <p:cBhvr>
                                        <p:cTn id="41" dur="2000" fill="hold"/>
                                        <p:tgtEl>
                                          <p:spTgt spid="11"/>
                                        </p:tgtEl>
                                        <p:attrNameLst>
                                          <p:attrName>style.rotation</p:attrName>
                                        </p:attrNameLst>
                                      </p:cBhvr>
                                      <p:tavLst>
                                        <p:tav tm="0">
                                          <p:val>
                                            <p:fltVal val="720"/>
                                          </p:val>
                                        </p:tav>
                                        <p:tav tm="100000">
                                          <p:val>
                                            <p:fltVal val="0"/>
                                          </p:val>
                                        </p:tav>
                                      </p:tavLst>
                                    </p:anim>
                                    <p:anim calcmode="lin" valueType="num">
                                      <p:cBhvr>
                                        <p:cTn id="42" dur="2000" fill="hold"/>
                                        <p:tgtEl>
                                          <p:spTgt spid="11"/>
                                        </p:tgtEl>
                                        <p:attrNameLst>
                                          <p:attrName>ppt_h</p:attrName>
                                        </p:attrNameLst>
                                      </p:cBhvr>
                                      <p:tavLst>
                                        <p:tav tm="0">
                                          <p:val>
                                            <p:fltVal val="0"/>
                                          </p:val>
                                        </p:tav>
                                        <p:tav tm="100000">
                                          <p:val>
                                            <p:strVal val="#ppt_h"/>
                                          </p:val>
                                        </p:tav>
                                      </p:tavLst>
                                    </p:anim>
                                    <p:anim calcmode="lin" valueType="num">
                                      <p:cBhvr>
                                        <p:cTn id="43" dur="2000" fill="hold"/>
                                        <p:tgtEl>
                                          <p:spTgt spid="11"/>
                                        </p:tgtEl>
                                        <p:attrNameLst>
                                          <p:attrName>ppt_w</p:attrName>
                                        </p:attrNameLst>
                                      </p:cBhvr>
                                      <p:tavLst>
                                        <p:tav tm="0">
                                          <p:val>
                                            <p:fltVal val="0"/>
                                          </p:val>
                                        </p:tav>
                                        <p:tav tm="100000">
                                          <p:val>
                                            <p:strVal val="#ppt_w"/>
                                          </p:val>
                                        </p:tav>
                                      </p:tavLst>
                                    </p:anim>
                                  </p:childTnLst>
                                </p:cTn>
                              </p:par>
                            </p:childTnLst>
                          </p:cTn>
                        </p:par>
                        <p:par>
                          <p:cTn id="44" fill="hold">
                            <p:stCondLst>
                              <p:cond delay="8000"/>
                            </p:stCondLst>
                            <p:childTnLst>
                              <p:par>
                                <p:cTn id="45" presetID="35"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style.rotation</p:attrName>
                                        </p:attrNameLst>
                                      </p:cBhvr>
                                      <p:tavLst>
                                        <p:tav tm="0">
                                          <p:val>
                                            <p:fltVal val="720"/>
                                          </p:val>
                                        </p:tav>
                                        <p:tav tm="100000">
                                          <p:val>
                                            <p:fltVal val="0"/>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anim calcmode="lin" valueType="num">
                                      <p:cBhvr>
                                        <p:cTn id="5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5" name="Rounded Rectangle 4"/>
          <p:cNvSpPr/>
          <p:nvPr/>
        </p:nvSpPr>
        <p:spPr>
          <a:xfrm>
            <a:off x="755576" y="5013176"/>
            <a:ext cx="7993384" cy="1224136"/>
          </a:xfrm>
          <a:prstGeom prst="roundRect">
            <a:avLst/>
          </a:prstGeom>
          <a:solidFill>
            <a:schemeClr val="tx2">
              <a:lumMod val="60000"/>
              <a:lumOff val="40000"/>
              <a:alpha val="84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d-ID" sz="2000" dirty="0" smtClean="0">
                <a:solidFill>
                  <a:schemeClr val="tx1"/>
                </a:solidFill>
              </a:rPr>
              <a:t>Menurut pendapat Anda, mengapa</a:t>
            </a:r>
            <a:r>
              <a:rPr lang="en-ID" sz="2000" dirty="0" smtClean="0">
                <a:solidFill>
                  <a:schemeClr val="tx1"/>
                </a:solidFill>
              </a:rPr>
              <a:t> gambar di atas menggambarkan kondisi</a:t>
            </a:r>
            <a:r>
              <a:rPr lang="id-ID" sz="2000" dirty="0" smtClean="0">
                <a:solidFill>
                  <a:schemeClr val="tx1"/>
                </a:solidFill>
              </a:rPr>
              <a:t> ketimpangan sosial?</a:t>
            </a:r>
          </a:p>
          <a:p>
            <a:pPr algn="ctr"/>
            <a:r>
              <a:rPr lang="id-ID" sz="2000" dirty="0" smtClean="0">
                <a:solidFill>
                  <a:schemeClr val="tx1"/>
                </a:solidFill>
              </a:rPr>
              <a:t>Kemukakan pendapat Anda!</a:t>
            </a:r>
            <a:endParaRPr lang="en-US" sz="2000" dirty="0" smtClean="0">
              <a:solidFill>
                <a:schemeClr val="tx1"/>
              </a:solidFill>
            </a:endParaRPr>
          </a:p>
        </p:txBody>
      </p:sp>
      <p:sp>
        <p:nvSpPr>
          <p:cNvPr id="2050" name="Title 1"/>
          <p:cNvSpPr>
            <a:spLocks noGrp="1"/>
          </p:cNvSpPr>
          <p:nvPr>
            <p:ph type="ctrTitle"/>
          </p:nvPr>
        </p:nvSpPr>
        <p:spPr>
          <a:xfrm>
            <a:off x="1476375" y="260350"/>
            <a:ext cx="6259513" cy="936625"/>
          </a:xfrm>
        </p:spPr>
        <p:txBody>
          <a:bodyPr>
            <a:noAutofit/>
          </a:bodyPr>
          <a:lstStyle/>
          <a:p>
            <a:pPr eaLnBrk="1" hangingPunct="1"/>
            <a:r>
              <a:rPr lang="id-ID" sz="4000" b="1" dirty="0" smtClean="0">
                <a:solidFill>
                  <a:schemeClr val="accent1">
                    <a:lumMod val="75000"/>
                  </a:schemeClr>
                </a:solidFill>
                <a:effectLst>
                  <a:outerShdw blurRad="38100" dist="38100" dir="2700000" algn="tl">
                    <a:srgbClr val="000000">
                      <a:alpha val="43137"/>
                    </a:srgbClr>
                  </a:outerShdw>
                </a:effectLst>
              </a:rPr>
              <a:t>B</a:t>
            </a:r>
            <a:r>
              <a:rPr lang="en-ID" sz="4000" b="1" dirty="0" smtClean="0">
                <a:solidFill>
                  <a:schemeClr val="accent1">
                    <a:lumMod val="75000"/>
                  </a:schemeClr>
                </a:solidFill>
                <a:effectLst>
                  <a:outerShdw blurRad="38100" dist="38100" dir="2700000" algn="tl">
                    <a:srgbClr val="000000">
                      <a:alpha val="43137"/>
                    </a:srgbClr>
                  </a:outerShdw>
                </a:effectLst>
              </a:rPr>
              <a:t>AB</a:t>
            </a:r>
            <a:r>
              <a:rPr lang="id-ID" sz="4000" b="1" dirty="0" smtClean="0">
                <a:solidFill>
                  <a:schemeClr val="accent1">
                    <a:lumMod val="75000"/>
                  </a:schemeClr>
                </a:solidFill>
                <a:effectLst>
                  <a:outerShdw blurRad="38100" dist="38100" dir="2700000" algn="tl">
                    <a:srgbClr val="000000">
                      <a:alpha val="43137"/>
                    </a:srgbClr>
                  </a:outerShdw>
                </a:effectLst>
              </a:rPr>
              <a:t> III</a:t>
            </a:r>
            <a:br>
              <a:rPr lang="id-ID" sz="4000" b="1" dirty="0" smtClean="0">
                <a:solidFill>
                  <a:schemeClr val="accent1">
                    <a:lumMod val="75000"/>
                  </a:schemeClr>
                </a:solidFill>
                <a:effectLst>
                  <a:outerShdw blurRad="38100" dist="38100" dir="2700000" algn="tl">
                    <a:srgbClr val="000000">
                      <a:alpha val="43137"/>
                    </a:srgbClr>
                  </a:outerShdw>
                </a:effectLst>
              </a:rPr>
            </a:br>
            <a:r>
              <a:rPr lang="id-ID" sz="4000" b="1" dirty="0" smtClean="0">
                <a:solidFill>
                  <a:schemeClr val="accent1">
                    <a:lumMod val="75000"/>
                  </a:schemeClr>
                </a:solidFill>
                <a:effectLst>
                  <a:outerShdw blurRad="38100" dist="38100" dir="2700000" algn="tl">
                    <a:srgbClr val="000000">
                      <a:alpha val="43137"/>
                    </a:srgbClr>
                  </a:outerShdw>
                </a:effectLst>
              </a:rPr>
              <a:t>Ketimpangan Sosial</a:t>
            </a:r>
            <a:endParaRPr lang="en-US" sz="4000" dirty="0" smtClean="0">
              <a:solidFill>
                <a:schemeClr val="accent1">
                  <a:lumMod val="75000"/>
                </a:schemeClr>
              </a:solidFill>
              <a:effectLst>
                <a:outerShdw blurRad="38100" dist="38100" dir="2700000" algn="tl">
                  <a:srgbClr val="000000">
                    <a:alpha val="43137"/>
                  </a:srgbClr>
                </a:outerShdw>
              </a:effectLst>
            </a:endParaRPr>
          </a:p>
        </p:txBody>
      </p:sp>
      <p:sp>
        <p:nvSpPr>
          <p:cNvPr id="2051" name="Subtitle 5"/>
          <p:cNvSpPr>
            <a:spLocks noGrp="1"/>
          </p:cNvSpPr>
          <p:nvPr>
            <p:ph type="subTitle" idx="1"/>
          </p:nvPr>
        </p:nvSpPr>
        <p:spPr>
          <a:xfrm>
            <a:off x="179512" y="6309320"/>
            <a:ext cx="2880319" cy="288031"/>
          </a:xfrm>
        </p:spPr>
        <p:txBody>
          <a:bodyPr/>
          <a:lstStyle/>
          <a:p>
            <a:pPr algn="l"/>
            <a:r>
              <a:rPr lang="id-ID" sz="1200" b="1" dirty="0" smtClean="0">
                <a:solidFill>
                  <a:schemeClr val="tx1"/>
                </a:solidFill>
              </a:rPr>
              <a:t>Sumber: </a:t>
            </a:r>
            <a:r>
              <a:rPr lang="id-ID" sz="1200" i="1" dirty="0" smtClean="0">
                <a:solidFill>
                  <a:schemeClr val="tx1"/>
                </a:solidFill>
              </a:rPr>
              <a:t>https://tinyurl.com/y299mgrk</a:t>
            </a:r>
          </a:p>
          <a:p>
            <a:pPr eaLnBrk="1" hangingPunct="1"/>
            <a:endParaRPr lang="id-ID" sz="1600" dirty="0" smtClean="0">
              <a:solidFill>
                <a:schemeClr val="tx1"/>
              </a:solidFill>
            </a:endParaRPr>
          </a:p>
        </p:txBody>
      </p:sp>
      <p:pic>
        <p:nvPicPr>
          <p:cNvPr id="7" name="Picture 6" descr="penjual-koran-423396-1.jpg"/>
          <p:cNvPicPr>
            <a:picLocks noChangeAspect="1"/>
          </p:cNvPicPr>
          <p:nvPr/>
        </p:nvPicPr>
        <p:blipFill>
          <a:blip r:embed="rId3" cstate="print"/>
          <a:stretch>
            <a:fillRect/>
          </a:stretch>
        </p:blipFill>
        <p:spPr>
          <a:xfrm>
            <a:off x="2411760" y="1700808"/>
            <a:ext cx="4462095" cy="2808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5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idx="1"/>
          </p:nvPr>
        </p:nvGraphicFramePr>
        <p:xfrm>
          <a:off x="755576" y="3573016"/>
          <a:ext cx="7416824"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9552" y="476672"/>
            <a:ext cx="8208912" cy="2664296"/>
          </a:xfrm>
          <a:prstGeom prst="rect">
            <a:avLst/>
          </a:prstGeom>
          <a:solidFill>
            <a:schemeClr val="bg1"/>
          </a:solidFill>
          <a:ln>
            <a:solidFill>
              <a:schemeClr val="tx2">
                <a:lumMod val="60000"/>
                <a:lumOff val="40000"/>
              </a:schemeClr>
            </a:solidFill>
            <a:prstDash val="dash"/>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id-ID" b="1" dirty="0">
                <a:solidFill>
                  <a:schemeClr val="tx1"/>
                </a:solidFill>
              </a:rPr>
              <a:t>Tujuan Pembelajaran:</a:t>
            </a:r>
          </a:p>
          <a:p>
            <a:pPr marL="342900" indent="-342900" fontAlgn="auto">
              <a:spcBef>
                <a:spcPts val="0"/>
              </a:spcBef>
              <a:spcAft>
                <a:spcPts val="0"/>
              </a:spcAft>
              <a:buFontTx/>
              <a:buAutoNum type="arabicPeriod"/>
              <a:defRPr/>
            </a:pPr>
            <a:r>
              <a:rPr lang="en-ID" sz="1400" dirty="0" smtClean="0">
                <a:solidFill>
                  <a:schemeClr val="tx1"/>
                </a:solidFill>
              </a:rPr>
              <a:t>Setelah mempelajari materi ketimpangan sosial, peserta didik mampu mendeskripsikan ketimpangan sosial faktor-faktor yang memengaruhi ketimpangan sosial secara tepat.</a:t>
            </a:r>
            <a:endParaRPr lang="id-ID" sz="1400" dirty="0">
              <a:solidFill>
                <a:schemeClr val="tx1"/>
              </a:solidFill>
            </a:endParaRPr>
          </a:p>
          <a:p>
            <a:pPr marL="342900" indent="-342900" fontAlgn="auto">
              <a:spcBef>
                <a:spcPts val="0"/>
              </a:spcBef>
              <a:spcAft>
                <a:spcPts val="0"/>
              </a:spcAft>
              <a:buFontTx/>
              <a:buAutoNum type="arabicPeriod"/>
              <a:defRPr/>
            </a:pPr>
            <a:r>
              <a:rPr lang="en-ID" sz="1400" dirty="0" smtClean="0">
                <a:solidFill>
                  <a:schemeClr val="tx1"/>
                </a:solidFill>
              </a:rPr>
              <a:t>Setelah menganalisis bentuk-bentuk ketimpangan sosial, peserta didik mampu menjelaskan hubungan antara ketimpangan dengan kondisi ketimpangan kemiskinan, ketimpangan pembangunan, ketimpangan kesempatan, dan ketimpangan budaya dalam masyarakat secara tepat.</a:t>
            </a:r>
          </a:p>
          <a:p>
            <a:pPr marL="342900" indent="-342900" fontAlgn="auto">
              <a:spcBef>
                <a:spcPts val="0"/>
              </a:spcBef>
              <a:spcAft>
                <a:spcPts val="0"/>
              </a:spcAft>
              <a:buFontTx/>
              <a:buAutoNum type="arabicPeriod"/>
              <a:defRPr/>
            </a:pPr>
            <a:r>
              <a:rPr lang="en-ID" sz="1400" dirty="0" smtClean="0">
                <a:solidFill>
                  <a:schemeClr val="tx1"/>
                </a:solidFill>
              </a:rPr>
              <a:t>Setelah berdiskusi tentag dampak ketimpangan sosial, peserta didik mampu mengidentifikasi diskriminasi sosial, kecemburuan sosial,  monopoli kekuasaan, dan konflik sosial secara tepat.</a:t>
            </a:r>
          </a:p>
          <a:p>
            <a:pPr marL="342900" indent="-342900" fontAlgn="auto">
              <a:spcBef>
                <a:spcPts val="0"/>
              </a:spcBef>
              <a:spcAft>
                <a:spcPts val="0"/>
              </a:spcAft>
              <a:buFontTx/>
              <a:buAutoNum type="arabicPeriod"/>
              <a:defRPr/>
            </a:pPr>
            <a:r>
              <a:rPr lang="en-ID" sz="1400" dirty="0" smtClean="0">
                <a:solidFill>
                  <a:schemeClr val="tx1"/>
                </a:solidFill>
              </a:rPr>
              <a:t>Setelah berdiskusi, peserta didik mampu memahami tentang sikap kritis menghadapi ketimpangan sosial.</a:t>
            </a:r>
          </a:p>
          <a:p>
            <a:pPr marL="342900" indent="-342900" fontAlgn="auto">
              <a:spcBef>
                <a:spcPts val="0"/>
              </a:spcBef>
              <a:spcAft>
                <a:spcPts val="0"/>
              </a:spcAft>
              <a:buFontTx/>
              <a:buAutoNum type="arabicPeriod"/>
              <a:defRPr/>
            </a:pPr>
            <a:r>
              <a:rPr lang="en-ID" sz="1400" dirty="0" smtClean="0">
                <a:solidFill>
                  <a:schemeClr val="tx1"/>
                </a:solidFill>
              </a:rPr>
              <a:t>Setelah melakukan pengamatan, peserta didik mampu memahami ketimpangan sosial dan mengupayakan sikap kritis dalam kehidupan sehari-hari secara tepat.</a:t>
            </a:r>
            <a:endParaRPr lang="id-ID"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rtlCol="0">
            <a:noAutofit/>
          </a:bodyPr>
          <a:lstStyle/>
          <a:p>
            <a:pPr marL="539750" indent="-539750" eaLnBrk="1" fontAlgn="auto" hangingPunct="1">
              <a:spcAft>
                <a:spcPts val="0"/>
              </a:spcAft>
              <a:defRPr/>
            </a:pPr>
            <a:r>
              <a:rPr lang="id-ID" dirty="0" smtClean="0">
                <a:solidFill>
                  <a:schemeClr val="tx2">
                    <a:lumMod val="75000"/>
                  </a:schemeClr>
                </a:solidFill>
                <a:effectLst>
                  <a:outerShdw blurRad="38100" dist="38100" dir="2700000" algn="tl">
                    <a:srgbClr val="000000">
                      <a:alpha val="43137"/>
                    </a:srgbClr>
                  </a:outerShdw>
                </a:effectLst>
              </a:rPr>
              <a:t>A. Ketimpangan Sosial dalam Masyarakat</a:t>
            </a:r>
            <a:endParaRPr lang="en-US" dirty="0" smtClean="0">
              <a:solidFill>
                <a:schemeClr val="tx2">
                  <a:lumMod val="75000"/>
                </a:schemeClr>
              </a:solidFill>
              <a:effectLst>
                <a:outerShdw blurRad="38100" dist="38100" dir="2700000" algn="tl">
                  <a:srgbClr val="000000">
                    <a:alpha val="43137"/>
                  </a:srgbClr>
                </a:outerShdw>
              </a:effectLst>
            </a:endParaRPr>
          </a:p>
        </p:txBody>
      </p:sp>
      <p:sp>
        <p:nvSpPr>
          <p:cNvPr id="7" name="Pentagon 6"/>
          <p:cNvSpPr/>
          <p:nvPr/>
        </p:nvSpPr>
        <p:spPr>
          <a:xfrm>
            <a:off x="683568" y="2276872"/>
            <a:ext cx="6553200" cy="864096"/>
          </a:xfrm>
          <a:prstGeom prst="homePlate">
            <a:avLst/>
          </a:prstGeom>
          <a:solidFill>
            <a:srgbClr val="2A7C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900113" indent="-900113" fontAlgn="auto">
              <a:spcBef>
                <a:spcPts val="0"/>
              </a:spcBef>
              <a:spcAft>
                <a:spcPts val="0"/>
              </a:spcAft>
              <a:defRPr/>
            </a:pPr>
            <a:r>
              <a:rPr lang="en-ID" sz="2800" dirty="0">
                <a:solidFill>
                  <a:schemeClr val="tx1"/>
                </a:solidFill>
                <a:latin typeface="+mj-lt"/>
              </a:rPr>
              <a:t>1. </a:t>
            </a:r>
            <a:r>
              <a:rPr lang="en-ID" sz="2800" dirty="0" smtClean="0">
                <a:solidFill>
                  <a:schemeClr val="tx1"/>
                </a:solidFill>
                <a:latin typeface="+mj-lt"/>
              </a:rPr>
              <a:t>Pengertian Ketimpangan Sosial</a:t>
            </a:r>
            <a:endParaRPr lang="en-US" sz="2800" dirty="0">
              <a:solidFill>
                <a:schemeClr val="tx1"/>
              </a:solidFill>
              <a:latin typeface="+mj-lt"/>
            </a:endParaRPr>
          </a:p>
        </p:txBody>
      </p:sp>
      <p:sp>
        <p:nvSpPr>
          <p:cNvPr id="8" name="Pentagon 7"/>
          <p:cNvSpPr/>
          <p:nvPr/>
        </p:nvSpPr>
        <p:spPr>
          <a:xfrm>
            <a:off x="683568" y="3284984"/>
            <a:ext cx="6696744" cy="1008112"/>
          </a:xfrm>
          <a:prstGeom prst="homePlate">
            <a:avLst/>
          </a:prstGeom>
          <a:solidFill>
            <a:srgbClr val="06C3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marL="360363" indent="-360363" defTabSz="360363" fontAlgn="auto">
              <a:spcBef>
                <a:spcPts val="0"/>
              </a:spcBef>
              <a:spcAft>
                <a:spcPts val="0"/>
              </a:spcAft>
              <a:defRPr/>
            </a:pPr>
            <a:r>
              <a:rPr lang="en-ID" sz="2800" dirty="0" smtClean="0">
                <a:solidFill>
                  <a:schemeClr val="tx1"/>
                </a:solidFill>
                <a:latin typeface="+mj-lt"/>
              </a:rPr>
              <a:t>2. Faktor-Faktor yang Memengaruhi Ketimpangan Sosial</a:t>
            </a:r>
            <a:endParaRPr lang="en-US" sz="2800" dirty="0">
              <a:solidFill>
                <a:schemeClr val="tx1"/>
              </a:solidFill>
              <a:latin typeface="+mj-lt"/>
            </a:endParaRPr>
          </a:p>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tx2">
                    <a:lumMod val="75000"/>
                  </a:schemeClr>
                </a:solidFill>
                <a:effectLst>
                  <a:outerShdw blurRad="38100" dist="38100" dir="2700000" algn="tl">
                    <a:srgbClr val="000000">
                      <a:alpha val="43137"/>
                    </a:srgbClr>
                  </a:outerShdw>
                </a:effectLst>
              </a:rPr>
              <a:t>1. Pengertian Ketimpangan Sosi</a:t>
            </a:r>
            <a:r>
              <a:rPr lang="en-ID" dirty="0" smtClean="0"/>
              <a:t>al</a:t>
            </a:r>
            <a:endParaRPr lang="en-US" dirty="0">
              <a:solidFill>
                <a:schemeClr val="tx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15616" y="1600201"/>
            <a:ext cx="6984776" cy="1324744"/>
          </a:xfrm>
          <a:ln>
            <a:solidFill>
              <a:srgbClr val="4ABD73"/>
            </a:solidFill>
          </a:ln>
        </p:spPr>
        <p:txBody>
          <a:bodyPr/>
          <a:lstStyle/>
          <a:p>
            <a:pPr marL="0" indent="0" algn="ctr">
              <a:buNone/>
            </a:pPr>
            <a:r>
              <a:rPr lang="en-ID" sz="4000" b="1" dirty="0" smtClean="0">
                <a:solidFill>
                  <a:srgbClr val="0070C0"/>
                </a:solidFill>
              </a:rPr>
              <a:t>M</a:t>
            </a:r>
            <a:r>
              <a:rPr lang="en-ID" dirty="0" smtClean="0"/>
              <a:t>enurut pemahaman Anda, apa yang dimaksud dengan </a:t>
            </a:r>
            <a:r>
              <a:rPr lang="en-ID" b="1" dirty="0" smtClean="0">
                <a:solidFill>
                  <a:srgbClr val="0070C0"/>
                </a:solidFill>
              </a:rPr>
              <a:t>ketimpangan sosial</a:t>
            </a:r>
            <a:r>
              <a:rPr lang="en-ID" dirty="0" smtClean="0"/>
              <a:t>? </a:t>
            </a:r>
            <a:endParaRPr lang="en-US" dirty="0"/>
          </a:p>
        </p:txBody>
      </p:sp>
      <p:sp>
        <p:nvSpPr>
          <p:cNvPr id="7" name="Rounded Rectangle 6"/>
          <p:cNvSpPr/>
          <p:nvPr/>
        </p:nvSpPr>
        <p:spPr>
          <a:xfrm>
            <a:off x="827584" y="3284984"/>
            <a:ext cx="7776864" cy="2448272"/>
          </a:xfrm>
          <a:prstGeom prst="roundRect">
            <a:avLst/>
          </a:prstGeom>
          <a:solidFill>
            <a:srgbClr val="2A7CF6"/>
          </a:solidFill>
          <a:ln>
            <a:noFill/>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just"/>
            <a:r>
              <a:rPr lang="id-ID" sz="3200" b="1" dirty="0" smtClean="0"/>
              <a:t>Ketimpangan sosial </a:t>
            </a:r>
            <a:r>
              <a:rPr lang="id-ID" sz="3200" dirty="0" smtClean="0"/>
              <a:t>merupakan ketidak</a:t>
            </a:r>
            <a:r>
              <a:rPr lang="en-ID" sz="3200" dirty="0" smtClean="0"/>
              <a:t>-</a:t>
            </a:r>
            <a:r>
              <a:rPr lang="id-ID" sz="3200" dirty="0" smtClean="0"/>
              <a:t>seimbangan yang terlihat jelas dengan adanya jarak atau gap di antara golongan-golongan dalam masyarakat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rgbClr val="0070C0"/>
                </a:solidFill>
                <a:effectLst>
                  <a:outerShdw blurRad="38100" dist="38100" dir="2700000" algn="tl">
                    <a:srgbClr val="000000">
                      <a:alpha val="43137"/>
                    </a:srgbClr>
                  </a:outerShdw>
                </a:effectLst>
              </a:rPr>
              <a:t>2.</a:t>
            </a:r>
            <a:r>
              <a:rPr lang="id-ID" b="1" dirty="0" smtClean="0">
                <a:solidFill>
                  <a:srgbClr val="0070C0"/>
                </a:solidFill>
                <a:effectLst>
                  <a:outerShdw blurRad="38100" dist="38100" dir="2700000" algn="tl">
                    <a:srgbClr val="000000">
                      <a:alpha val="43137"/>
                    </a:srgbClr>
                  </a:outerShdw>
                </a:effectLst>
              </a:rPr>
              <a:t> </a:t>
            </a:r>
            <a:r>
              <a:rPr lang="id-ID" dirty="0" smtClean="0">
                <a:solidFill>
                  <a:srgbClr val="0070C0"/>
                </a:solidFill>
                <a:effectLst>
                  <a:outerShdw blurRad="38100" dist="38100" dir="2700000" algn="tl">
                    <a:srgbClr val="000000">
                      <a:alpha val="43137"/>
                    </a:srgbClr>
                  </a:outerShdw>
                </a:effectLst>
              </a:rPr>
              <a:t>Faktor-Faktor yang Memengaruhi Ketimpangan Sosial</a:t>
            </a:r>
            <a:endParaRPr lang="en-US" dirty="0">
              <a:solidFill>
                <a:srgbClr val="0070C0"/>
              </a:solidFill>
              <a:effectLst>
                <a:outerShdw blurRad="38100" dist="38100" dir="2700000" algn="tl">
                  <a:srgbClr val="000000">
                    <a:alpha val="43137"/>
                  </a:srgbClr>
                </a:outerShdw>
              </a:effectLst>
            </a:endParaRPr>
          </a:p>
        </p:txBody>
      </p:sp>
      <p:sp>
        <p:nvSpPr>
          <p:cNvPr id="6" name="Pentagon 5">
            <a:hlinkClick r:id="rId3" action="ppaction://hlinksldjump"/>
          </p:cNvPr>
          <p:cNvSpPr/>
          <p:nvPr/>
        </p:nvSpPr>
        <p:spPr>
          <a:xfrm>
            <a:off x="1187624" y="1628800"/>
            <a:ext cx="6553200" cy="576262"/>
          </a:xfrm>
          <a:prstGeom prst="homePlate">
            <a:avLst/>
          </a:prstGeom>
          <a:solidFill>
            <a:srgbClr val="FFA149"/>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900113" indent="-900113" fontAlgn="auto">
              <a:spcBef>
                <a:spcPts val="0"/>
              </a:spcBef>
              <a:spcAft>
                <a:spcPts val="0"/>
              </a:spcAft>
              <a:defRPr/>
            </a:pPr>
            <a:r>
              <a:rPr lang="en-ID" sz="2800" dirty="0">
                <a:solidFill>
                  <a:schemeClr val="tx1"/>
                </a:solidFill>
                <a:latin typeface="+mj-lt"/>
              </a:rPr>
              <a:t>a</a:t>
            </a:r>
            <a:r>
              <a:rPr lang="en-ID" sz="2800" dirty="0" smtClean="0">
                <a:solidFill>
                  <a:schemeClr val="tx1"/>
                </a:solidFill>
                <a:latin typeface="+mj-lt"/>
              </a:rPr>
              <a:t>. Perbedaan sumber daya alam</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7" name="Pentagon 6">
            <a:hlinkClick r:id="rId4" action="ppaction://hlinksldjump"/>
          </p:cNvPr>
          <p:cNvSpPr/>
          <p:nvPr/>
        </p:nvSpPr>
        <p:spPr>
          <a:xfrm>
            <a:off x="1187624" y="2348880"/>
            <a:ext cx="6553200" cy="576262"/>
          </a:xfrm>
          <a:prstGeom prst="homePlate">
            <a:avLst/>
          </a:prstGeom>
          <a:solidFill>
            <a:srgbClr val="FFE289"/>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900113" indent="-900113" fontAlgn="auto">
              <a:spcBef>
                <a:spcPts val="0"/>
              </a:spcBef>
              <a:spcAft>
                <a:spcPts val="0"/>
              </a:spcAft>
              <a:defRPr/>
            </a:pPr>
            <a:r>
              <a:rPr lang="en-ID" sz="2800" dirty="0" smtClean="0">
                <a:solidFill>
                  <a:schemeClr val="tx1"/>
                </a:solidFill>
                <a:latin typeface="+mj-lt"/>
              </a:rPr>
              <a:t>b. Letak dan kondisi geografis</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8" name="Pentagon 7">
            <a:hlinkClick r:id="rId5" action="ppaction://hlinksldjump"/>
          </p:cNvPr>
          <p:cNvSpPr/>
          <p:nvPr/>
        </p:nvSpPr>
        <p:spPr>
          <a:xfrm>
            <a:off x="1187624" y="3068960"/>
            <a:ext cx="6624736" cy="648072"/>
          </a:xfrm>
          <a:prstGeom prst="homePlate">
            <a:avLst/>
          </a:prstGeom>
          <a:solidFill>
            <a:srgbClr val="FFB781"/>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c. Faktor globalisasi</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9" name="Pentagon 8">
            <a:hlinkClick r:id="rId6" action="ppaction://hlinksldjump"/>
          </p:cNvPr>
          <p:cNvSpPr/>
          <p:nvPr/>
        </p:nvSpPr>
        <p:spPr>
          <a:xfrm>
            <a:off x="1187624" y="4653136"/>
            <a:ext cx="6696744" cy="576064"/>
          </a:xfrm>
          <a:prstGeom prst="homePlate">
            <a:avLst/>
          </a:prstGeom>
          <a:solidFill>
            <a:srgbClr val="8399C5"/>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e. Perbedaan kondisi demografis </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10" name="Pentagon 9">
            <a:hlinkClick r:id="rId7" action="ppaction://hlinksldjump"/>
          </p:cNvPr>
          <p:cNvSpPr/>
          <p:nvPr/>
        </p:nvSpPr>
        <p:spPr>
          <a:xfrm>
            <a:off x="1187624" y="3861048"/>
            <a:ext cx="6696744" cy="648072"/>
          </a:xfrm>
          <a:prstGeom prst="homePlate">
            <a:avLst/>
          </a:prstGeom>
          <a:solidFill>
            <a:srgbClr val="B197AA"/>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d. Kebijakan publik</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11" name="Pentagon 10">
            <a:hlinkClick r:id="rId8" action="ppaction://hlinksldjump"/>
          </p:cNvPr>
          <p:cNvSpPr/>
          <p:nvPr/>
        </p:nvSpPr>
        <p:spPr>
          <a:xfrm>
            <a:off x="1187624" y="5373216"/>
            <a:ext cx="6696744" cy="576064"/>
          </a:xfrm>
          <a:prstGeom prst="homePlate">
            <a:avLst/>
          </a:prstGeom>
          <a:solidFill>
            <a:schemeClr val="tx2">
              <a:lumMod val="60000"/>
              <a:lumOff val="4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f. Faktor internal individu/kelompok </a:t>
            </a:r>
            <a:endParaRPr lang="en-US" sz="2800" dirty="0">
              <a:solidFill>
                <a:schemeClr val="tx1"/>
              </a:solidFill>
              <a:latin typeface="+mj-lt"/>
            </a:endParaRPr>
          </a:p>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6" name="Title 1"/>
          <p:cNvSpPr txBox="1">
            <a:spLocks/>
          </p:cNvSpPr>
          <p:nvPr/>
        </p:nvSpPr>
        <p:spPr>
          <a:xfrm>
            <a:off x="467544" y="260648"/>
            <a:ext cx="8229600" cy="1143000"/>
          </a:xfrm>
          <a:prstGeom prst="rect">
            <a:avLst/>
          </a:prstGeom>
        </p:spPr>
        <p:txBody>
          <a:bodyPr vert="horz" lIns="91440" tIns="45720" rIns="91440" bIns="45720" rtlCol="0" anchor="ctr">
            <a:noAutofit/>
          </a:bodyPr>
          <a:lstStyle/>
          <a:p>
            <a:pPr marL="539750" marR="0" lvl="0" indent="-539750" algn="ctr" defTabSz="914400" rtl="0" eaLnBrk="1" fontAlgn="auto" latinLnBrk="0" hangingPunct="1">
              <a:lnSpc>
                <a:spcPct val="100000"/>
              </a:lnSpc>
              <a:spcBef>
                <a:spcPct val="0"/>
              </a:spcBef>
              <a:spcAft>
                <a:spcPts val="0"/>
              </a:spcAft>
              <a:buClrTx/>
              <a:buSzTx/>
              <a:buFontTx/>
              <a:buNone/>
              <a:tabLst/>
              <a:defRPr/>
            </a:pPr>
            <a:r>
              <a:rPr lang="en-ID" sz="4400" dirty="0" smtClean="0">
                <a:solidFill>
                  <a:schemeClr val="tx2">
                    <a:lumMod val="75000"/>
                  </a:schemeClr>
                </a:solidFill>
                <a:effectLst>
                  <a:outerShdw blurRad="38100" dist="38100" dir="2700000" algn="tl">
                    <a:srgbClr val="000000">
                      <a:alpha val="43137"/>
                    </a:srgbClr>
                  </a:outerShdw>
                </a:effectLst>
                <a:latin typeface="+mj-lt"/>
                <a:ea typeface="+mj-ea"/>
                <a:cs typeface="+mj-cs"/>
              </a:rPr>
              <a:t>B</a:t>
            </a:r>
            <a:r>
              <a:rPr kumimoji="0" lang="id-ID" sz="4400" b="0"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 </a:t>
            </a:r>
            <a:r>
              <a:rPr kumimoji="0" lang="en-ID" sz="4400" b="0"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Bentuk-Bentuk</a:t>
            </a:r>
            <a:r>
              <a:rPr kumimoji="0" lang="en-ID" sz="4400" b="0" i="0" u="none" strike="noStrike" kern="1200" cap="none" spc="0" normalizeH="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 Ketimpangan Sosial</a:t>
            </a:r>
            <a:endParaRPr kumimoji="0" lang="en-US" sz="4400" b="0"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8" name="Pentagon 7"/>
          <p:cNvSpPr/>
          <p:nvPr/>
        </p:nvSpPr>
        <p:spPr>
          <a:xfrm>
            <a:off x="1187624" y="1628800"/>
            <a:ext cx="6696744" cy="1008112"/>
          </a:xfrm>
          <a:prstGeom prst="homePlate">
            <a:avLst/>
          </a:prstGeom>
          <a:solidFill>
            <a:srgbClr val="FFA149"/>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360363" indent="-360363" fontAlgn="auto">
              <a:spcBef>
                <a:spcPts val="0"/>
              </a:spcBef>
              <a:spcAft>
                <a:spcPts val="0"/>
              </a:spcAft>
              <a:defRPr/>
            </a:pPr>
            <a:r>
              <a:rPr lang="en-ID" sz="2800" dirty="0" smtClean="0">
                <a:solidFill>
                  <a:schemeClr val="tx1"/>
                </a:solidFill>
                <a:latin typeface="+mj-lt"/>
              </a:rPr>
              <a:t>1. Ketimpangan antara Golongan Kaya dan Miskin</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9" name="Pentagon 8"/>
          <p:cNvSpPr/>
          <p:nvPr/>
        </p:nvSpPr>
        <p:spPr>
          <a:xfrm>
            <a:off x="1187624" y="2720968"/>
            <a:ext cx="6553200" cy="576262"/>
          </a:xfrm>
          <a:prstGeom prst="homePlate">
            <a:avLst/>
          </a:prstGeom>
          <a:solidFill>
            <a:srgbClr val="FFE289"/>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900113" indent="-900113" fontAlgn="auto">
              <a:spcBef>
                <a:spcPts val="0"/>
              </a:spcBef>
              <a:spcAft>
                <a:spcPts val="0"/>
              </a:spcAft>
              <a:defRPr/>
            </a:pPr>
            <a:r>
              <a:rPr lang="en-ID" sz="2800" dirty="0" smtClean="0">
                <a:solidFill>
                  <a:schemeClr val="tx1"/>
                </a:solidFill>
                <a:latin typeface="+mj-lt"/>
              </a:rPr>
              <a:t>2. Ketimpangan Pemilik Modal dan Buruh</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10" name="Pentagon 9"/>
          <p:cNvSpPr/>
          <p:nvPr/>
        </p:nvSpPr>
        <p:spPr>
          <a:xfrm>
            <a:off x="1187624" y="3411068"/>
            <a:ext cx="6624736" cy="648072"/>
          </a:xfrm>
          <a:prstGeom prst="homePlate">
            <a:avLst/>
          </a:prstGeom>
          <a:solidFill>
            <a:srgbClr val="FFB781"/>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3. Ketimpangan Pembangunan</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11" name="Pentagon 10"/>
          <p:cNvSpPr/>
          <p:nvPr/>
        </p:nvSpPr>
        <p:spPr>
          <a:xfrm>
            <a:off x="1190566" y="4944390"/>
            <a:ext cx="6696744" cy="936104"/>
          </a:xfrm>
          <a:prstGeom prst="homePlate">
            <a:avLst/>
          </a:prstGeom>
          <a:solidFill>
            <a:srgbClr val="8399C5"/>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5. Ketimpangan Budaya  Lokal dan Budaya Global</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12" name="Pentagon 11"/>
          <p:cNvSpPr/>
          <p:nvPr/>
        </p:nvSpPr>
        <p:spPr>
          <a:xfrm>
            <a:off x="1205556" y="4185224"/>
            <a:ext cx="6678812" cy="648072"/>
          </a:xfrm>
          <a:prstGeom prst="homePlate">
            <a:avLst/>
          </a:prstGeom>
          <a:solidFill>
            <a:srgbClr val="B197AA"/>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4. Ketimpangan Kesempatan</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13" name="Pentagon 12"/>
          <p:cNvSpPr/>
          <p:nvPr/>
        </p:nvSpPr>
        <p:spPr>
          <a:xfrm>
            <a:off x="1190566" y="5982136"/>
            <a:ext cx="6696744" cy="576064"/>
          </a:xfrm>
          <a:prstGeom prst="homePlate">
            <a:avLst/>
          </a:prstGeom>
          <a:solidFill>
            <a:schemeClr val="tx2">
              <a:lumMod val="60000"/>
              <a:lumOff val="4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6. Ketimpangan Gender</a:t>
            </a:r>
            <a:endParaRPr lang="en-US" sz="2800" dirty="0">
              <a:solidFill>
                <a:schemeClr val="tx1"/>
              </a:solidFill>
              <a:latin typeface="+mj-lt"/>
            </a:endParaRPr>
          </a:p>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6" name="Rounded Rectangle 5"/>
          <p:cNvSpPr/>
          <p:nvPr/>
        </p:nvSpPr>
        <p:spPr>
          <a:xfrm>
            <a:off x="467544" y="4437112"/>
            <a:ext cx="8280400" cy="1803662"/>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a:r>
              <a:rPr lang="id-ID" sz="2000" dirty="0" smtClean="0">
                <a:solidFill>
                  <a:schemeClr val="bg1"/>
                </a:solidFill>
              </a:rPr>
              <a:t>Bandingkan kedua kondisi pada gambar! </a:t>
            </a:r>
          </a:p>
          <a:p>
            <a:pPr algn="ctr"/>
            <a:r>
              <a:rPr lang="id-ID" sz="2000" dirty="0" smtClean="0">
                <a:solidFill>
                  <a:schemeClr val="bg1"/>
                </a:solidFill>
              </a:rPr>
              <a:t>Timbulnya ketimpangan sosial seperti gambar di atas dapat disebabkan oleh faktor pertumbuhan masyarakat menengah ke atas yang menanjak naik, adanya krisis global, rendahnya tingkat pendidikan, dan mental miskin yang dimiliki masyarakat.</a:t>
            </a:r>
          </a:p>
        </p:txBody>
      </p:sp>
      <p:sp>
        <p:nvSpPr>
          <p:cNvPr id="8194" name="Title 1"/>
          <p:cNvSpPr>
            <a:spLocks noGrp="1"/>
          </p:cNvSpPr>
          <p:nvPr>
            <p:ph type="title"/>
          </p:nvPr>
        </p:nvSpPr>
        <p:spPr/>
        <p:txBody>
          <a:bodyPr>
            <a:normAutofit fontScale="90000"/>
          </a:bodyPr>
          <a:lstStyle/>
          <a:p>
            <a:pPr eaLnBrk="1" hangingPunct="1"/>
            <a:r>
              <a:rPr lang="en-ID" dirty="0" smtClean="0">
                <a:solidFill>
                  <a:schemeClr val="accent1">
                    <a:lumMod val="75000"/>
                  </a:schemeClr>
                </a:solidFill>
                <a:effectLst>
                  <a:outerShdw blurRad="38100" dist="38100" dir="2700000" algn="tl">
                    <a:srgbClr val="000000">
                      <a:alpha val="43137"/>
                    </a:srgbClr>
                  </a:outerShdw>
                </a:effectLst>
              </a:rPr>
              <a:t>1. </a:t>
            </a:r>
            <a:r>
              <a:rPr lang="id-ID" dirty="0" smtClean="0">
                <a:solidFill>
                  <a:schemeClr val="accent1">
                    <a:lumMod val="75000"/>
                  </a:schemeClr>
                </a:solidFill>
                <a:effectLst>
                  <a:outerShdw blurRad="38100" dist="38100" dir="2700000" algn="tl">
                    <a:srgbClr val="000000">
                      <a:alpha val="43137"/>
                    </a:srgbClr>
                  </a:outerShdw>
                </a:effectLst>
              </a:rPr>
              <a:t>Ketimpangan </a:t>
            </a:r>
            <a:r>
              <a:rPr lang="en-ID" dirty="0" smtClean="0">
                <a:solidFill>
                  <a:schemeClr val="accent1">
                    <a:lumMod val="75000"/>
                  </a:schemeClr>
                </a:solidFill>
                <a:effectLst>
                  <a:outerShdw blurRad="38100" dist="38100" dir="2700000" algn="tl">
                    <a:srgbClr val="000000">
                      <a:alpha val="43137"/>
                    </a:srgbClr>
                  </a:outerShdw>
                </a:effectLst>
              </a:rPr>
              <a:t>a</a:t>
            </a:r>
            <a:r>
              <a:rPr lang="id-ID" dirty="0" smtClean="0">
                <a:solidFill>
                  <a:schemeClr val="accent1">
                    <a:lumMod val="75000"/>
                  </a:schemeClr>
                </a:solidFill>
                <a:effectLst>
                  <a:outerShdw blurRad="38100" dist="38100" dir="2700000" algn="tl">
                    <a:srgbClr val="000000">
                      <a:alpha val="43137"/>
                    </a:srgbClr>
                  </a:outerShdw>
                </a:effectLst>
              </a:rPr>
              <a:t>ntara Golongan Kaya dan Miskin</a:t>
            </a:r>
            <a:endParaRPr lang="en-US" dirty="0" smtClean="0">
              <a:solidFill>
                <a:schemeClr val="accent1">
                  <a:lumMod val="75000"/>
                </a:schemeClr>
              </a:solidFill>
              <a:effectLst>
                <a:outerShdw blurRad="38100" dist="38100" dir="2700000" algn="tl">
                  <a:srgbClr val="000000">
                    <a:alpha val="43137"/>
                  </a:srgbClr>
                </a:outerShdw>
              </a:effectLst>
            </a:endParaRPr>
          </a:p>
        </p:txBody>
      </p:sp>
      <p:pic>
        <p:nvPicPr>
          <p:cNvPr id="8196" name="Content Placeholder 5" descr="miskin.jpg"/>
          <p:cNvPicPr>
            <a:picLocks noGrp="1" noChangeAspect="1"/>
          </p:cNvPicPr>
          <p:nvPr>
            <p:ph sz="half" idx="2"/>
          </p:nvPr>
        </p:nvPicPr>
        <p:blipFill>
          <a:blip r:embed="rId3" cstate="print"/>
          <a:srcRect/>
          <a:stretch>
            <a:fillRect/>
          </a:stretch>
        </p:blipFill>
        <p:spPr>
          <a:xfrm>
            <a:off x="971600" y="1484784"/>
            <a:ext cx="3384178" cy="2719309"/>
          </a:xfrm>
          <a:effectLst>
            <a:glow rad="139700">
              <a:schemeClr val="accent5">
                <a:satMod val="175000"/>
                <a:alpha val="40000"/>
              </a:schemeClr>
            </a:glow>
          </a:effectLst>
        </p:spPr>
      </p:pic>
      <p:pic>
        <p:nvPicPr>
          <p:cNvPr id="8" name="Content Placeholder 7" descr="RUMAH MEWAH.jpg"/>
          <p:cNvPicPr>
            <a:picLocks noGrp="1" noChangeAspect="1"/>
          </p:cNvPicPr>
          <p:nvPr>
            <p:ph sz="quarter" idx="4"/>
          </p:nvPr>
        </p:nvPicPr>
        <p:blipFill>
          <a:blip r:embed="rId4" cstate="print"/>
          <a:stretch>
            <a:fillRect/>
          </a:stretch>
        </p:blipFill>
        <p:spPr>
          <a:xfrm>
            <a:off x="4572000" y="1484784"/>
            <a:ext cx="3405178" cy="2736304"/>
          </a:xfrm>
          <a:effectLst>
            <a:glow rad="101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1000"/>
                                        <p:tgtEl>
                                          <p:spTgt spid="8196"/>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9218" name="Title 1"/>
          <p:cNvSpPr>
            <a:spLocks noGrp="1"/>
          </p:cNvSpPr>
          <p:nvPr>
            <p:ph type="title"/>
          </p:nvPr>
        </p:nvSpPr>
        <p:spPr>
          <a:xfrm>
            <a:off x="395536" y="188640"/>
            <a:ext cx="8229600" cy="724942"/>
          </a:xfrm>
        </p:spPr>
        <p:txBody>
          <a:bodyPr>
            <a:normAutofit/>
          </a:bodyPr>
          <a:lstStyle/>
          <a:p>
            <a:pPr eaLnBrk="1" hangingPunct="1"/>
            <a:r>
              <a:rPr lang="en-ID" sz="3600" dirty="0" smtClean="0">
                <a:solidFill>
                  <a:srgbClr val="0070C0"/>
                </a:solidFill>
                <a:effectLst>
                  <a:outerShdw blurRad="38100" dist="38100" dir="2700000" algn="tl">
                    <a:srgbClr val="000000">
                      <a:alpha val="43137"/>
                    </a:srgbClr>
                  </a:outerShdw>
                </a:effectLst>
              </a:rPr>
              <a:t>2. </a:t>
            </a:r>
            <a:r>
              <a:rPr lang="id-ID" sz="3600" dirty="0" smtClean="0">
                <a:solidFill>
                  <a:srgbClr val="0070C0"/>
                </a:solidFill>
                <a:effectLst>
                  <a:outerShdw blurRad="38100" dist="38100" dir="2700000" algn="tl">
                    <a:srgbClr val="000000">
                      <a:alpha val="43137"/>
                    </a:srgbClr>
                  </a:outerShdw>
                </a:effectLst>
              </a:rPr>
              <a:t>Ketimpangan Pemilik Modal dan Buruh</a:t>
            </a:r>
            <a:endParaRPr lang="en-US" sz="3600" dirty="0" smtClean="0">
              <a:solidFill>
                <a:srgbClr val="0070C0"/>
              </a:solidFill>
              <a:effectLst>
                <a:outerShdw blurRad="38100" dist="38100" dir="2700000" algn="tl">
                  <a:srgbClr val="000000">
                    <a:alpha val="43137"/>
                  </a:srgbClr>
                </a:outerShdw>
              </a:effectLst>
            </a:endParaRPr>
          </a:p>
        </p:txBody>
      </p:sp>
      <p:sp>
        <p:nvSpPr>
          <p:cNvPr id="4" name="Rounded Rectangle 3"/>
          <p:cNvSpPr/>
          <p:nvPr/>
        </p:nvSpPr>
        <p:spPr>
          <a:xfrm>
            <a:off x="971600" y="1412776"/>
            <a:ext cx="7344816" cy="792088"/>
          </a:xfrm>
          <a:prstGeom prst="roundRect">
            <a:avLst/>
          </a:prstGeom>
          <a:solidFill>
            <a:srgbClr val="00B05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t>Mengapa ketimpangan pemilik modal dan buruh dapat terjadi? </a:t>
            </a:r>
          </a:p>
        </p:txBody>
      </p:sp>
      <p:sp>
        <p:nvSpPr>
          <p:cNvPr id="5" name="Rounded Rectangle 4"/>
          <p:cNvSpPr/>
          <p:nvPr/>
        </p:nvSpPr>
        <p:spPr>
          <a:xfrm>
            <a:off x="971600" y="3212976"/>
            <a:ext cx="7344816" cy="2808312"/>
          </a:xfrm>
          <a:prstGeom prst="roundRect">
            <a:avLst/>
          </a:prstGeom>
          <a:solidFill>
            <a:srgbClr val="00B050"/>
          </a:solidFill>
          <a:ln>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smtClean="0"/>
              <a:t>Ketimpangan pemilik </a:t>
            </a:r>
            <a:r>
              <a:rPr lang="id-ID" sz="2400" dirty="0"/>
              <a:t>modal dan buruh </a:t>
            </a:r>
            <a:r>
              <a:rPr lang="id-ID" sz="2400" dirty="0" smtClean="0"/>
              <a:t>berkaitan dengan jaminan upah yang diterima buruh. Jarak ketimpangan sosial semakin melebar ketika banyak pemilik modal tidak memberikan upah sesuai standar upah yang ditetapkan pemerintah daerah. Beban pekerjaan pun tidak sebanding dengan upah yang diberikan.</a:t>
            </a:r>
            <a:endParaRPr lang="id-ID" sz="2400" dirty="0"/>
          </a:p>
        </p:txBody>
      </p:sp>
      <p:cxnSp>
        <p:nvCxnSpPr>
          <p:cNvPr id="9" name="Straight Arrow Connector 8"/>
          <p:cNvCxnSpPr/>
          <p:nvPr/>
        </p:nvCxnSpPr>
        <p:spPr>
          <a:xfrm>
            <a:off x="4644008" y="2348880"/>
            <a:ext cx="0"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tx1">
                    <a:lumMod val="65000"/>
                    <a:lumOff val="35000"/>
                  </a:schemeClr>
                </a:solidFill>
                <a:effectLst>
                  <a:outerShdw blurRad="38100" dist="38100" dir="2700000" algn="tl">
                    <a:srgbClr val="000000">
                      <a:alpha val="43137"/>
                    </a:srgbClr>
                  </a:outerShdw>
                </a:effectLst>
              </a:rPr>
              <a:t>1. Masyarakat dan Perubahan Sosial</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03648" y="1600201"/>
            <a:ext cx="6336704" cy="1252736"/>
          </a:xfrm>
          <a:ln w="28575">
            <a:solidFill>
              <a:srgbClr val="FF5050"/>
            </a:solidFill>
            <a:prstDash val="dash"/>
          </a:ln>
          <a:effectLst>
            <a:glow rad="101600">
              <a:schemeClr val="accent6">
                <a:satMod val="175000"/>
                <a:alpha val="40000"/>
              </a:schemeClr>
            </a:glow>
          </a:effectLst>
        </p:spPr>
        <p:txBody>
          <a:bodyPr>
            <a:normAutofit/>
          </a:bodyPr>
          <a:lstStyle/>
          <a:p>
            <a:pPr algn="ctr">
              <a:buNone/>
            </a:pPr>
            <a:r>
              <a:rPr lang="en-ID" sz="4000" b="1" dirty="0" smtClean="0">
                <a:solidFill>
                  <a:srgbClr val="FF5050"/>
                </a:solidFill>
              </a:rPr>
              <a:t>A</a:t>
            </a:r>
            <a:r>
              <a:rPr lang="en-ID" dirty="0" smtClean="0"/>
              <a:t>pa</a:t>
            </a:r>
            <a:r>
              <a:rPr lang="en-ID" sz="4000" b="1" dirty="0" smtClean="0">
                <a:solidFill>
                  <a:srgbClr val="0070C0"/>
                </a:solidFill>
              </a:rPr>
              <a:t> </a:t>
            </a:r>
            <a:r>
              <a:rPr lang="en-ID" dirty="0" smtClean="0"/>
              <a:t>yang dimaksud dengan </a:t>
            </a:r>
            <a:r>
              <a:rPr lang="en-ID" b="1" dirty="0" smtClean="0">
                <a:solidFill>
                  <a:srgbClr val="FF5050"/>
                </a:solidFill>
              </a:rPr>
              <a:t>perubahan Sosial</a:t>
            </a:r>
            <a:r>
              <a:rPr lang="en-ID" dirty="0" smtClean="0"/>
              <a:t>? </a:t>
            </a:r>
            <a:endParaRPr lang="en-US" dirty="0"/>
          </a:p>
        </p:txBody>
      </p:sp>
      <p:sp>
        <p:nvSpPr>
          <p:cNvPr id="7" name="Rounded Rectangle 6"/>
          <p:cNvSpPr/>
          <p:nvPr/>
        </p:nvSpPr>
        <p:spPr>
          <a:xfrm>
            <a:off x="611560" y="3717032"/>
            <a:ext cx="7776864" cy="2160240"/>
          </a:xfrm>
          <a:prstGeom prst="roundRect">
            <a:avLst/>
          </a:prstGeom>
          <a:solidFill>
            <a:srgbClr val="FFC000">
              <a:alpha val="8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ID" sz="2500" b="1" dirty="0" smtClean="0">
                <a:solidFill>
                  <a:schemeClr val="tx1">
                    <a:lumMod val="75000"/>
                    <a:lumOff val="25000"/>
                  </a:schemeClr>
                </a:solidFill>
              </a:rPr>
              <a:t>Perubahan </a:t>
            </a:r>
            <a:r>
              <a:rPr lang="id-ID" sz="2500" b="1" dirty="0" smtClean="0">
                <a:solidFill>
                  <a:schemeClr val="tx1">
                    <a:lumMod val="75000"/>
                    <a:lumOff val="25000"/>
                  </a:schemeClr>
                </a:solidFill>
              </a:rPr>
              <a:t>sosial </a:t>
            </a:r>
            <a:r>
              <a:rPr lang="id-ID" sz="2500" dirty="0" smtClean="0">
                <a:solidFill>
                  <a:schemeClr val="tx1">
                    <a:lumMod val="75000"/>
                    <a:lumOff val="25000"/>
                  </a:schemeClr>
                </a:solidFill>
              </a:rPr>
              <a:t>merupakan </a:t>
            </a:r>
            <a:r>
              <a:rPr lang="en-ID" sz="2500" dirty="0" smtClean="0">
                <a:solidFill>
                  <a:schemeClr val="tx1">
                    <a:lumMod val="75000"/>
                    <a:lumOff val="25000"/>
                  </a:schemeClr>
                </a:solidFill>
              </a:rPr>
              <a:t>segala perubahan pada lembaga-lembaga kemasyarakatan yang memengaruhi sistem sosialnya termasuk nilai-nilai, sikap, dan pola perilaku masyarakat</a:t>
            </a:r>
            <a:endParaRPr lang="en-US" sz="25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Effect transition="in" filter="fade">
                                      <p:cBhvr>
                                        <p:cTn id="9" dur="10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0242" name="Title 1"/>
          <p:cNvSpPr>
            <a:spLocks noGrp="1"/>
          </p:cNvSpPr>
          <p:nvPr>
            <p:ph type="title"/>
          </p:nvPr>
        </p:nvSpPr>
        <p:spPr>
          <a:xfrm>
            <a:off x="457200" y="274638"/>
            <a:ext cx="8229600" cy="922114"/>
          </a:xfrm>
        </p:spPr>
        <p:txBody>
          <a:bodyPr/>
          <a:lstStyle/>
          <a:p>
            <a:pPr eaLnBrk="1" hangingPunct="1"/>
            <a:r>
              <a:rPr lang="en-ID" dirty="0" smtClean="0">
                <a:solidFill>
                  <a:schemeClr val="accent1">
                    <a:lumMod val="75000"/>
                  </a:schemeClr>
                </a:solidFill>
                <a:effectLst>
                  <a:outerShdw blurRad="38100" dist="38100" dir="2700000" algn="tl">
                    <a:srgbClr val="000000">
                      <a:alpha val="43137"/>
                    </a:srgbClr>
                  </a:outerShdw>
                </a:effectLst>
              </a:rPr>
              <a:t>3. </a:t>
            </a:r>
            <a:r>
              <a:rPr lang="id-ID" dirty="0" smtClean="0">
                <a:solidFill>
                  <a:schemeClr val="accent1">
                    <a:lumMod val="75000"/>
                  </a:schemeClr>
                </a:solidFill>
                <a:effectLst>
                  <a:outerShdw blurRad="38100" dist="38100" dir="2700000" algn="tl">
                    <a:srgbClr val="000000">
                      <a:alpha val="43137"/>
                    </a:srgbClr>
                  </a:outerShdw>
                </a:effectLst>
              </a:rPr>
              <a:t>Ketimpangan Pembangunan</a:t>
            </a:r>
            <a:endParaRPr lang="en-US" dirty="0" smtClean="0">
              <a:solidFill>
                <a:schemeClr val="accent1">
                  <a:lumMod val="75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sz="half" idx="2"/>
          </p:nvPr>
        </p:nvGraphicFramePr>
        <p:xfrm>
          <a:off x="4427984" y="1268760"/>
          <a:ext cx="425462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250825" y="2708275"/>
            <a:ext cx="4321175" cy="252095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p:spPr>
        <p:style>
          <a:lnRef idx="3">
            <a:schemeClr val="lt1"/>
          </a:lnRef>
          <a:fillRef idx="1">
            <a:schemeClr val="accent5"/>
          </a:fillRef>
          <a:effectRef idx="1">
            <a:schemeClr val="accent5"/>
          </a:effectRef>
          <a:fontRef idx="minor">
            <a:schemeClr val="lt1"/>
          </a:fontRef>
        </p:style>
        <p:txBody>
          <a:bodyPr anchor="ctr"/>
          <a:lstStyle/>
          <a:p>
            <a:pPr>
              <a:defRPr/>
            </a:pPr>
            <a:r>
              <a:rPr lang="id-ID" sz="2400" b="1" dirty="0">
                <a:solidFill>
                  <a:schemeClr val="bg1"/>
                </a:solidFill>
              </a:rPr>
              <a:t>Ketimpangan pembangunan terjadi akibat proses pembangunan yang belum merata dan hanya berpusat di daerah tertentu.</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1266" name="Title 1"/>
          <p:cNvSpPr>
            <a:spLocks noGrp="1"/>
          </p:cNvSpPr>
          <p:nvPr>
            <p:ph type="title"/>
          </p:nvPr>
        </p:nvSpPr>
        <p:spPr>
          <a:xfrm>
            <a:off x="457200" y="274638"/>
            <a:ext cx="8229600" cy="922114"/>
          </a:xfrm>
        </p:spPr>
        <p:txBody>
          <a:bodyPr/>
          <a:lstStyle/>
          <a:p>
            <a:pPr eaLnBrk="1" hangingPunct="1"/>
            <a:r>
              <a:rPr lang="en-ID" dirty="0" smtClean="0">
                <a:solidFill>
                  <a:srgbClr val="0070C0"/>
                </a:solidFill>
                <a:effectLst>
                  <a:outerShdw blurRad="38100" dist="38100" dir="2700000" algn="tl">
                    <a:srgbClr val="000000">
                      <a:alpha val="43137"/>
                    </a:srgbClr>
                  </a:outerShdw>
                </a:effectLst>
              </a:rPr>
              <a:t>4. </a:t>
            </a:r>
            <a:r>
              <a:rPr lang="id-ID" dirty="0" smtClean="0">
                <a:solidFill>
                  <a:srgbClr val="0070C0"/>
                </a:solidFill>
                <a:effectLst>
                  <a:outerShdw blurRad="38100" dist="38100" dir="2700000" algn="tl">
                    <a:srgbClr val="000000">
                      <a:alpha val="43137"/>
                    </a:srgbClr>
                  </a:outerShdw>
                </a:effectLst>
              </a:rPr>
              <a:t>Ketimpangan Kesempatan</a:t>
            </a:r>
            <a:endParaRPr lang="en-US" dirty="0" smtClean="0">
              <a:solidFill>
                <a:srgbClr val="0070C0"/>
              </a:solidFill>
              <a:effectLst>
                <a:outerShdw blurRad="38100" dist="38100" dir="2700000" algn="tl">
                  <a:srgbClr val="000000">
                    <a:alpha val="43137"/>
                  </a:srgbClr>
                </a:outerShdw>
              </a:effectLst>
            </a:endParaRPr>
          </a:p>
        </p:txBody>
      </p:sp>
      <p:sp>
        <p:nvSpPr>
          <p:cNvPr id="11267" name="Text Placeholder 5"/>
          <p:cNvSpPr>
            <a:spLocks noGrp="1"/>
          </p:cNvSpPr>
          <p:nvPr>
            <p:ph type="body" idx="1"/>
          </p:nvPr>
        </p:nvSpPr>
        <p:spPr>
          <a:xfrm>
            <a:off x="467544" y="4365105"/>
            <a:ext cx="4040187" cy="288032"/>
          </a:xfrm>
        </p:spPr>
        <p:txBody>
          <a:bodyPr>
            <a:normAutofit/>
          </a:bodyPr>
          <a:lstStyle/>
          <a:p>
            <a:r>
              <a:rPr lang="id-ID" sz="1100" dirty="0" smtClean="0"/>
              <a:t>Sumber: </a:t>
            </a:r>
            <a:r>
              <a:rPr lang="en-US" sz="1100" i="1" dirty="0" smtClean="0"/>
              <a:t>https://tinyurl.com/y5du32mu</a:t>
            </a:r>
            <a:endParaRPr lang="en-US" sz="1100" dirty="0" smtClean="0"/>
          </a:p>
        </p:txBody>
      </p:sp>
      <p:pic>
        <p:nvPicPr>
          <p:cNvPr id="11268" name="Content Placeholder 9" descr="pendidikan di pedalaman.jpg"/>
          <p:cNvPicPr>
            <a:picLocks noGrp="1" noChangeAspect="1"/>
          </p:cNvPicPr>
          <p:nvPr>
            <p:ph sz="half" idx="2"/>
          </p:nvPr>
        </p:nvPicPr>
        <p:blipFill>
          <a:blip r:embed="rId3" cstate="print"/>
          <a:srcRect/>
          <a:stretch>
            <a:fillRect/>
          </a:stretch>
        </p:blipFill>
        <p:spPr>
          <a:xfrm>
            <a:off x="467545" y="1340768"/>
            <a:ext cx="3888432" cy="2867025"/>
          </a:xfrm>
          <a:effectLst>
            <a:glow rad="101600">
              <a:schemeClr val="accent5">
                <a:satMod val="175000"/>
                <a:alpha val="40000"/>
              </a:schemeClr>
            </a:glow>
          </a:effectLst>
        </p:spPr>
      </p:pic>
      <p:sp>
        <p:nvSpPr>
          <p:cNvPr id="11269" name="Text Placeholder 7"/>
          <p:cNvSpPr>
            <a:spLocks noGrp="1"/>
          </p:cNvSpPr>
          <p:nvPr>
            <p:ph type="body" sz="quarter" idx="3"/>
          </p:nvPr>
        </p:nvSpPr>
        <p:spPr>
          <a:xfrm>
            <a:off x="4860032" y="4293097"/>
            <a:ext cx="3970337" cy="288032"/>
          </a:xfrm>
        </p:spPr>
        <p:txBody>
          <a:bodyPr>
            <a:normAutofit/>
          </a:bodyPr>
          <a:lstStyle/>
          <a:p>
            <a:r>
              <a:rPr lang="id-ID" sz="1100" dirty="0" smtClean="0"/>
              <a:t>Sumber</a:t>
            </a:r>
            <a:r>
              <a:rPr lang="id-ID" sz="1100" i="1" dirty="0" smtClean="0"/>
              <a:t>: </a:t>
            </a:r>
            <a:r>
              <a:rPr lang="en-US" sz="1100" i="1" dirty="0" smtClean="0"/>
              <a:t>https://tinyurl.com/yxs23vva</a:t>
            </a:r>
            <a:endParaRPr lang="en-US" sz="1100" dirty="0" smtClean="0"/>
          </a:p>
        </p:txBody>
      </p:sp>
      <p:pic>
        <p:nvPicPr>
          <p:cNvPr id="11270" name="Content Placeholder 6" descr="siswa-smk-informatika.jpg"/>
          <p:cNvPicPr>
            <a:picLocks noGrp="1" noChangeAspect="1"/>
          </p:cNvPicPr>
          <p:nvPr>
            <p:ph sz="quarter" idx="4"/>
          </p:nvPr>
        </p:nvPicPr>
        <p:blipFill>
          <a:blip r:embed="rId4" cstate="print"/>
          <a:srcRect l="8345" r="8208"/>
          <a:stretch>
            <a:fillRect/>
          </a:stretch>
        </p:blipFill>
        <p:spPr>
          <a:xfrm>
            <a:off x="4788024" y="1340768"/>
            <a:ext cx="3692802" cy="2880320"/>
          </a:xfrm>
          <a:effectLst>
            <a:glow rad="101600">
              <a:schemeClr val="accent5">
                <a:satMod val="175000"/>
                <a:alpha val="40000"/>
              </a:schemeClr>
            </a:glow>
          </a:effectLst>
        </p:spPr>
      </p:pic>
      <p:sp>
        <p:nvSpPr>
          <p:cNvPr id="9" name="Snip Diagonal Corner Rectangle 8"/>
          <p:cNvSpPr/>
          <p:nvPr/>
        </p:nvSpPr>
        <p:spPr>
          <a:xfrm>
            <a:off x="539552" y="4869160"/>
            <a:ext cx="8135938" cy="1007640"/>
          </a:xfrm>
          <a:prstGeom prst="snip2DiagRect">
            <a:avLst/>
          </a:prstGeom>
          <a:solidFill>
            <a:srgbClr val="06C3C1">
              <a:alpha val="8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id-ID" sz="3600" b="1" dirty="0">
                <a:solidFill>
                  <a:schemeClr val="tx1"/>
                </a:solidFill>
              </a:rPr>
              <a:t>K</a:t>
            </a:r>
            <a:r>
              <a:rPr lang="id-ID" sz="2400" dirty="0">
                <a:solidFill>
                  <a:schemeClr val="tx1"/>
                </a:solidFill>
              </a:rPr>
              <a:t>emukakan pendapat Anda tentang kondisi pendidikan pada gambar di atas</a:t>
            </a:r>
            <a:r>
              <a:rPr lang="id-ID" sz="2400" dirty="0" smtClean="0">
                <a:solidFill>
                  <a:schemeClr val="tx1"/>
                </a:solidFill>
              </a:rPr>
              <a:t>!</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trips(downLeft)">
                                      <p:cBhvr>
                                        <p:cTn id="7" dur="1000"/>
                                        <p:tgtEl>
                                          <p:spTgt spid="11268"/>
                                        </p:tgtEl>
                                      </p:cBhvr>
                                    </p:animEffect>
                                  </p:childTnLst>
                                </p:cTn>
                              </p:par>
                              <p:par>
                                <p:cTn id="8" presetID="18" presetClass="entr" presetSubtype="12" fill="hold" nodeType="withEffect">
                                  <p:stCondLst>
                                    <p:cond delay="1000"/>
                                  </p:stCondLst>
                                  <p:childTnLst>
                                    <p:set>
                                      <p:cBhvr>
                                        <p:cTn id="9" dur="1" fill="hold">
                                          <p:stCondLst>
                                            <p:cond delay="0"/>
                                          </p:stCondLst>
                                        </p:cTn>
                                        <p:tgtEl>
                                          <p:spTgt spid="11270"/>
                                        </p:tgtEl>
                                        <p:attrNameLst>
                                          <p:attrName>style.visibility</p:attrName>
                                        </p:attrNameLst>
                                      </p:cBhvr>
                                      <p:to>
                                        <p:strVal val="visible"/>
                                      </p:to>
                                    </p:set>
                                    <p:animEffect transition="in" filter="strips(downLeft)">
                                      <p:cBhvr>
                                        <p:cTn id="10" dur="1000"/>
                                        <p:tgtEl>
                                          <p:spTgt spid="11270"/>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wheel(4)">
                                      <p:cBhvr>
                                        <p:cTn id="13" dur="1000"/>
                                        <p:tgtEl>
                                          <p:spTgt spid="11267">
                                            <p:txEl>
                                              <p:pRg st="0" end="0"/>
                                            </p:txEl>
                                          </p:spTgt>
                                        </p:tgtEl>
                                      </p:cBhvr>
                                    </p:animEffect>
                                  </p:childTnLst>
                                </p:cTn>
                              </p:par>
                              <p:par>
                                <p:cTn id="14" presetID="21" presetClass="entr" presetSubtype="4" fill="hold" grpId="0" nodeType="withEffect">
                                  <p:stCondLst>
                                    <p:cond delay="1000"/>
                                  </p:stCondLst>
                                  <p:childTnLst>
                                    <p:set>
                                      <p:cBhvr>
                                        <p:cTn id="15" dur="1" fill="hold">
                                          <p:stCondLst>
                                            <p:cond delay="0"/>
                                          </p:stCondLst>
                                        </p:cTn>
                                        <p:tgtEl>
                                          <p:spTgt spid="11269">
                                            <p:txEl>
                                              <p:pRg st="0" end="0"/>
                                            </p:txEl>
                                          </p:spTgt>
                                        </p:tgtEl>
                                        <p:attrNameLst>
                                          <p:attrName>style.visibility</p:attrName>
                                        </p:attrNameLst>
                                      </p:cBhvr>
                                      <p:to>
                                        <p:strVal val="visible"/>
                                      </p:to>
                                    </p:set>
                                    <p:animEffect transition="in" filter="wheel(4)">
                                      <p:cBhvr>
                                        <p:cTn id="16" dur="1000"/>
                                        <p:tgtEl>
                                          <p:spTgt spid="1126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build="p"/>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4" name="Title 3"/>
          <p:cNvSpPr>
            <a:spLocks noGrp="1"/>
          </p:cNvSpPr>
          <p:nvPr>
            <p:ph type="title"/>
          </p:nvPr>
        </p:nvSpPr>
        <p:spPr/>
        <p:txBody>
          <a:bodyPr>
            <a:normAutofit fontScale="90000"/>
          </a:bodyPr>
          <a:lstStyle/>
          <a:p>
            <a:r>
              <a:rPr lang="en-ID" dirty="0" smtClean="0">
                <a:solidFill>
                  <a:schemeClr val="accent1">
                    <a:lumMod val="75000"/>
                  </a:schemeClr>
                </a:solidFill>
                <a:effectLst>
                  <a:outerShdw blurRad="38100" dist="38100" dir="2700000" algn="tl">
                    <a:srgbClr val="000000">
                      <a:alpha val="43137"/>
                    </a:srgbClr>
                  </a:outerShdw>
                </a:effectLst>
              </a:rPr>
              <a:t>5. </a:t>
            </a:r>
            <a:r>
              <a:rPr lang="id-ID" dirty="0" smtClean="0">
                <a:solidFill>
                  <a:schemeClr val="accent1">
                    <a:lumMod val="75000"/>
                  </a:schemeClr>
                </a:solidFill>
                <a:effectLst>
                  <a:outerShdw blurRad="38100" dist="38100" dir="2700000" algn="tl">
                    <a:srgbClr val="000000">
                      <a:alpha val="43137"/>
                    </a:srgbClr>
                  </a:outerShdw>
                </a:effectLst>
              </a:rPr>
              <a:t>Ketimpangan Budaya Lokal dan Budaya Global</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6" name="Rounded Rectangle 5"/>
          <p:cNvSpPr/>
          <p:nvPr/>
        </p:nvSpPr>
        <p:spPr>
          <a:xfrm>
            <a:off x="683568" y="1772816"/>
            <a:ext cx="2952328" cy="1728192"/>
          </a:xfrm>
          <a:prstGeom prst="roundRect">
            <a:avLst/>
          </a:prstGeom>
          <a:solidFill>
            <a:srgbClr val="154B9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Ketimpangan budaya merujuk pada ketidaksepadanan posisi budaya yang dianut atau dijalankan oleh masyarakat</a:t>
            </a:r>
            <a:endParaRPr lang="en-US" dirty="0">
              <a:solidFill>
                <a:schemeClr val="bg1"/>
              </a:solidFill>
            </a:endParaRPr>
          </a:p>
        </p:txBody>
      </p:sp>
      <p:sp>
        <p:nvSpPr>
          <p:cNvPr id="7" name="Rounded Rectangle 6"/>
          <p:cNvSpPr/>
          <p:nvPr/>
        </p:nvSpPr>
        <p:spPr>
          <a:xfrm>
            <a:off x="5364088" y="1772816"/>
            <a:ext cx="2952328" cy="1728192"/>
          </a:xfrm>
          <a:prstGeom prst="roundRect">
            <a:avLst/>
          </a:prstGeom>
          <a:solidFill>
            <a:srgbClr val="2B97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ysClr val="windowText" lastClr="000000"/>
                </a:solidFill>
              </a:rPr>
              <a:t>Disebabkan oleh adanya budaya populer (</a:t>
            </a:r>
            <a:r>
              <a:rPr lang="id-ID" i="1" dirty="0" smtClean="0">
                <a:solidFill>
                  <a:sysClr val="windowText" lastClr="000000"/>
                </a:solidFill>
              </a:rPr>
              <a:t>pop culture</a:t>
            </a:r>
            <a:r>
              <a:rPr lang="id-ID" dirty="0" smtClean="0">
                <a:solidFill>
                  <a:sysClr val="windowText" lastClr="000000"/>
                </a:solidFill>
              </a:rPr>
              <a:t>) yang berasal dari Barat diikuti oleh masyarakat dunia</a:t>
            </a:r>
            <a:endParaRPr lang="en-US" dirty="0">
              <a:solidFill>
                <a:sysClr val="windowText" lastClr="000000"/>
              </a:solidFill>
            </a:endParaRPr>
          </a:p>
        </p:txBody>
      </p:sp>
      <p:sp>
        <p:nvSpPr>
          <p:cNvPr id="8" name="Rounded Rectangle 7"/>
          <p:cNvSpPr/>
          <p:nvPr/>
        </p:nvSpPr>
        <p:spPr>
          <a:xfrm>
            <a:off x="2915816" y="4437112"/>
            <a:ext cx="2952328" cy="1728192"/>
          </a:xfrm>
          <a:prstGeom prst="roundRect">
            <a:avLst/>
          </a:prstGeom>
          <a:solidFill>
            <a:srgbClr val="FFAA2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ysClr val="windowText" lastClr="000000"/>
                </a:solidFill>
              </a:rPr>
              <a:t>Akibatnya, budaya Barat lebih digemari dan budaya lokal tersisihkan</a:t>
            </a:r>
            <a:endParaRPr lang="en-US" sz="2000" dirty="0">
              <a:solidFill>
                <a:sysClr val="windowText" lastClr="000000"/>
              </a:solidFill>
            </a:endParaRPr>
          </a:p>
        </p:txBody>
      </p:sp>
      <p:cxnSp>
        <p:nvCxnSpPr>
          <p:cNvPr id="20" name="Straight Arrow Connector 19"/>
          <p:cNvCxnSpPr/>
          <p:nvPr/>
        </p:nvCxnSpPr>
        <p:spPr>
          <a:xfrm>
            <a:off x="3779912" y="2564904"/>
            <a:ext cx="14401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7"/>
          <p:cNvGrpSpPr/>
          <p:nvPr/>
        </p:nvGrpSpPr>
        <p:grpSpPr>
          <a:xfrm>
            <a:off x="6084168" y="3717032"/>
            <a:ext cx="792088" cy="1584176"/>
            <a:chOff x="6084168" y="3717032"/>
            <a:chExt cx="792088" cy="1584176"/>
          </a:xfrm>
        </p:grpSpPr>
        <p:cxnSp>
          <p:nvCxnSpPr>
            <p:cNvPr id="22" name="Straight Connector 21"/>
            <p:cNvCxnSpPr/>
            <p:nvPr/>
          </p:nvCxnSpPr>
          <p:spPr>
            <a:xfrm>
              <a:off x="6876256" y="3717032"/>
              <a:ext cx="0" cy="15841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084168" y="5301208"/>
              <a:ext cx="7920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1">
                    <a:lumMod val="75000"/>
                  </a:schemeClr>
                </a:solidFill>
                <a:effectLst>
                  <a:outerShdw blurRad="38100" dist="38100" dir="2700000" algn="tl">
                    <a:srgbClr val="000000">
                      <a:alpha val="43137"/>
                    </a:srgbClr>
                  </a:outerShdw>
                </a:effectLst>
              </a:rPr>
              <a:t>6. Ketimpangan Gender</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4" name="Title 1"/>
          <p:cNvSpPr txBox="1">
            <a:spLocks/>
          </p:cNvSpPr>
          <p:nvPr/>
        </p:nvSpPr>
        <p:spPr>
          <a:xfrm>
            <a:off x="6012160" y="1628800"/>
            <a:ext cx="2088232" cy="216024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D" sz="3200" b="1" i="0" u="none" strike="noStrike" kern="1200" cap="none" spc="0" normalizeH="0" baseline="0" noProof="0" dirty="0" smtClean="0">
                <a:ln>
                  <a:noFill/>
                </a:ln>
                <a:solidFill>
                  <a:schemeClr val="lt1"/>
                </a:solidFill>
                <a:effectLst/>
                <a:uLnTx/>
                <a:uFillTx/>
                <a:latin typeface="+mn-lt"/>
                <a:ea typeface="+mn-ea"/>
                <a:cs typeface="+mn-cs"/>
              </a:rPr>
              <a:t>K</a:t>
            </a:r>
            <a:r>
              <a:rPr kumimoji="0" lang="en-ID" sz="2400" i="0" u="none" strike="noStrike" kern="1200" cap="none" spc="0" normalizeH="0" baseline="0" noProof="0" dirty="0" smtClean="0">
                <a:ln>
                  <a:noFill/>
                </a:ln>
                <a:solidFill>
                  <a:schemeClr val="lt1"/>
                </a:solidFill>
                <a:effectLst/>
                <a:uLnTx/>
                <a:uFillTx/>
                <a:latin typeface="+mn-lt"/>
                <a:ea typeface="+mn-ea"/>
                <a:cs typeface="+mn-cs"/>
              </a:rPr>
              <a:t>etimpangan gender</a:t>
            </a:r>
            <a:endParaRPr kumimoji="0" lang="en-US" sz="2400" i="0" u="none" strike="noStrike" kern="1200" cap="none" spc="0" normalizeH="0" baseline="0" noProof="0" dirty="0">
              <a:ln>
                <a:noFill/>
              </a:ln>
              <a:solidFill>
                <a:schemeClr val="lt1"/>
              </a:solidFill>
              <a:effectLst/>
              <a:uLnTx/>
              <a:uFillTx/>
              <a:latin typeface="+mn-lt"/>
              <a:ea typeface="+mn-ea"/>
              <a:cs typeface="+mn-cs"/>
            </a:endParaRPr>
          </a:p>
        </p:txBody>
      </p:sp>
      <p:cxnSp>
        <p:nvCxnSpPr>
          <p:cNvPr id="9" name="Straight Arrow Connector 8"/>
          <p:cNvCxnSpPr>
            <a:stCxn id="4" idx="1"/>
            <a:endCxn id="13" idx="3"/>
          </p:cNvCxnSpPr>
          <p:nvPr/>
        </p:nvCxnSpPr>
        <p:spPr>
          <a:xfrm flipH="1" flipV="1">
            <a:off x="4716016" y="2456892"/>
            <a:ext cx="1296144" cy="252028"/>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a:endCxn id="14" idx="3"/>
          </p:cNvCxnSpPr>
          <p:nvPr/>
        </p:nvCxnSpPr>
        <p:spPr>
          <a:xfrm flipH="1">
            <a:off x="4716016" y="2708920"/>
            <a:ext cx="1296144" cy="495090"/>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1"/>
            <a:endCxn id="15" idx="3"/>
          </p:cNvCxnSpPr>
          <p:nvPr/>
        </p:nvCxnSpPr>
        <p:spPr>
          <a:xfrm flipH="1">
            <a:off x="4716016" y="2708920"/>
            <a:ext cx="1296144" cy="1260140"/>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1"/>
            <a:endCxn id="17" idx="3"/>
          </p:cNvCxnSpPr>
          <p:nvPr/>
        </p:nvCxnSpPr>
        <p:spPr>
          <a:xfrm flipH="1">
            <a:off x="4716016" y="2708920"/>
            <a:ext cx="1296144" cy="2052228"/>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83568" y="2132856"/>
            <a:ext cx="4032448" cy="648072"/>
          </a:xfrm>
          <a:prstGeom prst="roundRect">
            <a:avLst/>
          </a:prstGeom>
          <a:solidFill>
            <a:srgbClr val="FF7D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Marginalisasi perempuan</a:t>
            </a:r>
            <a:endParaRPr lang="en-US" sz="2000" dirty="0"/>
          </a:p>
        </p:txBody>
      </p:sp>
      <p:sp>
        <p:nvSpPr>
          <p:cNvPr id="14" name="Rounded Rectangle 13"/>
          <p:cNvSpPr/>
          <p:nvPr/>
        </p:nvSpPr>
        <p:spPr>
          <a:xfrm>
            <a:off x="683568" y="2879974"/>
            <a:ext cx="4032448" cy="648072"/>
          </a:xfrm>
          <a:prstGeom prst="roundRect">
            <a:avLst/>
          </a:prstGeom>
          <a:solidFill>
            <a:srgbClr val="FEB1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Stereotip gender</a:t>
            </a:r>
            <a:endParaRPr lang="en-US" sz="2000" dirty="0"/>
          </a:p>
        </p:txBody>
      </p:sp>
      <p:sp>
        <p:nvSpPr>
          <p:cNvPr id="15" name="Rounded Rectangle 14"/>
          <p:cNvSpPr/>
          <p:nvPr/>
        </p:nvSpPr>
        <p:spPr>
          <a:xfrm>
            <a:off x="683568" y="3645024"/>
            <a:ext cx="4032448" cy="648072"/>
          </a:xfrm>
          <a:prstGeom prst="roundRect">
            <a:avLst/>
          </a:prstGeom>
          <a:solidFill>
            <a:srgbClr val="125CB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Subordinasi perempuan</a:t>
            </a:r>
            <a:endParaRPr lang="en-US" sz="2000" dirty="0"/>
          </a:p>
        </p:txBody>
      </p:sp>
      <p:sp>
        <p:nvSpPr>
          <p:cNvPr id="17" name="Rounded Rectangle 16"/>
          <p:cNvSpPr/>
          <p:nvPr/>
        </p:nvSpPr>
        <p:spPr>
          <a:xfrm>
            <a:off x="683568" y="4437112"/>
            <a:ext cx="4032448" cy="648072"/>
          </a:xfrm>
          <a:prstGeom prst="roundRect">
            <a:avLst/>
          </a:prstGeom>
          <a:solidFill>
            <a:srgbClr val="4BB1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solidFill>
                  <a:schemeClr val="tx1">
                    <a:lumMod val="75000"/>
                    <a:lumOff val="25000"/>
                  </a:schemeClr>
                </a:solidFill>
              </a:rPr>
              <a:t>Kekerasan</a:t>
            </a:r>
            <a:endParaRPr lang="en-US" sz="2000" dirty="0">
              <a:solidFill>
                <a:schemeClr val="tx1">
                  <a:lumMod val="75000"/>
                  <a:lumOff val="25000"/>
                </a:schemeClr>
              </a:solidFill>
            </a:endParaRPr>
          </a:p>
        </p:txBody>
      </p:sp>
      <p:sp>
        <p:nvSpPr>
          <p:cNvPr id="18" name="Rounded Rectangle 17"/>
          <p:cNvSpPr/>
          <p:nvPr/>
        </p:nvSpPr>
        <p:spPr>
          <a:xfrm>
            <a:off x="683568" y="5229200"/>
            <a:ext cx="4032448" cy="64807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solidFill>
                  <a:schemeClr val="tx1">
                    <a:lumMod val="75000"/>
                    <a:lumOff val="25000"/>
                  </a:schemeClr>
                </a:solidFill>
              </a:rPr>
              <a:t>Beban ganda</a:t>
            </a:r>
            <a:endParaRPr lang="en-US" sz="2000" dirty="0">
              <a:solidFill>
                <a:schemeClr val="tx1">
                  <a:lumMod val="75000"/>
                  <a:lumOff val="25000"/>
                </a:schemeClr>
              </a:solidFill>
            </a:endParaRPr>
          </a:p>
        </p:txBody>
      </p:sp>
      <p:cxnSp>
        <p:nvCxnSpPr>
          <p:cNvPr id="27" name="Straight Arrow Connector 26"/>
          <p:cNvCxnSpPr>
            <a:stCxn id="4" idx="1"/>
            <a:endCxn id="18" idx="3"/>
          </p:cNvCxnSpPr>
          <p:nvPr/>
        </p:nvCxnSpPr>
        <p:spPr>
          <a:xfrm flipH="1">
            <a:off x="4716016" y="2708920"/>
            <a:ext cx="1296144" cy="2844316"/>
          </a:xfrm>
          <a:prstGeom prst="straightConnector1">
            <a:avLst/>
          </a:prstGeom>
          <a:solidFill>
            <a:schemeClr val="accent2">
              <a:lumMod val="75000"/>
            </a:schemeClr>
          </a:solidFill>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7"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2290" name="Title 6"/>
          <p:cNvSpPr>
            <a:spLocks noGrp="1"/>
          </p:cNvSpPr>
          <p:nvPr>
            <p:ph type="title"/>
          </p:nvPr>
        </p:nvSpPr>
        <p:spPr/>
        <p:txBody>
          <a:bodyPr>
            <a:noAutofit/>
          </a:bodyPr>
          <a:lstStyle/>
          <a:p>
            <a:pPr marL="539750" indent="-539750"/>
            <a:r>
              <a:rPr lang="id-ID" dirty="0" smtClean="0">
                <a:solidFill>
                  <a:schemeClr val="accent1">
                    <a:lumMod val="75000"/>
                  </a:schemeClr>
                </a:solidFill>
                <a:effectLst>
                  <a:outerShdw blurRad="38100" dist="38100" dir="2700000" algn="tl">
                    <a:srgbClr val="000000">
                      <a:alpha val="43137"/>
                    </a:srgbClr>
                  </a:outerShdw>
                </a:effectLst>
              </a:rPr>
              <a:t>C. Dampak Ketimpangan Sosial dalam Masyarakat</a:t>
            </a:r>
            <a:endParaRPr lang="en-US" dirty="0" smtClean="0">
              <a:solidFill>
                <a:schemeClr val="accent1">
                  <a:lumMod val="75000"/>
                </a:schemeClr>
              </a:solidFill>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3314" name="Title 1"/>
          <p:cNvSpPr>
            <a:spLocks noGrp="1"/>
          </p:cNvSpPr>
          <p:nvPr>
            <p:ph type="title"/>
          </p:nvPr>
        </p:nvSpPr>
        <p:spPr/>
        <p:txBody>
          <a:bodyPr/>
          <a:lstStyle/>
          <a:p>
            <a:r>
              <a:rPr lang="en-ID" dirty="0" smtClean="0">
                <a:solidFill>
                  <a:schemeClr val="accent1">
                    <a:lumMod val="75000"/>
                  </a:schemeClr>
                </a:solidFill>
                <a:effectLst>
                  <a:outerShdw blurRad="38100" dist="38100" dir="2700000" algn="tl">
                    <a:srgbClr val="000000">
                      <a:alpha val="43137"/>
                    </a:srgbClr>
                  </a:outerShdw>
                </a:effectLst>
              </a:rPr>
              <a:t>1. </a:t>
            </a:r>
            <a:r>
              <a:rPr lang="id-ID" dirty="0" smtClean="0">
                <a:solidFill>
                  <a:schemeClr val="accent1">
                    <a:lumMod val="75000"/>
                  </a:schemeClr>
                </a:solidFill>
                <a:effectLst>
                  <a:outerShdw blurRad="38100" dist="38100" dir="2700000" algn="tl">
                    <a:srgbClr val="000000">
                      <a:alpha val="43137"/>
                    </a:srgbClr>
                  </a:outerShdw>
                </a:effectLst>
              </a:rPr>
              <a:t>Diskriminasi Sosial</a:t>
            </a:r>
            <a:endParaRPr lang="en-US" dirty="0" smtClean="0">
              <a:solidFill>
                <a:schemeClr val="accent1">
                  <a:lumMod val="75000"/>
                </a:schemeClr>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nvPr>
        </p:nvGraphicFramePr>
        <p:xfrm>
          <a:off x="467544" y="1556793"/>
          <a:ext cx="6984776" cy="345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1">
                    <a:lumMod val="75000"/>
                  </a:schemeClr>
                </a:solidFill>
                <a:effectLst>
                  <a:outerShdw blurRad="38100" dist="38100" dir="2700000" algn="tl">
                    <a:srgbClr val="000000">
                      <a:alpha val="43137"/>
                    </a:srgbClr>
                  </a:outerShdw>
                </a:effectLst>
              </a:rPr>
              <a:t>2. Kecemburuan Sosial</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576" y="1600201"/>
            <a:ext cx="7416824" cy="1252736"/>
          </a:xfrm>
          <a:ln w="28575">
            <a:solidFill>
              <a:srgbClr val="00B050"/>
            </a:solidFill>
            <a:prstDash val="dash"/>
          </a:ln>
        </p:spPr>
        <p:txBody>
          <a:bodyPr>
            <a:normAutofit lnSpcReduction="10000"/>
          </a:bodyPr>
          <a:lstStyle/>
          <a:p>
            <a:pPr algn="ctr">
              <a:buNone/>
            </a:pPr>
            <a:r>
              <a:rPr lang="en-ID" sz="4000" b="1" dirty="0" smtClean="0">
                <a:solidFill>
                  <a:srgbClr val="0070C0"/>
                </a:solidFill>
              </a:rPr>
              <a:t>A</a:t>
            </a:r>
            <a:r>
              <a:rPr lang="en-ID" dirty="0" smtClean="0"/>
              <a:t>pa</a:t>
            </a:r>
            <a:r>
              <a:rPr lang="en-ID" sz="4000" b="1" dirty="0" smtClean="0">
                <a:solidFill>
                  <a:srgbClr val="0070C0"/>
                </a:solidFill>
              </a:rPr>
              <a:t> </a:t>
            </a:r>
            <a:r>
              <a:rPr lang="en-ID" dirty="0" smtClean="0"/>
              <a:t>yang dimaksud dengan </a:t>
            </a:r>
          </a:p>
          <a:p>
            <a:pPr algn="ctr">
              <a:buNone/>
            </a:pPr>
            <a:r>
              <a:rPr lang="en-ID" b="1" dirty="0" smtClean="0">
                <a:solidFill>
                  <a:srgbClr val="0070C0"/>
                </a:solidFill>
              </a:rPr>
              <a:t>kecemburuan sosial</a:t>
            </a:r>
            <a:r>
              <a:rPr lang="en-ID" dirty="0" smtClean="0"/>
              <a:t>? </a:t>
            </a:r>
            <a:endParaRPr lang="en-US" dirty="0"/>
          </a:p>
        </p:txBody>
      </p:sp>
      <p:sp>
        <p:nvSpPr>
          <p:cNvPr id="7" name="Rounded Rectangle 6"/>
          <p:cNvSpPr/>
          <p:nvPr/>
        </p:nvSpPr>
        <p:spPr>
          <a:xfrm>
            <a:off x="683568" y="3284984"/>
            <a:ext cx="7776864" cy="2304256"/>
          </a:xfrm>
          <a:prstGeom prst="roundRect">
            <a:avLst/>
          </a:prstGeom>
          <a:solidFill>
            <a:srgbClr val="125CB3">
              <a:alpha val="81000"/>
            </a:srgbClr>
          </a:solidFill>
          <a:ln>
            <a:solidFill>
              <a:srgbClr val="06C3C1"/>
            </a:solidFill>
          </a:ln>
          <a:effectLst>
            <a:glow rad="1016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just"/>
            <a:r>
              <a:rPr lang="id-ID" sz="2800" b="1" dirty="0" smtClean="0"/>
              <a:t>Ke</a:t>
            </a:r>
            <a:r>
              <a:rPr lang="en-ID" sz="2800" b="1" dirty="0" smtClean="0"/>
              <a:t>cemburuan</a:t>
            </a:r>
            <a:r>
              <a:rPr lang="id-ID" sz="2800" b="1" dirty="0" smtClean="0"/>
              <a:t> sosial </a:t>
            </a:r>
            <a:r>
              <a:rPr lang="id-ID" sz="2800" dirty="0" smtClean="0"/>
              <a:t>merupakan </a:t>
            </a:r>
            <a:r>
              <a:rPr lang="en-ID" sz="2800" dirty="0" smtClean="0"/>
              <a:t>kondisi munculnya  perasaan tidak suka dari salah satu kelompok/kelas karena adanya perbedaan-perbedaan dalam kehidupan bermasyarakat.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6386" name="Title 1"/>
          <p:cNvSpPr>
            <a:spLocks noGrp="1"/>
          </p:cNvSpPr>
          <p:nvPr>
            <p:ph type="title"/>
          </p:nvPr>
        </p:nvSpPr>
        <p:spPr/>
        <p:txBody>
          <a:bodyPr/>
          <a:lstStyle/>
          <a:p>
            <a:r>
              <a:rPr lang="en-ID" dirty="0" smtClean="0">
                <a:solidFill>
                  <a:schemeClr val="accent1">
                    <a:lumMod val="75000"/>
                  </a:schemeClr>
                </a:solidFill>
                <a:effectLst>
                  <a:outerShdw blurRad="38100" dist="38100" dir="2700000" algn="tl">
                    <a:srgbClr val="000000">
                      <a:alpha val="43137"/>
                    </a:srgbClr>
                  </a:outerShdw>
                </a:effectLst>
              </a:rPr>
              <a:t>3. </a:t>
            </a:r>
            <a:r>
              <a:rPr lang="id-ID" dirty="0" smtClean="0">
                <a:solidFill>
                  <a:schemeClr val="accent1">
                    <a:lumMod val="75000"/>
                  </a:schemeClr>
                </a:solidFill>
                <a:effectLst>
                  <a:outerShdw blurRad="38100" dist="38100" dir="2700000" algn="tl">
                    <a:srgbClr val="000000">
                      <a:alpha val="43137"/>
                    </a:srgbClr>
                  </a:outerShdw>
                </a:effectLst>
              </a:rPr>
              <a:t>Monopoli Kekuasaan</a:t>
            </a:r>
            <a:endParaRPr lang="en-US" dirty="0" smtClean="0">
              <a:solidFill>
                <a:schemeClr val="accent1">
                  <a:lumMod val="75000"/>
                </a:schemeClr>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860032" y="4293096"/>
            <a:ext cx="4040188" cy="453727"/>
          </a:xfrm>
        </p:spPr>
        <p:txBody>
          <a:bodyPr>
            <a:normAutofit fontScale="55000" lnSpcReduction="20000"/>
          </a:bodyPr>
          <a:lstStyle/>
          <a:p>
            <a:r>
              <a:rPr lang="id-ID" dirty="0" smtClean="0"/>
              <a:t>Sumber</a:t>
            </a:r>
            <a:r>
              <a:rPr lang="id-ID" i="1" dirty="0" smtClean="0"/>
              <a:t>: </a:t>
            </a:r>
            <a:r>
              <a:rPr lang="id-ID" b="0" i="1" dirty="0" smtClean="0"/>
              <a:t>http://sentananews.com/news/suara-kita/monopoli-politik-15649</a:t>
            </a:r>
            <a:endParaRPr lang="en-US" b="0" i="1" dirty="0"/>
          </a:p>
        </p:txBody>
      </p:sp>
      <p:pic>
        <p:nvPicPr>
          <p:cNvPr id="6" name="Content Placeholder 5" descr="monpoli.jpg"/>
          <p:cNvPicPr>
            <a:picLocks noGrp="1" noChangeAspect="1"/>
          </p:cNvPicPr>
          <p:nvPr>
            <p:ph sz="half" idx="2"/>
          </p:nvPr>
        </p:nvPicPr>
        <p:blipFill>
          <a:blip r:embed="rId3" cstate="print"/>
          <a:stretch>
            <a:fillRect/>
          </a:stretch>
        </p:blipFill>
        <p:spPr>
          <a:xfrm>
            <a:off x="4788024" y="1844824"/>
            <a:ext cx="3528392" cy="2122133"/>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388" name="Content Placeholder 4"/>
          <p:cNvSpPr>
            <a:spLocks noGrp="1"/>
          </p:cNvSpPr>
          <p:nvPr>
            <p:ph sz="quarter" idx="4"/>
          </p:nvPr>
        </p:nvSpPr>
        <p:spPr>
          <a:xfrm>
            <a:off x="251520" y="1556792"/>
            <a:ext cx="4041775" cy="3951288"/>
          </a:xfrm>
          <a:ln>
            <a:solidFill>
              <a:srgbClr val="92D050"/>
            </a:solidFill>
          </a:ln>
        </p:spPr>
        <p:txBody>
          <a:bodyPr/>
          <a:lstStyle/>
          <a:p>
            <a:pPr marL="0" indent="0">
              <a:buFont typeface="Arial" charset="0"/>
              <a:buNone/>
            </a:pPr>
            <a:r>
              <a:rPr lang="id-ID" sz="4000" b="1" dirty="0" smtClean="0">
                <a:solidFill>
                  <a:srgbClr val="00B0F0"/>
                </a:solidFill>
              </a:rPr>
              <a:t>M</a:t>
            </a:r>
            <a:r>
              <a:rPr lang="id-ID" sz="2400" dirty="0" smtClean="0"/>
              <a:t>asyarakat yang mengalami ketimpangan sosial sering menjadi objek penguasaan kelompok lain.  Penguasaan oleh kelompok lain inilah yang disebut dengan monopoli. Sebagai contoh, penguasaan pemilik modal terhadap kelompok buruh.</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8">
                                            <p:bg/>
                                          </p:spTgt>
                                        </p:tgtEl>
                                        <p:attrNameLst>
                                          <p:attrName>style.visibility</p:attrName>
                                        </p:attrNameLst>
                                      </p:cBhvr>
                                      <p:to>
                                        <p:strVal val="visible"/>
                                      </p:to>
                                    </p:set>
                                    <p:anim to="" calcmode="lin" valueType="num">
                                      <p:cBhvr>
                                        <p:cTn id="7" dur="1" fill="hold"/>
                                        <p:tgtEl>
                                          <p:spTgt spid="16388">
                                            <p:bg/>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 to="" calcmode="lin" valueType="num">
                                      <p:cBhvr>
                                        <p:cTn id="10" dur="1" fill="hold"/>
                                        <p:tgtEl>
                                          <p:spTgt spid="16388">
                                            <p:txEl>
                                              <p:pRg st="0" end="0"/>
                                            </p:txEl>
                                          </p:spTgt>
                                        </p:tgtEl>
                                        <p:attrNameLst>
                                          <p:attrName/>
                                        </p:attrNameLst>
                                      </p:cBhvr>
                                    </p:anim>
                                  </p:childTnLst>
                                </p:cTn>
                              </p:par>
                            </p:childTnLst>
                          </p:cTn>
                        </p:par>
                        <p:par>
                          <p:cTn id="11" fill="hold">
                            <p:stCondLst>
                              <p:cond delay="0"/>
                            </p:stCondLst>
                            <p:childTnLst>
                              <p:par>
                                <p:cTn id="12" presetID="7" presetClass="entr" presetSubtype="4"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10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388" grpId="0" uiExpand="1"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7410" name="Title 1"/>
          <p:cNvSpPr>
            <a:spLocks noGrp="1"/>
          </p:cNvSpPr>
          <p:nvPr>
            <p:ph type="title"/>
          </p:nvPr>
        </p:nvSpPr>
        <p:spPr>
          <a:xfrm>
            <a:off x="467544" y="260648"/>
            <a:ext cx="8229600" cy="1143000"/>
          </a:xfrm>
        </p:spPr>
        <p:txBody>
          <a:bodyPr/>
          <a:lstStyle/>
          <a:p>
            <a:r>
              <a:rPr lang="en-ID" dirty="0" smtClean="0">
                <a:solidFill>
                  <a:schemeClr val="accent1">
                    <a:lumMod val="75000"/>
                  </a:schemeClr>
                </a:solidFill>
                <a:effectLst>
                  <a:outerShdw blurRad="38100" dist="38100" dir="2700000" algn="tl">
                    <a:srgbClr val="000000">
                      <a:alpha val="43137"/>
                    </a:srgbClr>
                  </a:outerShdw>
                </a:effectLst>
              </a:rPr>
              <a:t>4. </a:t>
            </a:r>
            <a:r>
              <a:rPr lang="id-ID" dirty="0" smtClean="0">
                <a:solidFill>
                  <a:schemeClr val="accent1">
                    <a:lumMod val="75000"/>
                  </a:schemeClr>
                </a:solidFill>
                <a:effectLst>
                  <a:outerShdw blurRad="38100" dist="38100" dir="2700000" algn="tl">
                    <a:srgbClr val="000000">
                      <a:alpha val="43137"/>
                    </a:srgbClr>
                  </a:outerShdw>
                </a:effectLst>
              </a:rPr>
              <a:t>Konflik Sosial</a:t>
            </a:r>
            <a:endParaRPr lang="en-US" dirty="0" smtClean="0">
              <a:solidFill>
                <a:schemeClr val="accent1">
                  <a:lumMod val="75000"/>
                </a:schemeClr>
              </a:solidFill>
              <a:effectLst>
                <a:outerShdw blurRad="38100" dist="38100" dir="2700000" algn="tl">
                  <a:srgbClr val="000000">
                    <a:alpha val="43137"/>
                  </a:srgbClr>
                </a:outerShdw>
              </a:effectLst>
            </a:endParaRPr>
          </a:p>
        </p:txBody>
      </p:sp>
      <p:sp>
        <p:nvSpPr>
          <p:cNvPr id="17411" name="Content Placeholder 4"/>
          <p:cNvSpPr>
            <a:spLocks noGrp="1"/>
          </p:cNvSpPr>
          <p:nvPr>
            <p:ph sz="half" idx="2"/>
          </p:nvPr>
        </p:nvSpPr>
        <p:spPr>
          <a:xfrm>
            <a:off x="467544" y="1772816"/>
            <a:ext cx="7776864" cy="750069"/>
          </a:xfrm>
          <a:ln w="28575">
            <a:solidFill>
              <a:srgbClr val="00B050"/>
            </a:solidFill>
          </a:ln>
        </p:spPr>
        <p:txBody>
          <a:bodyPr>
            <a:normAutofit fontScale="77500" lnSpcReduction="20000"/>
          </a:bodyPr>
          <a:lstStyle/>
          <a:p>
            <a:pPr marL="0" indent="0">
              <a:buFont typeface="Arial" charset="0"/>
              <a:buNone/>
            </a:pPr>
            <a:r>
              <a:rPr lang="en-ID" sz="4000" b="1" dirty="0" smtClean="0">
                <a:solidFill>
                  <a:srgbClr val="125CB3"/>
                </a:solidFill>
              </a:rPr>
              <a:t>K</a:t>
            </a:r>
            <a:r>
              <a:rPr lang="en-ID" sz="2800" dirty="0" smtClean="0"/>
              <a:t>etimpangan sosial mengandung benih penyebab konflik. Suatu konflik dicirikan sebagai berikut.</a:t>
            </a:r>
          </a:p>
          <a:p>
            <a:pPr marL="0" indent="0">
              <a:buFont typeface="Arial" charset="0"/>
              <a:buNone/>
            </a:pPr>
            <a:endParaRPr lang="en-ID" sz="2000" dirty="0" smtClean="0"/>
          </a:p>
          <a:p>
            <a:pPr>
              <a:buFont typeface="Arial" charset="0"/>
              <a:buNone/>
            </a:pPr>
            <a:endParaRPr lang="en-US" sz="2000" dirty="0" smtClean="0"/>
          </a:p>
        </p:txBody>
      </p:sp>
      <p:graphicFrame>
        <p:nvGraphicFramePr>
          <p:cNvPr id="11" name="Diagram 10"/>
          <p:cNvGraphicFramePr/>
          <p:nvPr/>
        </p:nvGraphicFramePr>
        <p:xfrm>
          <a:off x="611560" y="2708920"/>
          <a:ext cx="720080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anim calcmode="lin" valueType="num">
                                      <p:cBhvr>
                                        <p:cTn id="7" dur="500" fill="hold"/>
                                        <p:tgtEl>
                                          <p:spTgt spid="17411">
                                            <p:bg/>
                                          </p:spTgt>
                                        </p:tgtEl>
                                        <p:attrNameLst>
                                          <p:attrName>ppt_w</p:attrName>
                                        </p:attrNameLst>
                                      </p:cBhvr>
                                      <p:tavLst>
                                        <p:tav tm="0">
                                          <p:val>
                                            <p:fltVal val="0"/>
                                          </p:val>
                                        </p:tav>
                                        <p:tav tm="100000">
                                          <p:val>
                                            <p:strVal val="#ppt_w"/>
                                          </p:val>
                                        </p:tav>
                                      </p:tavLst>
                                    </p:anim>
                                    <p:anim calcmode="lin" valueType="num">
                                      <p:cBhvr>
                                        <p:cTn id="8" dur="500" fill="hold"/>
                                        <p:tgtEl>
                                          <p:spTgt spid="17411">
                                            <p:bg/>
                                          </p:spTgt>
                                        </p:tgtEl>
                                        <p:attrNameLst>
                                          <p:attrName>ppt_h</p:attrName>
                                        </p:attrNameLst>
                                      </p:cBhvr>
                                      <p:tavLst>
                                        <p:tav tm="0">
                                          <p:val>
                                            <p:fltVal val="0"/>
                                          </p:val>
                                        </p:tav>
                                        <p:tav tm="100000">
                                          <p:val>
                                            <p:strVal val="#ppt_h"/>
                                          </p:val>
                                        </p:tav>
                                      </p:tavLst>
                                    </p:anim>
                                    <p:animEffect transition="in" filter="fade">
                                      <p:cBhvr>
                                        <p:cTn id="9" dur="500"/>
                                        <p:tgtEl>
                                          <p:spTgt spid="17411">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p:cTn id="12"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74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animBg="1"/>
      <p:bldGraphic spid="11"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8434" name="Title 4"/>
          <p:cNvSpPr>
            <a:spLocks noGrp="1"/>
          </p:cNvSpPr>
          <p:nvPr>
            <p:ph type="title"/>
          </p:nvPr>
        </p:nvSpPr>
        <p:spPr/>
        <p:txBody>
          <a:bodyPr>
            <a:noAutofit/>
          </a:bodyPr>
          <a:lstStyle/>
          <a:p>
            <a:r>
              <a:rPr lang="id-ID" dirty="0" smtClean="0">
                <a:solidFill>
                  <a:schemeClr val="accent1">
                    <a:lumMod val="75000"/>
                  </a:schemeClr>
                </a:solidFill>
                <a:effectLst>
                  <a:outerShdw blurRad="38100" dist="38100" dir="2700000" algn="tl">
                    <a:srgbClr val="000000">
                      <a:alpha val="43137"/>
                    </a:srgbClr>
                  </a:outerShdw>
                </a:effectLst>
              </a:rPr>
              <a:t>D. Berbagai Sikap Kritis dalam Menghadapi Ketimpangan Sosial</a:t>
            </a:r>
            <a:endParaRPr lang="en-US" dirty="0" smtClean="0">
              <a:solidFill>
                <a:schemeClr val="accent1">
                  <a:lumMod val="75000"/>
                </a:schemeClr>
              </a:solidFill>
              <a:effectLst>
                <a:outerShdw blurRad="38100" dist="38100" dir="2700000" algn="tl">
                  <a:srgbClr val="000000">
                    <a:alpha val="43137"/>
                  </a:srgbClr>
                </a:outerShdw>
              </a:effectLst>
            </a:endParaRPr>
          </a:p>
        </p:txBody>
      </p:sp>
      <p:sp>
        <p:nvSpPr>
          <p:cNvPr id="5" name="Pentagon 4"/>
          <p:cNvSpPr/>
          <p:nvPr/>
        </p:nvSpPr>
        <p:spPr>
          <a:xfrm>
            <a:off x="827584" y="2132856"/>
            <a:ext cx="6553200" cy="576262"/>
          </a:xfrm>
          <a:prstGeom prst="homePlate">
            <a:avLst/>
          </a:prstGeom>
          <a:solidFill>
            <a:srgbClr val="FFA149"/>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900113" indent="-900113" fontAlgn="auto">
              <a:spcBef>
                <a:spcPts val="0"/>
              </a:spcBef>
              <a:spcAft>
                <a:spcPts val="0"/>
              </a:spcAft>
              <a:defRPr/>
            </a:pPr>
            <a:r>
              <a:rPr lang="en-ID" sz="2800" dirty="0">
                <a:solidFill>
                  <a:schemeClr val="tx1"/>
                </a:solidFill>
                <a:latin typeface="+mj-lt"/>
              </a:rPr>
              <a:t>1. </a:t>
            </a:r>
            <a:r>
              <a:rPr lang="en-ID" sz="2800" dirty="0" smtClean="0">
                <a:solidFill>
                  <a:schemeClr val="tx1"/>
                </a:solidFill>
                <a:latin typeface="+mj-lt"/>
              </a:rPr>
              <a:t>Menjaga Komunikasi Sosial</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6" name="Pentagon 5"/>
          <p:cNvSpPr/>
          <p:nvPr/>
        </p:nvSpPr>
        <p:spPr>
          <a:xfrm>
            <a:off x="827584" y="2852936"/>
            <a:ext cx="6553200" cy="576262"/>
          </a:xfrm>
          <a:prstGeom prst="homePlate">
            <a:avLst/>
          </a:prstGeom>
          <a:solidFill>
            <a:srgbClr val="FFE289"/>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900113" indent="-900113" fontAlgn="auto">
              <a:spcBef>
                <a:spcPts val="0"/>
              </a:spcBef>
              <a:spcAft>
                <a:spcPts val="0"/>
              </a:spcAft>
              <a:defRPr/>
            </a:pPr>
            <a:r>
              <a:rPr lang="en-ID" sz="2800" dirty="0" smtClean="0">
                <a:solidFill>
                  <a:schemeClr val="tx1"/>
                </a:solidFill>
                <a:latin typeface="+mj-lt"/>
              </a:rPr>
              <a:t>2. Toleransi dan Menghargai Perbedaan</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8" name="Pentagon 7"/>
          <p:cNvSpPr/>
          <p:nvPr/>
        </p:nvSpPr>
        <p:spPr>
          <a:xfrm>
            <a:off x="827584" y="3573016"/>
            <a:ext cx="6624736" cy="648072"/>
          </a:xfrm>
          <a:prstGeom prst="homePlate">
            <a:avLst/>
          </a:prstGeom>
          <a:solidFill>
            <a:srgbClr val="FFB781"/>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smtClean="0">
                <a:solidFill>
                  <a:schemeClr val="tx1"/>
                </a:solidFill>
                <a:latin typeface="+mj-lt"/>
              </a:rPr>
              <a:t>3. Sikap Empati Sosial</a:t>
            </a:r>
            <a:endParaRPr lang="en-US" sz="2800" dirty="0">
              <a:solidFill>
                <a:schemeClr val="tx1"/>
              </a:solidFill>
              <a:latin typeface="+mj-lt"/>
            </a:endParaRPr>
          </a:p>
          <a:p>
            <a:pPr algn="ctr" fontAlgn="auto">
              <a:spcBef>
                <a:spcPts val="0"/>
              </a:spcBef>
              <a:spcAft>
                <a:spcPts val="0"/>
              </a:spcAft>
              <a:defRPr/>
            </a:pPr>
            <a:endParaRPr lang="en-US" dirty="0"/>
          </a:p>
        </p:txBody>
      </p:sp>
      <p:sp>
        <p:nvSpPr>
          <p:cNvPr id="9" name="Pentagon 8"/>
          <p:cNvSpPr/>
          <p:nvPr/>
        </p:nvSpPr>
        <p:spPr>
          <a:xfrm>
            <a:off x="827584" y="4365104"/>
            <a:ext cx="6696744" cy="648072"/>
          </a:xfrm>
          <a:prstGeom prst="homePlate">
            <a:avLst/>
          </a:prstGeom>
          <a:solidFill>
            <a:srgbClr val="B197AA"/>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marL="449263" indent="-449263" fontAlgn="auto">
              <a:spcBef>
                <a:spcPts val="0"/>
              </a:spcBef>
              <a:spcAft>
                <a:spcPts val="0"/>
              </a:spcAft>
              <a:defRPr/>
            </a:pPr>
            <a:r>
              <a:rPr lang="en-ID" sz="2800" dirty="0">
                <a:solidFill>
                  <a:schemeClr val="tx1"/>
                </a:solidFill>
                <a:latin typeface="+mj-lt"/>
              </a:rPr>
              <a:t>4</a:t>
            </a:r>
            <a:r>
              <a:rPr lang="en-ID" sz="2800" dirty="0" smtClean="0">
                <a:solidFill>
                  <a:schemeClr val="tx1"/>
                </a:solidFill>
                <a:latin typeface="+mj-lt"/>
              </a:rPr>
              <a:t>. Sikap Filantropi Sosial</a:t>
            </a:r>
            <a:endParaRPr lang="en-US" sz="2800" dirty="0">
              <a:solidFill>
                <a:schemeClr val="tx1"/>
              </a:solidFill>
              <a:latin typeface="+mj-lt"/>
            </a:endParaRPr>
          </a:p>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4" name="Title 1"/>
          <p:cNvSpPr>
            <a:spLocks noGrp="1"/>
          </p:cNvSpPr>
          <p:nvPr>
            <p:ph type="title"/>
          </p:nvPr>
        </p:nvSpPr>
        <p:spPr/>
        <p:txBody>
          <a:bodyPr>
            <a:normAutofit fontScale="90000"/>
          </a:bodyPr>
          <a:lstStyle/>
          <a:p>
            <a:r>
              <a:rPr lang="en-ID" dirty="0" smtClean="0">
                <a:solidFill>
                  <a:schemeClr val="tx1">
                    <a:lumMod val="65000"/>
                    <a:lumOff val="35000"/>
                  </a:schemeClr>
                </a:solidFill>
                <a:effectLst>
                  <a:outerShdw blurRad="38100" dist="38100" dir="2700000" algn="tl">
                    <a:srgbClr val="000000">
                      <a:alpha val="43137"/>
                    </a:srgbClr>
                  </a:outerShdw>
                </a:effectLst>
              </a:rPr>
              <a:t>2. </a:t>
            </a:r>
            <a:r>
              <a:rPr lang="id-ID" dirty="0" smtClean="0">
                <a:solidFill>
                  <a:schemeClr val="tx1">
                    <a:lumMod val="65000"/>
                    <a:lumOff val="35000"/>
                  </a:schemeClr>
                </a:solidFill>
                <a:effectLst>
                  <a:outerShdw blurRad="38100" dist="38100" dir="2700000" algn="tl">
                    <a:srgbClr val="000000">
                      <a:alpha val="43137"/>
                    </a:srgbClr>
                  </a:outerShdw>
                </a:effectLst>
              </a:rPr>
              <a:t>Faktor Penyebab Perubahan Sosial</a:t>
            </a:r>
            <a:endParaRPr lang="en-US" dirty="0">
              <a:solidFill>
                <a:schemeClr val="tx1">
                  <a:lumMod val="65000"/>
                  <a:lumOff val="35000"/>
                </a:schemeClr>
              </a:solidFill>
              <a:effectLst>
                <a:outerShdw blurRad="38100" dist="38100" dir="2700000" algn="tl">
                  <a:srgbClr val="000000">
                    <a:alpha val="43137"/>
                  </a:srgbClr>
                </a:outerShdw>
              </a:effectLst>
            </a:endParaRPr>
          </a:p>
        </p:txBody>
      </p:sp>
      <p:graphicFrame>
        <p:nvGraphicFramePr>
          <p:cNvPr id="5" name="Content Placeholder 3"/>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19458" name="Title 1"/>
          <p:cNvSpPr>
            <a:spLocks noGrp="1"/>
          </p:cNvSpPr>
          <p:nvPr>
            <p:ph type="title"/>
          </p:nvPr>
        </p:nvSpPr>
        <p:spPr/>
        <p:txBody>
          <a:bodyPr/>
          <a:lstStyle/>
          <a:p>
            <a:r>
              <a:rPr lang="en-ID" dirty="0" smtClean="0">
                <a:solidFill>
                  <a:schemeClr val="accent1">
                    <a:lumMod val="75000"/>
                  </a:schemeClr>
                </a:solidFill>
                <a:effectLst>
                  <a:outerShdw blurRad="38100" dist="38100" dir="2700000" algn="tl">
                    <a:srgbClr val="000000">
                      <a:alpha val="43137"/>
                    </a:srgbClr>
                  </a:outerShdw>
                </a:effectLst>
              </a:rPr>
              <a:t>1. </a:t>
            </a:r>
            <a:r>
              <a:rPr lang="id-ID" dirty="0" smtClean="0">
                <a:solidFill>
                  <a:schemeClr val="accent1">
                    <a:lumMod val="75000"/>
                  </a:schemeClr>
                </a:solidFill>
                <a:effectLst>
                  <a:outerShdw blurRad="38100" dist="38100" dir="2700000" algn="tl">
                    <a:srgbClr val="000000">
                      <a:alpha val="43137"/>
                    </a:srgbClr>
                  </a:outerShdw>
                </a:effectLst>
              </a:rPr>
              <a:t>Menjaga Komunikasi Sosial</a:t>
            </a:r>
            <a:endParaRPr lang="en-US" dirty="0" smtClean="0">
              <a:solidFill>
                <a:schemeClr val="accent1">
                  <a:lumMod val="75000"/>
                </a:schemeClr>
              </a:solidFill>
              <a:effectLst>
                <a:outerShdw blurRad="38100" dist="38100" dir="2700000" algn="tl">
                  <a:srgbClr val="000000">
                    <a:alpha val="43137"/>
                  </a:srgbClr>
                </a:outerShdw>
              </a:effectLst>
            </a:endParaRPr>
          </a:p>
        </p:txBody>
      </p:sp>
      <p:sp>
        <p:nvSpPr>
          <p:cNvPr id="15" name="TextBox 14"/>
          <p:cNvSpPr txBox="1"/>
          <p:nvPr/>
        </p:nvSpPr>
        <p:spPr>
          <a:xfrm>
            <a:off x="755576" y="1628800"/>
            <a:ext cx="7488832" cy="1384995"/>
          </a:xfrm>
          <a:prstGeom prst="rect">
            <a:avLst/>
          </a:prstGeom>
          <a:noFill/>
          <a:ln w="19050">
            <a:solidFill>
              <a:srgbClr val="00B050"/>
            </a:solidFill>
          </a:ln>
          <a:effectLst>
            <a:glow rad="101600">
              <a:schemeClr val="accent3">
                <a:satMod val="175000"/>
                <a:alpha val="40000"/>
              </a:schemeClr>
            </a:glow>
          </a:effectLst>
        </p:spPr>
        <p:txBody>
          <a:bodyPr wrap="square" rtlCol="0">
            <a:spAutoFit/>
          </a:bodyPr>
          <a:lstStyle/>
          <a:p>
            <a:pPr lvl="0" algn="just"/>
            <a:r>
              <a:rPr lang="id-ID" sz="3600" b="1" dirty="0" smtClean="0">
                <a:solidFill>
                  <a:schemeClr val="tx2">
                    <a:lumMod val="60000"/>
                    <a:lumOff val="40000"/>
                  </a:schemeClr>
                </a:solidFill>
              </a:rPr>
              <a:t>M</a:t>
            </a:r>
            <a:r>
              <a:rPr lang="id-ID" sz="2400" dirty="0" smtClean="0"/>
              <a:t>elalui komunikasi sosial, masyarakat dapat menghilangkan sekat </a:t>
            </a:r>
            <a:r>
              <a:rPr lang="en-ID" sz="2400" dirty="0" smtClean="0"/>
              <a:t>dan </a:t>
            </a:r>
            <a:r>
              <a:rPr lang="id-ID" sz="2400" dirty="0" smtClean="0"/>
              <a:t>dapat terhindar dari prasangka, stereotip, kecemburuan sosial, dan konflik sosial</a:t>
            </a:r>
            <a:endParaRPr lang="en-US" sz="2400" dirty="0" smtClean="0"/>
          </a:p>
        </p:txBody>
      </p:sp>
      <p:pic>
        <p:nvPicPr>
          <p:cNvPr id="18" name="Picture 17" descr="pengertian-komunikasi.jpg"/>
          <p:cNvPicPr>
            <a:picLocks noChangeAspect="1"/>
          </p:cNvPicPr>
          <p:nvPr/>
        </p:nvPicPr>
        <p:blipFill>
          <a:blip r:embed="rId3" cstate="print"/>
          <a:stretch>
            <a:fillRect/>
          </a:stretch>
        </p:blipFill>
        <p:spPr>
          <a:xfrm>
            <a:off x="683568" y="3284984"/>
            <a:ext cx="3969246" cy="2648193"/>
          </a:xfrm>
          <a:prstGeom prst="rect">
            <a:avLst/>
          </a:prstGeom>
        </p:spPr>
      </p:pic>
      <p:sp>
        <p:nvSpPr>
          <p:cNvPr id="19" name="Text Placeholder 4"/>
          <p:cNvSpPr txBox="1">
            <a:spLocks/>
          </p:cNvSpPr>
          <p:nvPr/>
        </p:nvSpPr>
        <p:spPr>
          <a:xfrm>
            <a:off x="179512" y="6021288"/>
            <a:ext cx="4040188" cy="453727"/>
          </a:xfrm>
          <a:prstGeom prst="rect">
            <a:avLst/>
          </a:prstGeom>
        </p:spPr>
        <p:txBody>
          <a:bodyPr vert="horz" lIns="91440" tIns="45720" rIns="91440" bIns="45720" rtlCol="0">
            <a:normAutofit/>
          </a:bodyPr>
          <a:lstStyle/>
          <a:p>
            <a:pPr lvl="0">
              <a:spcBef>
                <a:spcPct val="20000"/>
              </a:spcBef>
            </a:pPr>
            <a:r>
              <a:rPr kumimoji="0" lang="id-ID" sz="1400" b="0" i="0" u="none" strike="noStrike" kern="1200" cap="none" spc="0" normalizeH="0" baseline="0" noProof="0" dirty="0" smtClean="0">
                <a:ln>
                  <a:noFill/>
                </a:ln>
                <a:solidFill>
                  <a:schemeClr val="tx1"/>
                </a:solidFill>
                <a:effectLst/>
                <a:uLnTx/>
                <a:uFillTx/>
                <a:latin typeface="+mn-lt"/>
                <a:ea typeface="+mn-ea"/>
                <a:cs typeface="+mn-cs"/>
              </a:rPr>
              <a:t>Sumber</a:t>
            </a:r>
            <a:r>
              <a:rPr lang="en-ID" sz="1400" dirty="0" smtClean="0"/>
              <a:t> gambar</a:t>
            </a:r>
            <a:r>
              <a:rPr lang="id-ID" sz="1400" i="1" dirty="0" smtClean="0"/>
              <a:t>: https://tinyurl.com/y5mzofxl</a:t>
            </a:r>
            <a:endParaRPr kumimoji="0" lang="en-US" sz="1400" b="0" i="1" u="none" strike="noStrike" kern="1200" cap="none" spc="0" normalizeH="0" baseline="0" noProof="0" dirty="0">
              <a:ln>
                <a:noFill/>
              </a:ln>
              <a:solidFill>
                <a:schemeClr val="tx1"/>
              </a:solidFill>
              <a:effectLst/>
              <a:uLnTx/>
              <a:uFillTx/>
              <a:latin typeface="+mn-lt"/>
              <a:ea typeface="+mn-ea"/>
              <a:cs typeface="+mn-cs"/>
            </a:endParaRPr>
          </a:p>
        </p:txBody>
      </p:sp>
      <p:sp>
        <p:nvSpPr>
          <p:cNvPr id="24" name="Bent Arrow 23"/>
          <p:cNvSpPr/>
          <p:nvPr/>
        </p:nvSpPr>
        <p:spPr>
          <a:xfrm rot="10800000">
            <a:off x="4572000" y="3140968"/>
            <a:ext cx="1512168" cy="1656184"/>
          </a:xfrm>
          <a:prstGeom prst="ben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22" presetClass="entr" presetSubtype="4" fill="hold" grpId="0" nodeType="withEffect">
                                  <p:stCondLst>
                                    <p:cond delay="10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15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42" presetClass="entr" presetSubtype="0" fill="hold" grpId="1" nodeType="withEffect">
                                  <p:stCondLst>
                                    <p:cond delay="150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1000"/>
                                        <p:tgtEl>
                                          <p:spTgt spid="19">
                                            <p:txEl>
                                              <p:pRg st="0" end="0"/>
                                            </p:txEl>
                                          </p:spTgt>
                                        </p:tgtEl>
                                      </p:cBhvr>
                                    </p:animEffect>
                                    <p:anim calcmode="lin" valueType="num">
                                      <p:cBhvr>
                                        <p:cTn id="1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1" build="allAtOnce"/>
      <p:bldP spid="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0482" name="Title 1"/>
          <p:cNvSpPr>
            <a:spLocks noGrp="1"/>
          </p:cNvSpPr>
          <p:nvPr>
            <p:ph type="title"/>
          </p:nvPr>
        </p:nvSpPr>
        <p:spPr/>
        <p:txBody>
          <a:bodyPr>
            <a:normAutofit fontScale="90000"/>
          </a:bodyPr>
          <a:lstStyle/>
          <a:p>
            <a:r>
              <a:rPr lang="en-ID" dirty="0" smtClean="0">
                <a:solidFill>
                  <a:schemeClr val="accent1">
                    <a:lumMod val="75000"/>
                  </a:schemeClr>
                </a:solidFill>
                <a:effectLst>
                  <a:outerShdw blurRad="38100" dist="38100" dir="2700000" algn="tl">
                    <a:srgbClr val="000000">
                      <a:alpha val="43137"/>
                    </a:srgbClr>
                  </a:outerShdw>
                </a:effectLst>
              </a:rPr>
              <a:t>2. </a:t>
            </a:r>
            <a:r>
              <a:rPr lang="id-ID" dirty="0" smtClean="0">
                <a:solidFill>
                  <a:schemeClr val="accent1">
                    <a:lumMod val="75000"/>
                  </a:schemeClr>
                </a:solidFill>
                <a:effectLst>
                  <a:outerShdw blurRad="38100" dist="38100" dir="2700000" algn="tl">
                    <a:srgbClr val="000000">
                      <a:alpha val="43137"/>
                    </a:srgbClr>
                  </a:outerShdw>
                </a:effectLst>
              </a:rPr>
              <a:t>Toleransi dan Menghargai Perbedaan</a:t>
            </a:r>
            <a:endParaRPr lang="en-US" dirty="0" smtClean="0">
              <a:solidFill>
                <a:schemeClr val="accent1">
                  <a:lumMod val="75000"/>
                </a:schemeClr>
              </a:solidFill>
              <a:effectLst>
                <a:outerShdw blurRad="38100" dist="38100" dir="2700000" algn="tl">
                  <a:srgbClr val="000000">
                    <a:alpha val="43137"/>
                  </a:srgbClr>
                </a:outerShdw>
              </a:effectLst>
            </a:endParaRPr>
          </a:p>
        </p:txBody>
      </p:sp>
      <p:sp>
        <p:nvSpPr>
          <p:cNvPr id="20483" name="Text Placeholder 5"/>
          <p:cNvSpPr>
            <a:spLocks noGrp="1"/>
          </p:cNvSpPr>
          <p:nvPr>
            <p:ph type="body" idx="1"/>
          </p:nvPr>
        </p:nvSpPr>
        <p:spPr>
          <a:xfrm>
            <a:off x="251520" y="6237312"/>
            <a:ext cx="4040188" cy="351730"/>
          </a:xfrm>
        </p:spPr>
        <p:txBody>
          <a:bodyPr>
            <a:normAutofit/>
          </a:bodyPr>
          <a:lstStyle/>
          <a:p>
            <a:r>
              <a:rPr lang="id-ID" sz="1200" dirty="0" smtClean="0"/>
              <a:t>Sumber</a:t>
            </a:r>
            <a:r>
              <a:rPr lang="en-ID" sz="1200" dirty="0" smtClean="0"/>
              <a:t> gambar</a:t>
            </a:r>
            <a:r>
              <a:rPr lang="id-ID" sz="1200" i="1" dirty="0" smtClean="0"/>
              <a:t>: </a:t>
            </a:r>
            <a:r>
              <a:rPr lang="id-ID" sz="1200" b="0" i="1" dirty="0" smtClean="0"/>
              <a:t>https://tinyurl.com/yymlmxgn</a:t>
            </a:r>
            <a:endParaRPr lang="en-US" sz="1200" b="0" i="1" dirty="0" smtClean="0"/>
          </a:p>
        </p:txBody>
      </p:sp>
      <p:pic>
        <p:nvPicPr>
          <p:cNvPr id="10" name="Content Placeholder 9" descr="toleransi.jpg"/>
          <p:cNvPicPr>
            <a:picLocks noGrp="1" noChangeAspect="1"/>
          </p:cNvPicPr>
          <p:nvPr>
            <p:ph sz="half" idx="2"/>
          </p:nvPr>
        </p:nvPicPr>
        <p:blipFill>
          <a:blip r:embed="rId3" cstate="print"/>
          <a:stretch>
            <a:fillRect/>
          </a:stretch>
        </p:blipFill>
        <p:spPr>
          <a:xfrm>
            <a:off x="4612187" y="2140600"/>
            <a:ext cx="3636047" cy="24482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485" name="Content Placeholder 8"/>
          <p:cNvSpPr>
            <a:spLocks noGrp="1"/>
          </p:cNvSpPr>
          <p:nvPr>
            <p:ph sz="quarter" idx="4"/>
          </p:nvPr>
        </p:nvSpPr>
        <p:spPr>
          <a:xfrm>
            <a:off x="539553" y="1484784"/>
            <a:ext cx="3672407" cy="3816424"/>
          </a:xfrm>
          <a:ln>
            <a:solidFill>
              <a:srgbClr val="4ABD73"/>
            </a:solidFill>
          </a:ln>
        </p:spPr>
        <p:txBody>
          <a:bodyPr>
            <a:normAutofit fontScale="92500" lnSpcReduction="10000"/>
          </a:bodyPr>
          <a:lstStyle/>
          <a:p>
            <a:pPr marL="90488" indent="-90488">
              <a:buFont typeface="Arial" charset="0"/>
              <a:buNone/>
            </a:pPr>
            <a:r>
              <a:rPr lang="en-ID" dirty="0" smtClean="0"/>
              <a:t>	</a:t>
            </a:r>
            <a:r>
              <a:rPr lang="id-ID" sz="4000" b="1" dirty="0" smtClean="0">
                <a:solidFill>
                  <a:schemeClr val="tx2">
                    <a:lumMod val="60000"/>
                    <a:lumOff val="40000"/>
                  </a:schemeClr>
                </a:solidFill>
              </a:rPr>
              <a:t>E</a:t>
            </a:r>
            <a:r>
              <a:rPr lang="id-ID" dirty="0" smtClean="0"/>
              <a:t>mpat unsur yang ditekan</a:t>
            </a:r>
            <a:r>
              <a:rPr lang="en-ID" dirty="0" smtClean="0"/>
              <a:t>-</a:t>
            </a:r>
            <a:r>
              <a:rPr lang="id-ID" dirty="0" smtClean="0"/>
              <a:t>kan dalam toleransi</a:t>
            </a:r>
            <a:r>
              <a:rPr lang="en-ID" dirty="0" smtClean="0"/>
              <a:t> sebagai berikut.</a:t>
            </a:r>
            <a:endParaRPr lang="id-ID" dirty="0" smtClean="0"/>
          </a:p>
          <a:p>
            <a:pPr>
              <a:buFont typeface="Wingdings" pitchFamily="2" charset="2"/>
              <a:buChar char="v"/>
            </a:pPr>
            <a:r>
              <a:rPr lang="id-ID" dirty="0" smtClean="0"/>
              <a:t>Memberikan kebebasan dan kemerdekaan.</a:t>
            </a:r>
          </a:p>
          <a:p>
            <a:pPr>
              <a:buFont typeface="Wingdings" pitchFamily="2" charset="2"/>
              <a:buChar char="v"/>
            </a:pPr>
            <a:r>
              <a:rPr lang="id-ID" dirty="0" smtClean="0"/>
              <a:t>Mengakui hak setiap orang.</a:t>
            </a:r>
          </a:p>
          <a:p>
            <a:pPr>
              <a:buFont typeface="Wingdings" pitchFamily="2" charset="2"/>
              <a:buChar char="v"/>
            </a:pPr>
            <a:r>
              <a:rPr lang="id-ID" dirty="0" smtClean="0"/>
              <a:t>Menghormati keyakinan orang lain.</a:t>
            </a:r>
          </a:p>
          <a:p>
            <a:pPr>
              <a:buFont typeface="Wingdings" pitchFamily="2" charset="2"/>
              <a:buChar char="v"/>
            </a:pPr>
            <a:r>
              <a:rPr lang="id-ID" dirty="0" smtClean="0"/>
              <a:t>Saling mengerti dan memahami.</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5">
                                            <p:bg/>
                                          </p:spTgt>
                                        </p:tgtEl>
                                        <p:attrNameLst>
                                          <p:attrName>style.visibility</p:attrName>
                                        </p:attrNameLst>
                                      </p:cBhvr>
                                      <p:to>
                                        <p:strVal val="visible"/>
                                      </p:to>
                                    </p:set>
                                    <p:anim calcmode="lin" valueType="num">
                                      <p:cBhvr>
                                        <p:cTn id="7" dur="500" fill="hold"/>
                                        <p:tgtEl>
                                          <p:spTgt spid="20485">
                                            <p:bg/>
                                          </p:spTgt>
                                        </p:tgtEl>
                                        <p:attrNameLst>
                                          <p:attrName>ppt_w</p:attrName>
                                        </p:attrNameLst>
                                      </p:cBhvr>
                                      <p:tavLst>
                                        <p:tav tm="0">
                                          <p:val>
                                            <p:fltVal val="0"/>
                                          </p:val>
                                        </p:tav>
                                        <p:tav tm="100000">
                                          <p:val>
                                            <p:strVal val="#ppt_w"/>
                                          </p:val>
                                        </p:tav>
                                      </p:tavLst>
                                    </p:anim>
                                    <p:anim calcmode="lin" valueType="num">
                                      <p:cBhvr>
                                        <p:cTn id="8" dur="500" fill="hold"/>
                                        <p:tgtEl>
                                          <p:spTgt spid="20485">
                                            <p:bg/>
                                          </p:spTgt>
                                        </p:tgtEl>
                                        <p:attrNameLst>
                                          <p:attrName>ppt_h</p:attrName>
                                        </p:attrNameLst>
                                      </p:cBhvr>
                                      <p:tavLst>
                                        <p:tav tm="0">
                                          <p:val>
                                            <p:fltVal val="0"/>
                                          </p:val>
                                        </p:tav>
                                        <p:tav tm="100000">
                                          <p:val>
                                            <p:strVal val="#ppt_h"/>
                                          </p:val>
                                        </p:tav>
                                      </p:tavLst>
                                    </p:anim>
                                    <p:animEffect transition="in" filter="fade">
                                      <p:cBhvr>
                                        <p:cTn id="9" dur="500"/>
                                        <p:tgtEl>
                                          <p:spTgt spid="20485">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485">
                                            <p:txEl>
                                              <p:pRg st="0" end="0"/>
                                            </p:txEl>
                                          </p:spTgt>
                                        </p:tgtEl>
                                        <p:attrNameLst>
                                          <p:attrName>style.visibility</p:attrName>
                                        </p:attrNameLst>
                                      </p:cBhvr>
                                      <p:to>
                                        <p:strVal val="visible"/>
                                      </p:to>
                                    </p:set>
                                    <p:anim calcmode="lin" valueType="num">
                                      <p:cBhvr>
                                        <p:cTn id="12" dur="500" fill="hold"/>
                                        <p:tgtEl>
                                          <p:spTgt spid="2048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048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048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485">
                                            <p:txEl>
                                              <p:pRg st="1" end="1"/>
                                            </p:txEl>
                                          </p:spTgt>
                                        </p:tgtEl>
                                        <p:attrNameLst>
                                          <p:attrName>style.visibility</p:attrName>
                                        </p:attrNameLst>
                                      </p:cBhvr>
                                      <p:to>
                                        <p:strVal val="visible"/>
                                      </p:to>
                                    </p:set>
                                    <p:anim calcmode="lin" valueType="num">
                                      <p:cBhvr>
                                        <p:cTn id="19" dur="500" fill="hold"/>
                                        <p:tgtEl>
                                          <p:spTgt spid="2048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048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048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0485">
                                            <p:txEl>
                                              <p:pRg st="2" end="2"/>
                                            </p:txEl>
                                          </p:spTgt>
                                        </p:tgtEl>
                                        <p:attrNameLst>
                                          <p:attrName>style.visibility</p:attrName>
                                        </p:attrNameLst>
                                      </p:cBhvr>
                                      <p:to>
                                        <p:strVal val="visible"/>
                                      </p:to>
                                    </p:set>
                                    <p:anim calcmode="lin" valueType="num">
                                      <p:cBhvr>
                                        <p:cTn id="26" dur="500" fill="hold"/>
                                        <p:tgtEl>
                                          <p:spTgt spid="2048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048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048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0485">
                                            <p:txEl>
                                              <p:pRg st="3" end="3"/>
                                            </p:txEl>
                                          </p:spTgt>
                                        </p:tgtEl>
                                        <p:attrNameLst>
                                          <p:attrName>style.visibility</p:attrName>
                                        </p:attrNameLst>
                                      </p:cBhvr>
                                      <p:to>
                                        <p:strVal val="visible"/>
                                      </p:to>
                                    </p:set>
                                    <p:anim calcmode="lin" valueType="num">
                                      <p:cBhvr>
                                        <p:cTn id="33" dur="500" fill="hold"/>
                                        <p:tgtEl>
                                          <p:spTgt spid="2048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048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048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0485">
                                            <p:txEl>
                                              <p:pRg st="4" end="4"/>
                                            </p:txEl>
                                          </p:spTgt>
                                        </p:tgtEl>
                                        <p:attrNameLst>
                                          <p:attrName>style.visibility</p:attrName>
                                        </p:attrNameLst>
                                      </p:cBhvr>
                                      <p:to>
                                        <p:strVal val="visible"/>
                                      </p:to>
                                    </p:set>
                                    <p:anim calcmode="lin" valueType="num">
                                      <p:cBhvr>
                                        <p:cTn id="40" dur="500" fill="hold"/>
                                        <p:tgtEl>
                                          <p:spTgt spid="2048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2048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20485">
                                            <p:txEl>
                                              <p:pRg st="4" end="4"/>
                                            </p:txEl>
                                          </p:spTgt>
                                        </p:tgtEl>
                                      </p:cBhvr>
                                    </p:animEffect>
                                  </p:childTnLst>
                                </p:cTn>
                              </p:par>
                              <p:par>
                                <p:cTn id="43" presetID="18" presetClass="entr" presetSubtype="12"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Left)">
                                      <p:cBhvr>
                                        <p:cTn id="45" dur="500"/>
                                        <p:tgtEl>
                                          <p:spTgt spid="1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0483">
                                            <p:txEl>
                                              <p:pRg st="0" end="0"/>
                                            </p:txEl>
                                          </p:spTgt>
                                        </p:tgtEl>
                                        <p:attrNameLst>
                                          <p:attrName>style.visibility</p:attrName>
                                        </p:attrNameLst>
                                      </p:cBhvr>
                                      <p:to>
                                        <p:strVal val="visible"/>
                                      </p:to>
                                    </p:set>
                                    <p:animEffect transition="in" filter="slide(fromBottom)">
                                      <p:cBhvr>
                                        <p:cTn id="48"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5" grpId="0" uiExpand="1"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1506" name="Title 1"/>
          <p:cNvSpPr>
            <a:spLocks noGrp="1"/>
          </p:cNvSpPr>
          <p:nvPr>
            <p:ph type="title"/>
          </p:nvPr>
        </p:nvSpPr>
        <p:spPr/>
        <p:txBody>
          <a:bodyPr/>
          <a:lstStyle/>
          <a:p>
            <a:r>
              <a:rPr lang="en-ID" dirty="0" smtClean="0">
                <a:solidFill>
                  <a:srgbClr val="0070C0"/>
                </a:solidFill>
                <a:effectLst>
                  <a:outerShdw blurRad="38100" dist="38100" dir="2700000" algn="tl">
                    <a:srgbClr val="000000">
                      <a:alpha val="43137"/>
                    </a:srgbClr>
                  </a:outerShdw>
                </a:effectLst>
              </a:rPr>
              <a:t>3. </a:t>
            </a:r>
            <a:r>
              <a:rPr lang="id-ID" dirty="0" smtClean="0">
                <a:solidFill>
                  <a:srgbClr val="0070C0"/>
                </a:solidFill>
                <a:effectLst>
                  <a:outerShdw blurRad="38100" dist="38100" dir="2700000" algn="tl">
                    <a:srgbClr val="000000">
                      <a:alpha val="43137"/>
                    </a:srgbClr>
                  </a:outerShdw>
                </a:effectLst>
              </a:rPr>
              <a:t>Sikap Empati Sosial</a:t>
            </a:r>
            <a:endParaRPr lang="en-US" dirty="0" smtClean="0">
              <a:solidFill>
                <a:srgbClr val="0070C0"/>
              </a:solidFill>
              <a:effectLst>
                <a:outerShdw blurRad="38100" dist="38100" dir="2700000" algn="tl">
                  <a:srgbClr val="000000">
                    <a:alpha val="43137"/>
                  </a:srgbClr>
                </a:outerShdw>
              </a:effectLst>
            </a:endParaRPr>
          </a:p>
        </p:txBody>
      </p:sp>
      <p:sp>
        <p:nvSpPr>
          <p:cNvPr id="21507" name="Content Placeholder 2"/>
          <p:cNvSpPr>
            <a:spLocks noGrp="1"/>
          </p:cNvSpPr>
          <p:nvPr>
            <p:ph idx="1"/>
          </p:nvPr>
        </p:nvSpPr>
        <p:spPr>
          <a:xfrm>
            <a:off x="683568" y="1600200"/>
            <a:ext cx="7560840" cy="1181100"/>
          </a:xfrm>
          <a:ln>
            <a:solidFill>
              <a:srgbClr val="FFC000"/>
            </a:solidFill>
          </a:ln>
          <a:effectLst>
            <a:glow rad="101600">
              <a:srgbClr val="FFC000">
                <a:alpha val="60000"/>
              </a:srgbClr>
            </a:glow>
          </a:effectLst>
        </p:spPr>
        <p:txBody>
          <a:bodyPr>
            <a:normAutofit/>
          </a:bodyPr>
          <a:lstStyle/>
          <a:p>
            <a:pPr algn="ctr">
              <a:buFont typeface="Arial" charset="0"/>
              <a:buNone/>
            </a:pPr>
            <a:r>
              <a:rPr lang="id-ID" sz="4400" b="1" dirty="0" smtClean="0">
                <a:solidFill>
                  <a:srgbClr val="00B0F0"/>
                </a:solidFill>
              </a:rPr>
              <a:t>E</a:t>
            </a:r>
            <a:r>
              <a:rPr lang="id-ID" sz="2400" dirty="0" smtClean="0"/>
              <a:t>mpati sosial diartikan sebagai kemampuan seseorang</a:t>
            </a:r>
            <a:r>
              <a:rPr lang="en-ID" sz="2400" dirty="0" smtClean="0"/>
              <a:t> </a:t>
            </a:r>
            <a:r>
              <a:rPr lang="id-ID" sz="2400" dirty="0" smtClean="0"/>
              <a:t>merasakan keadaan yang dialami orang lain.</a:t>
            </a:r>
          </a:p>
        </p:txBody>
      </p:sp>
      <p:sp>
        <p:nvSpPr>
          <p:cNvPr id="4" name="Snip Diagonal Corner Rectangle 3"/>
          <p:cNvSpPr/>
          <p:nvPr/>
        </p:nvSpPr>
        <p:spPr>
          <a:xfrm>
            <a:off x="684213" y="3573016"/>
            <a:ext cx="7488237" cy="1440160"/>
          </a:xfrm>
          <a:prstGeom prst="snip2Diag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ID" sz="2400" dirty="0" smtClean="0"/>
              <a:t>Melalui pelibatan empati dapat mendorong rasa peduli terhadap kelompok masyarakat yang mengalami ketimpangan sosial</a:t>
            </a:r>
            <a:endParaRPr lang="en-US" sz="2400" dirty="0"/>
          </a:p>
        </p:txBody>
      </p:sp>
      <p:sp>
        <p:nvSpPr>
          <p:cNvPr id="6" name="Down Arrow 5"/>
          <p:cNvSpPr/>
          <p:nvPr/>
        </p:nvSpPr>
        <p:spPr>
          <a:xfrm>
            <a:off x="4211960" y="2924944"/>
            <a:ext cx="576064" cy="5040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anim calcmode="lin" valueType="num">
                                      <p:cBhvr>
                                        <p:cTn id="7" dur="500" fill="hold"/>
                                        <p:tgtEl>
                                          <p:spTgt spid="21507">
                                            <p:bg/>
                                          </p:spTgt>
                                        </p:tgtEl>
                                        <p:attrNameLst>
                                          <p:attrName>ppt_w</p:attrName>
                                        </p:attrNameLst>
                                      </p:cBhvr>
                                      <p:tavLst>
                                        <p:tav tm="0">
                                          <p:val>
                                            <p:fltVal val="0"/>
                                          </p:val>
                                        </p:tav>
                                        <p:tav tm="100000">
                                          <p:val>
                                            <p:strVal val="#ppt_w"/>
                                          </p:val>
                                        </p:tav>
                                      </p:tavLst>
                                    </p:anim>
                                    <p:anim calcmode="lin" valueType="num">
                                      <p:cBhvr>
                                        <p:cTn id="8" dur="500" fill="hold"/>
                                        <p:tgtEl>
                                          <p:spTgt spid="21507">
                                            <p:bg/>
                                          </p:spTgt>
                                        </p:tgtEl>
                                        <p:attrNameLst>
                                          <p:attrName>ppt_h</p:attrName>
                                        </p:attrNameLst>
                                      </p:cBhvr>
                                      <p:tavLst>
                                        <p:tav tm="0">
                                          <p:val>
                                            <p:fltVal val="0"/>
                                          </p:val>
                                        </p:tav>
                                        <p:tav tm="100000">
                                          <p:val>
                                            <p:strVal val="#ppt_h"/>
                                          </p:val>
                                        </p:tav>
                                      </p:tavLst>
                                    </p:anim>
                                    <p:animEffect transition="in" filter="fade">
                                      <p:cBhvr>
                                        <p:cTn id="9" dur="500"/>
                                        <p:tgtEl>
                                          <p:spTgt spid="2150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p:cTn id="12"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15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animBg="1"/>
      <p:bldP spid="4"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2530" name="Title 1"/>
          <p:cNvSpPr>
            <a:spLocks noGrp="1"/>
          </p:cNvSpPr>
          <p:nvPr>
            <p:ph type="title"/>
          </p:nvPr>
        </p:nvSpPr>
        <p:spPr>
          <a:xfrm>
            <a:off x="457200" y="274638"/>
            <a:ext cx="8229600" cy="850106"/>
          </a:xfrm>
        </p:spPr>
        <p:txBody>
          <a:bodyPr>
            <a:normAutofit/>
          </a:bodyPr>
          <a:lstStyle/>
          <a:p>
            <a:r>
              <a:rPr lang="en-ID" sz="4000" dirty="0" smtClean="0">
                <a:solidFill>
                  <a:schemeClr val="accent1">
                    <a:lumMod val="75000"/>
                  </a:schemeClr>
                </a:solidFill>
                <a:effectLst>
                  <a:outerShdw blurRad="38100" dist="38100" dir="2700000" algn="tl">
                    <a:srgbClr val="000000">
                      <a:alpha val="43137"/>
                    </a:srgbClr>
                  </a:outerShdw>
                </a:effectLst>
              </a:rPr>
              <a:t>4. </a:t>
            </a:r>
            <a:r>
              <a:rPr lang="id-ID" sz="4000" dirty="0" smtClean="0">
                <a:solidFill>
                  <a:schemeClr val="accent1">
                    <a:lumMod val="75000"/>
                  </a:schemeClr>
                </a:solidFill>
                <a:effectLst>
                  <a:outerShdw blurRad="38100" dist="38100" dir="2700000" algn="tl">
                    <a:srgbClr val="000000">
                      <a:alpha val="43137"/>
                    </a:srgbClr>
                  </a:outerShdw>
                </a:effectLst>
              </a:rPr>
              <a:t>Sikap Filantropi Sosial</a:t>
            </a:r>
            <a:endParaRPr lang="en-US" sz="4000" dirty="0" smtClean="0">
              <a:solidFill>
                <a:schemeClr val="accent1">
                  <a:lumMod val="75000"/>
                </a:schemeClr>
              </a:solidFill>
              <a:effectLst>
                <a:outerShdw blurRad="38100" dist="38100" dir="2700000" algn="tl">
                  <a:srgbClr val="000000">
                    <a:alpha val="43137"/>
                  </a:srgbClr>
                </a:outerShdw>
              </a:effectLst>
            </a:endParaRPr>
          </a:p>
        </p:txBody>
      </p:sp>
      <p:sp>
        <p:nvSpPr>
          <p:cNvPr id="8" name="Rounded Rectangle 7"/>
          <p:cNvSpPr/>
          <p:nvPr/>
        </p:nvSpPr>
        <p:spPr bwMode="auto">
          <a:xfrm>
            <a:off x="2051720" y="4868639"/>
            <a:ext cx="1943100" cy="936625"/>
          </a:xfrm>
          <a:prstGeom prst="roundRect">
            <a:avLst/>
          </a:prstGeom>
          <a:solidFill>
            <a:srgbClr val="FFA1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Didasarkan respons terhadap realitas sosial</a:t>
            </a:r>
            <a:endParaRPr lang="en-US" dirty="0"/>
          </a:p>
        </p:txBody>
      </p:sp>
      <p:sp>
        <p:nvSpPr>
          <p:cNvPr id="9" name="Rounded Rectangle 8"/>
          <p:cNvSpPr/>
          <p:nvPr/>
        </p:nvSpPr>
        <p:spPr bwMode="auto">
          <a:xfrm>
            <a:off x="5292080" y="4940647"/>
            <a:ext cx="1943100" cy="936625"/>
          </a:xfrm>
          <a:prstGeom prst="roundRect">
            <a:avLst/>
          </a:prstGeom>
          <a:solidFill>
            <a:srgbClr val="4ABD7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Didasarkan pada ajaran keagamaan</a:t>
            </a:r>
            <a:endParaRPr lang="en-US" dirty="0"/>
          </a:p>
        </p:txBody>
      </p:sp>
      <p:cxnSp>
        <p:nvCxnSpPr>
          <p:cNvPr id="11" name="Straight Arrow Connector 10"/>
          <p:cNvCxnSpPr>
            <a:stCxn id="15" idx="2"/>
            <a:endCxn id="8" idx="0"/>
          </p:cNvCxnSpPr>
          <p:nvPr/>
        </p:nvCxnSpPr>
        <p:spPr bwMode="auto">
          <a:xfrm flipH="1">
            <a:off x="3023270" y="4076551"/>
            <a:ext cx="1584734"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2"/>
            <a:endCxn id="9" idx="0"/>
          </p:cNvCxnSpPr>
          <p:nvPr/>
        </p:nvCxnSpPr>
        <p:spPr bwMode="auto">
          <a:xfrm>
            <a:off x="4608004" y="4076551"/>
            <a:ext cx="1655626"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971600" y="1412776"/>
            <a:ext cx="7272808" cy="158417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just"/>
            <a:r>
              <a:rPr lang="en-ID" sz="2800" b="1" dirty="0" smtClean="0"/>
              <a:t>Filantropi </a:t>
            </a:r>
            <a:r>
              <a:rPr lang="en-ID" sz="2800" dirty="0" smtClean="0"/>
              <a:t>sosial merupakan kegiatan yang menunjukkan kemurahan hati atau kedermawanan  terhadap orang/kelompok lain</a:t>
            </a:r>
            <a:endParaRPr lang="en-US" sz="2800" dirty="0"/>
          </a:p>
        </p:txBody>
      </p:sp>
      <p:sp>
        <p:nvSpPr>
          <p:cNvPr id="15" name="Rectangle 14"/>
          <p:cNvSpPr/>
          <p:nvPr/>
        </p:nvSpPr>
        <p:spPr>
          <a:xfrm>
            <a:off x="1475656" y="3500487"/>
            <a:ext cx="6264696" cy="576064"/>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Atas dasar apa seseorang/kelompok melakukan filantropi sosial?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220484.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3554" name="Content Placeholder 2"/>
          <p:cNvSpPr>
            <a:spLocks noGrp="1"/>
          </p:cNvSpPr>
          <p:nvPr>
            <p:ph sz="half" idx="2"/>
          </p:nvPr>
        </p:nvSpPr>
        <p:spPr>
          <a:xfrm>
            <a:off x="683568" y="836712"/>
            <a:ext cx="5760639" cy="2952328"/>
          </a:xfrm>
          <a:noFill/>
          <a:ln>
            <a:solidFill>
              <a:srgbClr val="4ABD73"/>
            </a:solidFill>
            <a:prstDash val="lgDash"/>
          </a:ln>
          <a:effectLst>
            <a:glow rad="101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Font typeface="Arial" charset="0"/>
              <a:buNone/>
            </a:pPr>
            <a:r>
              <a:rPr lang="id-ID" sz="4400" b="1" dirty="0" smtClean="0">
                <a:solidFill>
                  <a:srgbClr val="FFC000"/>
                </a:solidFill>
              </a:rPr>
              <a:t>P</a:t>
            </a:r>
            <a:r>
              <a:rPr lang="id-ID" dirty="0" smtClean="0"/>
              <a:t>erhatikan video </a:t>
            </a:r>
            <a:r>
              <a:rPr lang="en-ID" dirty="0" smtClean="0"/>
              <a:t>berikut</a:t>
            </a:r>
            <a:r>
              <a:rPr lang="id-ID" dirty="0" smtClean="0"/>
              <a:t>!</a:t>
            </a:r>
          </a:p>
          <a:p>
            <a:pPr marL="0" indent="0" algn="ctr">
              <a:buFont typeface="Arial" charset="0"/>
              <a:buNone/>
            </a:pPr>
            <a:r>
              <a:rPr lang="id-ID" dirty="0" smtClean="0"/>
              <a:t>Video </a:t>
            </a:r>
            <a:r>
              <a:rPr lang="en-ID" dirty="0" smtClean="0"/>
              <a:t>berikut </a:t>
            </a:r>
            <a:r>
              <a:rPr lang="id-ID" dirty="0" smtClean="0"/>
              <a:t>akan memberikan informasi mengenai salah satu program pemerintah Indonesia dalam mengatasi ketimpangan </a:t>
            </a:r>
            <a:r>
              <a:rPr lang="en-ID" smtClean="0"/>
              <a:t>sosial</a:t>
            </a:r>
            <a:r>
              <a:rPr lang="id-ID" smtClean="0"/>
              <a:t>.</a:t>
            </a:r>
            <a:endParaRPr lang="en-US" dirty="0" smtClean="0"/>
          </a:p>
        </p:txBody>
      </p:sp>
      <p:sp>
        <p:nvSpPr>
          <p:cNvPr id="6" name="Action Button: Home 5">
            <a:hlinkClick r:id="rId3" action="ppaction://hlinksldjump" highlightClick="1"/>
          </p:cNvPr>
          <p:cNvSpPr/>
          <p:nvPr/>
        </p:nvSpPr>
        <p:spPr>
          <a:xfrm>
            <a:off x="251521" y="6021288"/>
            <a:ext cx="792088" cy="575122"/>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Rounded Rectangle 8">
            <a:hlinkClick r:id="rId4" action="ppaction://hlinkfile"/>
          </p:cNvPr>
          <p:cNvSpPr/>
          <p:nvPr/>
        </p:nvSpPr>
        <p:spPr>
          <a:xfrm>
            <a:off x="1979712" y="4221088"/>
            <a:ext cx="29523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D" sz="2000" b="1" dirty="0" smtClean="0"/>
              <a:t>KLIK DI SINI</a:t>
            </a:r>
            <a:endParaRPr lang="en-US" sz="20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ID" sz="2800" b="1" dirty="0" smtClean="0">
                <a:solidFill>
                  <a:schemeClr val="accent5">
                    <a:lumMod val="50000"/>
                  </a:schemeClr>
                </a:solidFill>
                <a:effectLst>
                  <a:outerShdw blurRad="38100" dist="38100" dir="2700000" algn="tl">
                    <a:srgbClr val="000000">
                      <a:alpha val="43137"/>
                    </a:srgbClr>
                  </a:outerShdw>
                </a:effectLst>
              </a:rPr>
              <a:t>BAB IV</a:t>
            </a:r>
            <a:br>
              <a:rPr lang="en-ID" sz="2800" b="1" dirty="0" smtClean="0">
                <a:solidFill>
                  <a:schemeClr val="accent5">
                    <a:lumMod val="50000"/>
                  </a:schemeClr>
                </a:solidFill>
                <a:effectLst>
                  <a:outerShdw blurRad="38100" dist="38100" dir="2700000" algn="tl">
                    <a:srgbClr val="000000">
                      <a:alpha val="43137"/>
                    </a:srgbClr>
                  </a:outerShdw>
                </a:effectLst>
              </a:rPr>
            </a:br>
            <a:r>
              <a:rPr lang="en-ID" sz="2800" b="1" dirty="0" smtClean="0">
                <a:solidFill>
                  <a:schemeClr val="accent5">
                    <a:lumMod val="50000"/>
                  </a:schemeClr>
                </a:solidFill>
                <a:effectLst>
                  <a:outerShdw blurRad="38100" dist="38100" dir="2700000" algn="tl">
                    <a:srgbClr val="000000">
                      <a:alpha val="43137"/>
                    </a:srgbClr>
                  </a:outerShdw>
                </a:effectLst>
              </a:rPr>
              <a:t>PELAKSANAAN PEMBERDAYAAN KOMUNITAS BERBASIS KEARIFAN LOKAL</a:t>
            </a:r>
            <a:endParaRPr lang="en-US" sz="2800" b="1" dirty="0">
              <a:solidFill>
                <a:schemeClr val="accent5">
                  <a:lumMod val="50000"/>
                </a:schemeClr>
              </a:solidFill>
              <a:effectLst>
                <a:outerShdw blurRad="38100" dist="38100" dir="2700000" algn="tl">
                  <a:srgbClr val="000000">
                    <a:alpha val="43137"/>
                  </a:srgbClr>
                </a:outerShdw>
              </a:effectLst>
            </a:endParaRPr>
          </a:p>
        </p:txBody>
      </p:sp>
      <p:sp>
        <p:nvSpPr>
          <p:cNvPr id="5" name="Title 1"/>
          <p:cNvSpPr txBox="1">
            <a:spLocks/>
          </p:cNvSpPr>
          <p:nvPr/>
        </p:nvSpPr>
        <p:spPr>
          <a:xfrm>
            <a:off x="827584" y="5085184"/>
            <a:ext cx="7632848" cy="144045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D" sz="2000" b="1" i="0" u="none" strike="noStrike" kern="1200" cap="none" spc="0" normalizeH="0" baseline="0" noProof="0" dirty="0" smtClean="0">
                <a:ln>
                  <a:noFill/>
                </a:ln>
                <a:effectLst/>
                <a:uLnTx/>
                <a:uFillTx/>
                <a:latin typeface="+mj-lt"/>
                <a:ea typeface="+mj-ea"/>
                <a:cs typeface="+mj-cs"/>
              </a:rPr>
              <a:t>Pemberdayaan dapat menjadi jalan bagi masyarakat meningkatkan kesejahteraan hidupnya. </a:t>
            </a:r>
            <a:br>
              <a:rPr kumimoji="0" lang="en-ID" sz="2000" b="1" i="0" u="none" strike="noStrike" kern="1200" cap="none" spc="0" normalizeH="0" baseline="0" noProof="0" dirty="0" smtClean="0">
                <a:ln>
                  <a:noFill/>
                </a:ln>
                <a:effectLst/>
                <a:uLnTx/>
                <a:uFillTx/>
                <a:latin typeface="+mj-lt"/>
                <a:ea typeface="+mj-ea"/>
                <a:cs typeface="+mj-cs"/>
              </a:rPr>
            </a:br>
            <a:r>
              <a:rPr kumimoji="0" lang="en-ID" sz="2000" b="1" i="0" u="none" strike="noStrike" kern="1200" cap="none" spc="0" normalizeH="0" baseline="0" noProof="0" dirty="0" smtClean="0">
                <a:ln>
                  <a:noFill/>
                </a:ln>
                <a:effectLst/>
                <a:uLnTx/>
                <a:uFillTx/>
                <a:latin typeface="+mj-lt"/>
                <a:ea typeface="+mj-ea"/>
                <a:cs typeface="+mj-cs"/>
              </a:rPr>
              <a:t>Setujukah Anda dengan pernyataan tersebut?</a:t>
            </a:r>
            <a:br>
              <a:rPr kumimoji="0" lang="en-ID" sz="2000" b="1" i="0" u="none" strike="noStrike" kern="1200" cap="none" spc="0" normalizeH="0" baseline="0" noProof="0" dirty="0" smtClean="0">
                <a:ln>
                  <a:noFill/>
                </a:ln>
                <a:effectLst/>
                <a:uLnTx/>
                <a:uFillTx/>
                <a:latin typeface="+mj-lt"/>
                <a:ea typeface="+mj-ea"/>
                <a:cs typeface="+mj-cs"/>
              </a:rPr>
            </a:br>
            <a:r>
              <a:rPr kumimoji="0" lang="en-ID" sz="2000" b="1" i="0" u="none" strike="noStrike" kern="1200" cap="none" spc="0" normalizeH="0" baseline="0" noProof="0" dirty="0" smtClean="0">
                <a:ln>
                  <a:noFill/>
                </a:ln>
                <a:effectLst/>
                <a:uLnTx/>
                <a:uFillTx/>
                <a:latin typeface="+mj-lt"/>
                <a:ea typeface="+mj-ea"/>
                <a:cs typeface="+mj-cs"/>
              </a:rPr>
              <a:t>Kemukakan pendapat Anda!</a:t>
            </a:r>
            <a:endParaRPr kumimoji="0" lang="en-US" sz="2000" b="1" i="0" u="none" strike="noStrike" kern="1200" cap="none" spc="0" normalizeH="0" baseline="0" noProof="0" dirty="0" smtClean="0">
              <a:ln>
                <a:noFill/>
              </a:ln>
              <a:effectLst/>
              <a:uLnTx/>
              <a:uFillTx/>
              <a:latin typeface="+mj-lt"/>
              <a:ea typeface="+mj-ea"/>
              <a:cs typeface="+mj-cs"/>
            </a:endParaRPr>
          </a:p>
        </p:txBody>
      </p:sp>
      <p:sp>
        <p:nvSpPr>
          <p:cNvPr id="6" name="Rectangle 5"/>
          <p:cNvSpPr/>
          <p:nvPr/>
        </p:nvSpPr>
        <p:spPr>
          <a:xfrm>
            <a:off x="0" y="6581001"/>
            <a:ext cx="5688632" cy="276999"/>
          </a:xfrm>
          <a:prstGeom prst="rect">
            <a:avLst/>
          </a:prstGeom>
        </p:spPr>
        <p:txBody>
          <a:bodyPr wrap="square">
            <a:spAutoFit/>
          </a:bodyPr>
          <a:lstStyle/>
          <a:p>
            <a:r>
              <a:rPr lang="en-US" sz="1200" dirty="0" smtClean="0"/>
              <a:t>Sumber gambar</a:t>
            </a:r>
            <a:r>
              <a:rPr lang="en-US" sz="1200" i="1" dirty="0" smtClean="0"/>
              <a:t>: https://tinyurl.com/yxf7s3e6</a:t>
            </a:r>
            <a:endParaRPr lang="en-US" sz="1200" i="1" dirty="0"/>
          </a:p>
        </p:txBody>
      </p:sp>
      <p:pic>
        <p:nvPicPr>
          <p:cNvPr id="7" name="Picture 6" descr="4. pelatihan petani berbasis kearifan lokal.jpg"/>
          <p:cNvPicPr>
            <a:picLocks noChangeAspect="1"/>
          </p:cNvPicPr>
          <p:nvPr/>
        </p:nvPicPr>
        <p:blipFill>
          <a:blip r:embed="rId3" cstate="print">
            <a:lum bright="10000"/>
          </a:blip>
          <a:stretch>
            <a:fillRect/>
          </a:stretch>
        </p:blipFill>
        <p:spPr>
          <a:xfrm>
            <a:off x="2483768" y="1916832"/>
            <a:ext cx="4369668" cy="27528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idx="1"/>
          </p:nvPr>
        </p:nvGraphicFramePr>
        <p:xfrm>
          <a:off x="323528" y="3429000"/>
          <a:ext cx="6264696" cy="2769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95536" y="620688"/>
            <a:ext cx="7848872" cy="2376264"/>
          </a:xfrm>
          <a:prstGeom prst="rect">
            <a:avLst/>
          </a:prstGeom>
          <a:solidFill>
            <a:schemeClr val="bg1"/>
          </a:solidFill>
          <a:ln>
            <a:solidFill>
              <a:srgbClr val="00B050"/>
            </a:solidFill>
            <a:prstDash val="dash"/>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id-ID" b="1" dirty="0">
                <a:solidFill>
                  <a:schemeClr val="tx1"/>
                </a:solidFill>
              </a:rPr>
              <a:t>Tujuan Pembelajaran:</a:t>
            </a:r>
          </a:p>
          <a:p>
            <a:pPr marL="342900" indent="-342900" fontAlgn="auto">
              <a:spcBef>
                <a:spcPts val="0"/>
              </a:spcBef>
              <a:spcAft>
                <a:spcPts val="0"/>
              </a:spcAft>
              <a:buFontTx/>
              <a:buAutoNum type="arabicPeriod"/>
              <a:defRPr/>
            </a:pPr>
            <a:r>
              <a:rPr lang="en-ID" sz="1600" dirty="0" smtClean="0">
                <a:solidFill>
                  <a:schemeClr val="tx1"/>
                </a:solidFill>
              </a:rPr>
              <a:t>Melalui kegiatan diskusi mengenai kearifan lokal, peserta didik mampu mengidentifikasi kearifan lokal yang ada di lingkungannya dengan tepat.</a:t>
            </a:r>
            <a:endParaRPr lang="id-ID" sz="1600" dirty="0">
              <a:solidFill>
                <a:schemeClr val="tx1"/>
              </a:solidFill>
            </a:endParaRPr>
          </a:p>
          <a:p>
            <a:pPr marL="342900" indent="-342900" fontAlgn="auto">
              <a:spcBef>
                <a:spcPts val="0"/>
              </a:spcBef>
              <a:spcAft>
                <a:spcPts val="0"/>
              </a:spcAft>
              <a:buFontTx/>
              <a:buAutoNum type="arabicPeriod"/>
              <a:defRPr/>
            </a:pPr>
            <a:r>
              <a:rPr lang="en-ID" sz="1600" dirty="0" smtClean="0">
                <a:solidFill>
                  <a:schemeClr val="tx1"/>
                </a:solidFill>
              </a:rPr>
              <a:t>Melalui kegiatan analisis artikel tentang pemberdayaan komunitas dan pelaksanaannya, peserta didik mampu memahami strategi-strategi pemberdayaan yang dilaksanakan oleh suatu kelompok masyarakat dengan tepat.</a:t>
            </a:r>
            <a:endParaRPr lang="id-ID" sz="1600" dirty="0">
              <a:solidFill>
                <a:schemeClr val="tx1"/>
              </a:solidFill>
            </a:endParaRPr>
          </a:p>
          <a:p>
            <a:pPr marL="342900" indent="-342900" fontAlgn="auto">
              <a:spcBef>
                <a:spcPts val="0"/>
              </a:spcBef>
              <a:spcAft>
                <a:spcPts val="0"/>
              </a:spcAft>
              <a:buFontTx/>
              <a:buAutoNum type="arabicPeriod"/>
              <a:defRPr/>
            </a:pPr>
            <a:r>
              <a:rPr lang="en-ID" sz="1600" dirty="0" smtClean="0">
                <a:solidFill>
                  <a:schemeClr val="tx1"/>
                </a:solidFill>
              </a:rPr>
              <a:t>Melalui kegiatan observasi dan penelusuran internet, peserta didik dapat memahami dan memberikan contoh nyata pemberdayaan komunitas berbasis kearifan lokal di lingkungan sekitar secara santun.</a:t>
            </a:r>
            <a:endParaRPr lang="id-ID"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pPr lvl="0"/>
            <a:r>
              <a:rPr lang="en-ID" b="1" dirty="0" smtClean="0">
                <a:solidFill>
                  <a:schemeClr val="accent5">
                    <a:lumMod val="50000"/>
                  </a:schemeClr>
                </a:solidFill>
                <a:effectLst>
                  <a:outerShdw blurRad="38100" dist="38100" dir="2700000" algn="tl">
                    <a:srgbClr val="000000">
                      <a:alpha val="43137"/>
                    </a:srgbClr>
                  </a:outerShdw>
                </a:effectLst>
              </a:rPr>
              <a:t>A. Kearifan Lokal dan Pemberdayaan Komunitas</a:t>
            </a:r>
            <a:endParaRPr lang="en-US" b="1" dirty="0">
              <a:solidFill>
                <a:schemeClr val="accent5">
                  <a:lumMod val="50000"/>
                </a:schemeClr>
              </a:solidFill>
              <a:effectLst>
                <a:outerShdw blurRad="38100" dist="38100" dir="2700000" algn="tl">
                  <a:srgbClr val="000000">
                    <a:alpha val="43137"/>
                  </a:srgbClr>
                </a:outerShdw>
              </a:effectLst>
            </a:endParaRPr>
          </a:p>
        </p:txBody>
      </p:sp>
      <p:sp>
        <p:nvSpPr>
          <p:cNvPr id="7" name="Pentagon 6"/>
          <p:cNvSpPr/>
          <p:nvPr/>
        </p:nvSpPr>
        <p:spPr>
          <a:xfrm>
            <a:off x="1187624" y="3717032"/>
            <a:ext cx="6048672" cy="1224136"/>
          </a:xfrm>
          <a:prstGeom prst="homePlate">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r>
              <a:rPr lang="en-ID" sz="2800" dirty="0" smtClean="0">
                <a:solidFill>
                  <a:schemeClr val="bg1"/>
                </a:solidFill>
                <a:latin typeface="+mj-lt"/>
              </a:rPr>
              <a:t>2. Kearifan Lokal</a:t>
            </a:r>
            <a:endParaRPr lang="en-US" sz="2800" dirty="0">
              <a:solidFill>
                <a:schemeClr val="bg1"/>
              </a:solidFill>
              <a:latin typeface="+mj-lt"/>
            </a:endParaRPr>
          </a:p>
        </p:txBody>
      </p:sp>
      <p:sp>
        <p:nvSpPr>
          <p:cNvPr id="8" name="Pentagon 7"/>
          <p:cNvSpPr/>
          <p:nvPr/>
        </p:nvSpPr>
        <p:spPr>
          <a:xfrm>
            <a:off x="1187624" y="2276872"/>
            <a:ext cx="6048672" cy="1296144"/>
          </a:xfrm>
          <a:prstGeom prst="homePlat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r>
              <a:rPr lang="en-ID" sz="2800" dirty="0" smtClean="0">
                <a:latin typeface="+mj-lt"/>
              </a:rPr>
              <a:t>1. Komunitas</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tx2">
                    <a:lumMod val="50000"/>
                  </a:schemeClr>
                </a:solidFill>
                <a:effectLst>
                  <a:outerShdw blurRad="38100" dist="38100" dir="2700000" algn="tl">
                    <a:srgbClr val="000000">
                      <a:alpha val="43137"/>
                    </a:srgbClr>
                  </a:outerShdw>
                </a:effectLst>
              </a:rPr>
              <a:t>1. Komunitas</a:t>
            </a:r>
            <a:endParaRPr lang="en-US" dirty="0">
              <a:solidFill>
                <a:schemeClr val="tx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ID" dirty="0" smtClean="0"/>
              <a:t>Menurut pemahaman Anda, apa yang dimaksud dengan </a:t>
            </a:r>
            <a:r>
              <a:rPr lang="en-ID" b="1" dirty="0" smtClean="0">
                <a:solidFill>
                  <a:srgbClr val="00B050"/>
                </a:solidFill>
              </a:rPr>
              <a:t>komunitas</a:t>
            </a:r>
            <a:r>
              <a:rPr lang="en-ID" dirty="0" smtClean="0"/>
              <a:t>? </a:t>
            </a:r>
            <a:endParaRPr lang="en-US" dirty="0"/>
          </a:p>
        </p:txBody>
      </p:sp>
      <p:sp>
        <p:nvSpPr>
          <p:cNvPr id="4" name="Rounded Rectangle 3"/>
          <p:cNvSpPr/>
          <p:nvPr/>
        </p:nvSpPr>
        <p:spPr>
          <a:xfrm>
            <a:off x="827584" y="3140968"/>
            <a:ext cx="7776864" cy="2808312"/>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149987" dist="250190" dir="8460000" algn="ctr">
              <a:srgbClr val="000000">
                <a:alpha val="28000"/>
              </a:srgbClr>
            </a:outerShdw>
            <a:reflection blurRad="6350" stA="50000" endA="275" endPos="40000" dist="101600" dir="5400000" sy="-100000" algn="bl" rotWithShape="0"/>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ID" sz="3100" b="1" dirty="0" smtClean="0"/>
              <a:t>Komunitas </a:t>
            </a:r>
            <a:r>
              <a:rPr lang="en-ID" sz="3100" dirty="0" smtClean="0"/>
              <a:t>merupakan salah satu bentuk kelompok sosial yang sengaja dibentuk karena memiliki kesamaan kepentingan (</a:t>
            </a:r>
            <a:r>
              <a:rPr lang="en-ID" sz="3100" i="1" dirty="0" smtClean="0"/>
              <a:t>interest</a:t>
            </a:r>
            <a:r>
              <a:rPr lang="en-ID" sz="3100" dirty="0" smtClean="0"/>
              <a:t>) dan nilai yang dianut (</a:t>
            </a:r>
            <a:r>
              <a:rPr lang="en-ID" sz="3100" i="1" dirty="0" smtClean="0"/>
              <a:t>values</a:t>
            </a:r>
            <a:r>
              <a:rPr lang="en-ID" sz="3100" dirty="0" smtClean="0"/>
              <a:t>)</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tx2">
                    <a:lumMod val="50000"/>
                  </a:schemeClr>
                </a:solidFill>
                <a:effectLst>
                  <a:outerShdw blurRad="38100" dist="38100" dir="2700000" algn="tl">
                    <a:srgbClr val="000000">
                      <a:alpha val="43137"/>
                    </a:srgbClr>
                  </a:outerShdw>
                </a:effectLst>
              </a:rPr>
              <a:t>Jenis-Jenis Komunitas</a:t>
            </a:r>
            <a:endParaRPr lang="en-US" dirty="0">
              <a:solidFill>
                <a:schemeClr val="tx2">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457200" y="1600200"/>
          <a:ext cx="3250704" cy="4349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brothers-gowes-pekanbaru_20160913_123546.jpg"/>
          <p:cNvPicPr>
            <a:picLocks noChangeAspect="1"/>
          </p:cNvPicPr>
          <p:nvPr/>
        </p:nvPicPr>
        <p:blipFill>
          <a:blip r:embed="rId8" cstate="print"/>
          <a:stretch>
            <a:fillRect/>
          </a:stretch>
        </p:blipFill>
        <p:spPr>
          <a:xfrm>
            <a:off x="4139952" y="1772816"/>
            <a:ext cx="4103302" cy="2303711"/>
          </a:xfrm>
          <a:prstGeom prst="rect">
            <a:avLst/>
          </a:prstGeom>
          <a:solidFill>
            <a:srgbClr val="FFFFFF">
              <a:shade val="85000"/>
            </a:srgbClr>
          </a:solidFill>
          <a:ln w="190500" cap="sq">
            <a:solidFill>
              <a:srgbClr val="FFFFFF"/>
            </a:solidFill>
            <a:miter lim="800000"/>
          </a:ln>
          <a:effectLst>
            <a:glow rad="101600">
              <a:srgbClr val="00B050">
                <a:alpha val="60000"/>
              </a:srgb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552e5b9b0423bd01518b4567.jpeg"/>
          <p:cNvPicPr>
            <a:picLocks noChangeAspect="1"/>
          </p:cNvPicPr>
          <p:nvPr/>
        </p:nvPicPr>
        <p:blipFill>
          <a:blip r:embed="rId9" cstate="print"/>
          <a:stretch>
            <a:fillRect/>
          </a:stretch>
        </p:blipFill>
        <p:spPr>
          <a:xfrm>
            <a:off x="4788023" y="2708920"/>
            <a:ext cx="3694587" cy="2736304"/>
          </a:xfrm>
          <a:prstGeom prst="rect">
            <a:avLst/>
          </a:prstGeom>
          <a:solidFill>
            <a:srgbClr val="FFFFFF">
              <a:shade val="85000"/>
            </a:srgbClr>
          </a:solidFill>
          <a:ln w="190500" cap="rnd">
            <a:solidFill>
              <a:srgbClr val="FFFFFF"/>
            </a:solidFill>
          </a:ln>
          <a:effectLst>
            <a:glow rad="101600">
              <a:srgbClr val="66FF66">
                <a:alpha val="60000"/>
              </a:srgb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pemulung-sampah-di-tpas-tasikmalaya-oak9kd-prv.jpg"/>
          <p:cNvPicPr>
            <a:picLocks noChangeAspect="1"/>
          </p:cNvPicPr>
          <p:nvPr/>
        </p:nvPicPr>
        <p:blipFill>
          <a:blip r:embed="rId10" cstate="print"/>
          <a:stretch>
            <a:fillRect/>
          </a:stretch>
        </p:blipFill>
        <p:spPr>
          <a:xfrm>
            <a:off x="4427984" y="3501008"/>
            <a:ext cx="3672408" cy="2434282"/>
          </a:xfrm>
          <a:prstGeom prst="rect">
            <a:avLst/>
          </a:prstGeom>
          <a:solidFill>
            <a:srgbClr val="FFFFFF">
              <a:shade val="85000"/>
            </a:srgbClr>
          </a:solidFill>
          <a:ln w="190500" cap="sq">
            <a:solidFill>
              <a:srgbClr val="FFFFFF"/>
            </a:solidFill>
            <a:miter lim="800000"/>
          </a:ln>
          <a:effectLst>
            <a:glow rad="101600">
              <a:schemeClr val="accent6">
                <a:lumMod val="75000"/>
                <a:alpha val="6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251520" y="6381328"/>
            <a:ext cx="5040560" cy="461665"/>
          </a:xfrm>
          <a:prstGeom prst="rect">
            <a:avLst/>
          </a:prstGeom>
          <a:noFill/>
        </p:spPr>
        <p:txBody>
          <a:bodyPr wrap="square" rtlCol="0">
            <a:spAutoFit/>
          </a:bodyPr>
          <a:lstStyle/>
          <a:p>
            <a:r>
              <a:rPr lang="en-ID" sz="1200" b="1" dirty="0" smtClean="0"/>
              <a:t>Sumber:</a:t>
            </a:r>
            <a:r>
              <a:rPr lang="en-ID" sz="1200" i="1" dirty="0" smtClean="0"/>
              <a:t> https://tinyurl.com/ybmvvgh3 , https://tinyurl.com/ydy8vk3n, https://tinyurl.com/ycktu5md</a:t>
            </a:r>
            <a:endParaRPr lang="en-US"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par>
                          <p:cTn id="15" fill="hold">
                            <p:stCondLst>
                              <p:cond delay="2000"/>
                            </p:stCondLst>
                            <p:childTnLst>
                              <p:par>
                                <p:cTn id="16" presetID="37" presetClass="entr" presetSubtype="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4000"/>
                            </p:stCondLst>
                            <p:childTnLst>
                              <p:par>
                                <p:cTn id="23" presetID="37"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12" presetClass="entr" presetSubtype="4"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slide(fromBottom)">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1">
                    <a:lumMod val="50000"/>
                  </a:schemeClr>
                </a:solidFill>
                <a:effectLst>
                  <a:outerShdw blurRad="38100" dist="38100" dir="2700000" algn="tl">
                    <a:srgbClr val="000000">
                      <a:alpha val="43137"/>
                    </a:srgbClr>
                  </a:outerShdw>
                </a:effectLst>
              </a:rPr>
              <a:t>Unsur-Unsur Komunitas</a:t>
            </a:r>
            <a:endParaRPr lang="en-US"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D40AFC7-496F-4D64-96D2-AA4217F76CEB}"/>
                                            </p:graphicEl>
                                          </p:spTgt>
                                        </p:tgtEl>
                                        <p:attrNameLst>
                                          <p:attrName>style.visibility</p:attrName>
                                        </p:attrNameLst>
                                      </p:cBhvr>
                                      <p:to>
                                        <p:strVal val="visible"/>
                                      </p:to>
                                    </p:set>
                                    <p:anim calcmode="lin" valueType="num">
                                      <p:cBhvr additive="base">
                                        <p:cTn id="7" dur="500" fill="hold"/>
                                        <p:tgtEl>
                                          <p:spTgt spid="4">
                                            <p:graphicEl>
                                              <a:dgm id="{FD40AFC7-496F-4D64-96D2-AA4217F76CE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D40AFC7-496F-4D64-96D2-AA4217F76CE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513BE8E-E71B-496A-A171-42E4A5CEF372}"/>
                                            </p:graphicEl>
                                          </p:spTgt>
                                        </p:tgtEl>
                                        <p:attrNameLst>
                                          <p:attrName>style.visibility</p:attrName>
                                        </p:attrNameLst>
                                      </p:cBhvr>
                                      <p:to>
                                        <p:strVal val="visible"/>
                                      </p:to>
                                    </p:set>
                                    <p:anim calcmode="lin" valueType="num">
                                      <p:cBhvr additive="base">
                                        <p:cTn id="13" dur="500" fill="hold"/>
                                        <p:tgtEl>
                                          <p:spTgt spid="4">
                                            <p:graphicEl>
                                              <a:dgm id="{2513BE8E-E71B-496A-A171-42E4A5CEF37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513BE8E-E71B-496A-A171-42E4A5CEF37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3EB144BB-6672-4081-B8C9-2D6879F5967D}"/>
                                            </p:graphicEl>
                                          </p:spTgt>
                                        </p:tgtEl>
                                        <p:attrNameLst>
                                          <p:attrName>style.visibility</p:attrName>
                                        </p:attrNameLst>
                                      </p:cBhvr>
                                      <p:to>
                                        <p:strVal val="visible"/>
                                      </p:to>
                                    </p:set>
                                    <p:anim calcmode="lin" valueType="num">
                                      <p:cBhvr additive="base">
                                        <p:cTn id="17" dur="500" fill="hold"/>
                                        <p:tgtEl>
                                          <p:spTgt spid="4">
                                            <p:graphicEl>
                                              <a:dgm id="{3EB144BB-6672-4081-B8C9-2D6879F5967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3EB144BB-6672-4081-B8C9-2D6879F5967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BE660FDC-B521-42F0-81B5-82D13E51BFAA}"/>
                                            </p:graphicEl>
                                          </p:spTgt>
                                        </p:tgtEl>
                                        <p:attrNameLst>
                                          <p:attrName>style.visibility</p:attrName>
                                        </p:attrNameLst>
                                      </p:cBhvr>
                                      <p:to>
                                        <p:strVal val="visible"/>
                                      </p:to>
                                    </p:set>
                                    <p:anim calcmode="lin" valueType="num">
                                      <p:cBhvr additive="base">
                                        <p:cTn id="23" dur="500" fill="hold"/>
                                        <p:tgtEl>
                                          <p:spTgt spid="4">
                                            <p:graphicEl>
                                              <a:dgm id="{BE660FDC-B521-42F0-81B5-82D13E51BFA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BE660FDC-B521-42F0-81B5-82D13E51BFAA}"/>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BA2B1263-434A-4311-B202-2DC2816128FC}"/>
                                            </p:graphicEl>
                                          </p:spTgt>
                                        </p:tgtEl>
                                        <p:attrNameLst>
                                          <p:attrName>style.visibility</p:attrName>
                                        </p:attrNameLst>
                                      </p:cBhvr>
                                      <p:to>
                                        <p:strVal val="visible"/>
                                      </p:to>
                                    </p:set>
                                    <p:anim calcmode="lin" valueType="num">
                                      <p:cBhvr additive="base">
                                        <p:cTn id="27" dur="500" fill="hold"/>
                                        <p:tgtEl>
                                          <p:spTgt spid="4">
                                            <p:graphicEl>
                                              <a:dgm id="{BA2B1263-434A-4311-B202-2DC2816128F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A2B1263-434A-4311-B202-2DC2816128F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907C9865-5363-4556-A64C-B69577BD822B}"/>
                                            </p:graphicEl>
                                          </p:spTgt>
                                        </p:tgtEl>
                                        <p:attrNameLst>
                                          <p:attrName>style.visibility</p:attrName>
                                        </p:attrNameLst>
                                      </p:cBhvr>
                                      <p:to>
                                        <p:strVal val="visible"/>
                                      </p:to>
                                    </p:set>
                                    <p:anim calcmode="lin" valueType="num">
                                      <p:cBhvr additive="base">
                                        <p:cTn id="33" dur="500" fill="hold"/>
                                        <p:tgtEl>
                                          <p:spTgt spid="4">
                                            <p:graphicEl>
                                              <a:dgm id="{907C9865-5363-4556-A64C-B69577BD822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907C9865-5363-4556-A64C-B69577BD822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136FC0BA-E181-4B46-94C4-0987471961E8}"/>
                                            </p:graphicEl>
                                          </p:spTgt>
                                        </p:tgtEl>
                                        <p:attrNameLst>
                                          <p:attrName>style.visibility</p:attrName>
                                        </p:attrNameLst>
                                      </p:cBhvr>
                                      <p:to>
                                        <p:strVal val="visible"/>
                                      </p:to>
                                    </p:set>
                                    <p:anim calcmode="lin" valueType="num">
                                      <p:cBhvr additive="base">
                                        <p:cTn id="37" dur="500" fill="hold"/>
                                        <p:tgtEl>
                                          <p:spTgt spid="4">
                                            <p:graphicEl>
                                              <a:dgm id="{136FC0BA-E181-4B46-94C4-0987471961E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36FC0BA-E181-4B46-94C4-0987471961E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1">
                    <a:lumMod val="50000"/>
                  </a:schemeClr>
                </a:solidFill>
                <a:effectLst>
                  <a:outerShdw blurRad="38100" dist="38100" dir="2700000" algn="tl">
                    <a:srgbClr val="000000">
                      <a:alpha val="43137"/>
                    </a:srgbClr>
                  </a:outerShdw>
                </a:effectLst>
              </a:rPr>
              <a:t>2. Kearifan Lokal</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D" sz="3200" b="0" i="0" u="none" strike="noStrike" kern="1200" cap="none" spc="0" normalizeH="0" baseline="0" noProof="0" dirty="0" smtClean="0">
                <a:ln>
                  <a:noFill/>
                </a:ln>
                <a:solidFill>
                  <a:schemeClr val="tx1"/>
                </a:solidFill>
                <a:effectLst/>
                <a:uLnTx/>
                <a:uFillTx/>
                <a:latin typeface="+mn-lt"/>
                <a:ea typeface="+mn-ea"/>
                <a:cs typeface="+mn-cs"/>
              </a:rPr>
              <a:t>Apa yang dimaksud dengan </a:t>
            </a:r>
            <a:r>
              <a:rPr kumimoji="0" lang="en-ID" sz="3200" b="1" i="0" u="none" strike="noStrike" kern="1200" cap="none" spc="0" normalizeH="0" baseline="0" noProof="0" dirty="0" smtClean="0">
                <a:ln>
                  <a:noFill/>
                </a:ln>
                <a:solidFill>
                  <a:srgbClr val="7030A0"/>
                </a:solidFill>
                <a:effectLst/>
                <a:uLnTx/>
                <a:uFillTx/>
                <a:latin typeface="+mn-lt"/>
                <a:ea typeface="+mn-ea"/>
                <a:cs typeface="+mn-cs"/>
              </a:rPr>
              <a:t>kearifan lokal</a:t>
            </a:r>
            <a:r>
              <a:rPr kumimoji="0" lang="en-ID"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827584" y="3501008"/>
            <a:ext cx="7776864" cy="2808312"/>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a:noFill/>
          </a:ln>
          <a:effectLst>
            <a:outerShdw blurRad="149987" dist="250190" dir="8460000" algn="ctr">
              <a:srgbClr val="000000">
                <a:alpha val="28000"/>
              </a:srgbClr>
            </a:outerShdw>
            <a:reflection blurRad="6350" stA="50000" endA="275" endPos="40000" dist="101600" dir="5400000" sy="-100000" algn="bl" rotWithShape="0"/>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ID" sz="3100" b="1" dirty="0" smtClean="0"/>
              <a:t>Kearifan lokal </a:t>
            </a:r>
            <a:r>
              <a:rPr lang="en-ID" sz="3100" dirty="0" smtClean="0"/>
              <a:t>merupakan gagasan-gagasan lokal sekelompok masyarakat yang dijadikan dasar untuk mengambil kebijakan pada level lokal dalam berbagai kegiatan masyarakat. </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1">
                    <a:lumMod val="50000"/>
                  </a:schemeClr>
                </a:solidFill>
                <a:effectLst>
                  <a:outerShdw blurRad="38100" dist="38100" dir="2700000" algn="tl">
                    <a:srgbClr val="000000">
                      <a:alpha val="43137"/>
                    </a:srgbClr>
                  </a:outerShdw>
                </a:effectLst>
              </a:rPr>
              <a:t>Proses Terbentuknya Kearifan Lokal</a:t>
            </a:r>
            <a:endParaRPr lang="en-US"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251520" y="1556792"/>
          <a:ext cx="8229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657576E2-BE0B-40FD-934A-5885EC249626}"/>
                                            </p:graphicEl>
                                          </p:spTgt>
                                        </p:tgtEl>
                                        <p:attrNameLst>
                                          <p:attrName>style.visibility</p:attrName>
                                        </p:attrNameLst>
                                      </p:cBhvr>
                                      <p:to>
                                        <p:strVal val="visible"/>
                                      </p:to>
                                    </p:set>
                                    <p:animEffect transition="in" filter="wipe(down)">
                                      <p:cBhvr>
                                        <p:cTn id="7" dur="500"/>
                                        <p:tgtEl>
                                          <p:spTgt spid="4">
                                            <p:graphicEl>
                                              <a:dgm id="{657576E2-BE0B-40FD-934A-5885EC2496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D740ABDC-83AE-4362-A91B-0B46B7C481CF}"/>
                                            </p:graphicEl>
                                          </p:spTgt>
                                        </p:tgtEl>
                                        <p:attrNameLst>
                                          <p:attrName>style.visibility</p:attrName>
                                        </p:attrNameLst>
                                      </p:cBhvr>
                                      <p:to>
                                        <p:strVal val="visible"/>
                                      </p:to>
                                    </p:set>
                                    <p:animEffect transition="in" filter="wipe(down)">
                                      <p:cBhvr>
                                        <p:cTn id="12" dur="500"/>
                                        <p:tgtEl>
                                          <p:spTgt spid="4">
                                            <p:graphicEl>
                                              <a:dgm id="{D740ABDC-83AE-4362-A91B-0B46B7C481CF}"/>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1ED4A107-C7CB-448A-9699-4125EE2231E7}"/>
                                            </p:graphicEl>
                                          </p:spTgt>
                                        </p:tgtEl>
                                        <p:attrNameLst>
                                          <p:attrName>style.visibility</p:attrName>
                                        </p:attrNameLst>
                                      </p:cBhvr>
                                      <p:to>
                                        <p:strVal val="visible"/>
                                      </p:to>
                                    </p:set>
                                    <p:animEffect transition="in" filter="wipe(down)">
                                      <p:cBhvr>
                                        <p:cTn id="15" dur="500"/>
                                        <p:tgtEl>
                                          <p:spTgt spid="4">
                                            <p:graphicEl>
                                              <a:dgm id="{1ED4A107-C7CB-448A-9699-4125EE2231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64E826FC-9E4E-407A-9071-3C8F0E11973E}"/>
                                            </p:graphicEl>
                                          </p:spTgt>
                                        </p:tgtEl>
                                        <p:attrNameLst>
                                          <p:attrName>style.visibility</p:attrName>
                                        </p:attrNameLst>
                                      </p:cBhvr>
                                      <p:to>
                                        <p:strVal val="visible"/>
                                      </p:to>
                                    </p:set>
                                    <p:animEffect transition="in" filter="wipe(down)">
                                      <p:cBhvr>
                                        <p:cTn id="20" dur="500"/>
                                        <p:tgtEl>
                                          <p:spTgt spid="4">
                                            <p:graphicEl>
                                              <a:dgm id="{64E826FC-9E4E-407A-9071-3C8F0E11973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47E650E8-1B61-43AB-A8A1-F397DAF32CAF}"/>
                                            </p:graphicEl>
                                          </p:spTgt>
                                        </p:tgtEl>
                                        <p:attrNameLst>
                                          <p:attrName>style.visibility</p:attrName>
                                        </p:attrNameLst>
                                      </p:cBhvr>
                                      <p:to>
                                        <p:strVal val="visible"/>
                                      </p:to>
                                    </p:set>
                                    <p:animEffect transition="in" filter="wipe(down)">
                                      <p:cBhvr>
                                        <p:cTn id="23" dur="500"/>
                                        <p:tgtEl>
                                          <p:spTgt spid="4">
                                            <p:graphicEl>
                                              <a:dgm id="{47E650E8-1B61-43AB-A8A1-F397DAF32CA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FFC8C600-7A6B-4723-892C-4779D35CA5A8}"/>
                                            </p:graphicEl>
                                          </p:spTgt>
                                        </p:tgtEl>
                                        <p:attrNameLst>
                                          <p:attrName>style.visibility</p:attrName>
                                        </p:attrNameLst>
                                      </p:cBhvr>
                                      <p:to>
                                        <p:strVal val="visible"/>
                                      </p:to>
                                    </p:set>
                                    <p:animEffect transition="in" filter="wipe(down)">
                                      <p:cBhvr>
                                        <p:cTn id="28" dur="500"/>
                                        <p:tgtEl>
                                          <p:spTgt spid="4">
                                            <p:graphicEl>
                                              <a:dgm id="{FFC8C600-7A6B-4723-892C-4779D35CA5A8}"/>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444B9A76-B086-435C-A38C-2454107A9F0B}"/>
                                            </p:graphicEl>
                                          </p:spTgt>
                                        </p:tgtEl>
                                        <p:attrNameLst>
                                          <p:attrName>style.visibility</p:attrName>
                                        </p:attrNameLst>
                                      </p:cBhvr>
                                      <p:to>
                                        <p:strVal val="visible"/>
                                      </p:to>
                                    </p:set>
                                    <p:animEffect transition="in" filter="wipe(down)">
                                      <p:cBhvr>
                                        <p:cTn id="31" dur="500"/>
                                        <p:tgtEl>
                                          <p:spTgt spid="4">
                                            <p:graphicEl>
                                              <a:dgm id="{444B9A76-B086-435C-A38C-2454107A9F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F776E4D3-3855-4886-ABCC-D3A997183CC2}"/>
                                            </p:graphicEl>
                                          </p:spTgt>
                                        </p:tgtEl>
                                        <p:attrNameLst>
                                          <p:attrName>style.visibility</p:attrName>
                                        </p:attrNameLst>
                                      </p:cBhvr>
                                      <p:to>
                                        <p:strVal val="visible"/>
                                      </p:to>
                                    </p:set>
                                    <p:animEffect transition="in" filter="wipe(down)">
                                      <p:cBhvr>
                                        <p:cTn id="36" dur="500"/>
                                        <p:tgtEl>
                                          <p:spTgt spid="4">
                                            <p:graphicEl>
                                              <a:dgm id="{F776E4D3-3855-4886-ABCC-D3A997183CC2}"/>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4BC43B6A-DB19-40D4-B4A7-598641B0CAC7}"/>
                                            </p:graphicEl>
                                          </p:spTgt>
                                        </p:tgtEl>
                                        <p:attrNameLst>
                                          <p:attrName>style.visibility</p:attrName>
                                        </p:attrNameLst>
                                      </p:cBhvr>
                                      <p:to>
                                        <p:strVal val="visible"/>
                                      </p:to>
                                    </p:set>
                                    <p:animEffect transition="in" filter="wipe(down)">
                                      <p:cBhvr>
                                        <p:cTn id="39" dur="500"/>
                                        <p:tgtEl>
                                          <p:spTgt spid="4">
                                            <p:graphicEl>
                                              <a:dgm id="{4BC43B6A-DB19-40D4-B4A7-598641B0CAC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384529BF-6CF6-4EB8-9FBB-44458415DB92}"/>
                                            </p:graphicEl>
                                          </p:spTgt>
                                        </p:tgtEl>
                                        <p:attrNameLst>
                                          <p:attrName>style.visibility</p:attrName>
                                        </p:attrNameLst>
                                      </p:cBhvr>
                                      <p:to>
                                        <p:strVal val="visible"/>
                                      </p:to>
                                    </p:set>
                                    <p:animEffect transition="in" filter="wipe(down)">
                                      <p:cBhvr>
                                        <p:cTn id="44" dur="500"/>
                                        <p:tgtEl>
                                          <p:spTgt spid="4">
                                            <p:graphicEl>
                                              <a:dgm id="{384529BF-6CF6-4EB8-9FBB-44458415DB92}"/>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5C97848D-FA03-4677-AA5F-FD1F8A755FB6}"/>
                                            </p:graphicEl>
                                          </p:spTgt>
                                        </p:tgtEl>
                                        <p:attrNameLst>
                                          <p:attrName>style.visibility</p:attrName>
                                        </p:attrNameLst>
                                      </p:cBhvr>
                                      <p:to>
                                        <p:strVal val="visible"/>
                                      </p:to>
                                    </p:set>
                                    <p:animEffect transition="in" filter="wipe(down)">
                                      <p:cBhvr>
                                        <p:cTn id="47" dur="500"/>
                                        <p:tgtEl>
                                          <p:spTgt spid="4">
                                            <p:graphicEl>
                                              <a:dgm id="{5C97848D-FA03-4677-AA5F-FD1F8A755F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1">
                    <a:lumMod val="50000"/>
                  </a:schemeClr>
                </a:solidFill>
                <a:effectLst>
                  <a:outerShdw blurRad="38100" dist="38100" dir="2700000" algn="tl">
                    <a:srgbClr val="000000">
                      <a:alpha val="43137"/>
                    </a:srgbClr>
                  </a:outerShdw>
                </a:effectLst>
              </a:rPr>
              <a:t>Unsur-Unsur yang Terkandung dalam Kearifan Lokal</a:t>
            </a:r>
            <a:endParaRPr lang="en-US"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2DA9FB69-20F1-416B-AE34-3B699E04D880}"/>
                                            </p:graphicEl>
                                          </p:spTgt>
                                        </p:tgtEl>
                                        <p:attrNameLst>
                                          <p:attrName>style.visibility</p:attrName>
                                        </p:attrNameLst>
                                      </p:cBhvr>
                                      <p:to>
                                        <p:strVal val="visible"/>
                                      </p:to>
                                    </p:set>
                                    <p:anim calcmode="lin" valueType="num">
                                      <p:cBhvr additive="base">
                                        <p:cTn id="7" dur="500" fill="hold"/>
                                        <p:tgtEl>
                                          <p:spTgt spid="4">
                                            <p:graphicEl>
                                              <a:dgm id="{2DA9FB69-20F1-416B-AE34-3B699E04D88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2DA9FB69-20F1-416B-AE34-3B699E04D88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ECA9413-C3B5-4F10-8FCC-712B743D3D1C}"/>
                                            </p:graphicEl>
                                          </p:spTgt>
                                        </p:tgtEl>
                                        <p:attrNameLst>
                                          <p:attrName>style.visibility</p:attrName>
                                        </p:attrNameLst>
                                      </p:cBhvr>
                                      <p:to>
                                        <p:strVal val="visible"/>
                                      </p:to>
                                    </p:set>
                                    <p:anim calcmode="lin" valueType="num">
                                      <p:cBhvr additive="base">
                                        <p:cTn id="13" dur="500" fill="hold"/>
                                        <p:tgtEl>
                                          <p:spTgt spid="4">
                                            <p:graphicEl>
                                              <a:dgm id="{AECA9413-C3B5-4F10-8FCC-712B743D3D1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ECA9413-C3B5-4F10-8FCC-712B743D3D1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0D3F35A1-26C0-41B6-ABA7-754D924EFBEA}"/>
                                            </p:graphicEl>
                                          </p:spTgt>
                                        </p:tgtEl>
                                        <p:attrNameLst>
                                          <p:attrName>style.visibility</p:attrName>
                                        </p:attrNameLst>
                                      </p:cBhvr>
                                      <p:to>
                                        <p:strVal val="visible"/>
                                      </p:to>
                                    </p:set>
                                    <p:anim calcmode="lin" valueType="num">
                                      <p:cBhvr additive="base">
                                        <p:cTn id="17" dur="500" fill="hold"/>
                                        <p:tgtEl>
                                          <p:spTgt spid="4">
                                            <p:graphicEl>
                                              <a:dgm id="{0D3F35A1-26C0-41B6-ABA7-754D924EFBE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0D3F35A1-26C0-41B6-ABA7-754D924EFBEA}"/>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F697E8A5-135E-4B49-9759-BA65C8EC3DD3}"/>
                                            </p:graphicEl>
                                          </p:spTgt>
                                        </p:tgtEl>
                                        <p:attrNameLst>
                                          <p:attrName>style.visibility</p:attrName>
                                        </p:attrNameLst>
                                      </p:cBhvr>
                                      <p:to>
                                        <p:strVal val="visible"/>
                                      </p:to>
                                    </p:set>
                                    <p:anim calcmode="lin" valueType="num">
                                      <p:cBhvr additive="base">
                                        <p:cTn id="23" dur="500" fill="hold"/>
                                        <p:tgtEl>
                                          <p:spTgt spid="4">
                                            <p:graphicEl>
                                              <a:dgm id="{F697E8A5-135E-4B49-9759-BA65C8EC3DD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F697E8A5-135E-4B49-9759-BA65C8EC3DD3}"/>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836ED8DF-9381-428A-96D7-5AB244111800}"/>
                                            </p:graphicEl>
                                          </p:spTgt>
                                        </p:tgtEl>
                                        <p:attrNameLst>
                                          <p:attrName>style.visibility</p:attrName>
                                        </p:attrNameLst>
                                      </p:cBhvr>
                                      <p:to>
                                        <p:strVal val="visible"/>
                                      </p:to>
                                    </p:set>
                                    <p:anim calcmode="lin" valueType="num">
                                      <p:cBhvr additive="base">
                                        <p:cTn id="27" dur="500" fill="hold"/>
                                        <p:tgtEl>
                                          <p:spTgt spid="4">
                                            <p:graphicEl>
                                              <a:dgm id="{836ED8DF-9381-428A-96D7-5AB24411180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836ED8DF-9381-428A-96D7-5AB244111800}"/>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B2A99A94-6238-47A9-ABE6-AE85523C57F9}"/>
                                            </p:graphicEl>
                                          </p:spTgt>
                                        </p:tgtEl>
                                        <p:attrNameLst>
                                          <p:attrName>style.visibility</p:attrName>
                                        </p:attrNameLst>
                                      </p:cBhvr>
                                      <p:to>
                                        <p:strVal val="visible"/>
                                      </p:to>
                                    </p:set>
                                    <p:anim calcmode="lin" valueType="num">
                                      <p:cBhvr additive="base">
                                        <p:cTn id="33" dur="500" fill="hold"/>
                                        <p:tgtEl>
                                          <p:spTgt spid="4">
                                            <p:graphicEl>
                                              <a:dgm id="{B2A99A94-6238-47A9-ABE6-AE85523C57F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B2A99A94-6238-47A9-ABE6-AE85523C57F9}"/>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4FB0EFA3-E2C3-48D5-962D-BF8C117B4CDB}"/>
                                            </p:graphicEl>
                                          </p:spTgt>
                                        </p:tgtEl>
                                        <p:attrNameLst>
                                          <p:attrName>style.visibility</p:attrName>
                                        </p:attrNameLst>
                                      </p:cBhvr>
                                      <p:to>
                                        <p:strVal val="visible"/>
                                      </p:to>
                                    </p:set>
                                    <p:anim calcmode="lin" valueType="num">
                                      <p:cBhvr additive="base">
                                        <p:cTn id="37" dur="500" fill="hold"/>
                                        <p:tgtEl>
                                          <p:spTgt spid="4">
                                            <p:graphicEl>
                                              <a:dgm id="{4FB0EFA3-E2C3-48D5-962D-BF8C117B4CD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4FB0EFA3-E2C3-48D5-962D-BF8C117B4CDB}"/>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6729917C-6BD7-47D4-B4EC-FC9A40DC4FB4}"/>
                                            </p:graphicEl>
                                          </p:spTgt>
                                        </p:tgtEl>
                                        <p:attrNameLst>
                                          <p:attrName>style.visibility</p:attrName>
                                        </p:attrNameLst>
                                      </p:cBhvr>
                                      <p:to>
                                        <p:strVal val="visible"/>
                                      </p:to>
                                    </p:set>
                                    <p:anim calcmode="lin" valueType="num">
                                      <p:cBhvr additive="base">
                                        <p:cTn id="43" dur="500" fill="hold"/>
                                        <p:tgtEl>
                                          <p:spTgt spid="4">
                                            <p:graphicEl>
                                              <a:dgm id="{6729917C-6BD7-47D4-B4EC-FC9A40DC4FB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6729917C-6BD7-47D4-B4EC-FC9A40DC4FB4}"/>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8F187861-DE75-41AC-B2C4-DAE2D0FC5FF6}"/>
                                            </p:graphicEl>
                                          </p:spTgt>
                                        </p:tgtEl>
                                        <p:attrNameLst>
                                          <p:attrName>style.visibility</p:attrName>
                                        </p:attrNameLst>
                                      </p:cBhvr>
                                      <p:to>
                                        <p:strVal val="visible"/>
                                      </p:to>
                                    </p:set>
                                    <p:anim calcmode="lin" valueType="num">
                                      <p:cBhvr additive="base">
                                        <p:cTn id="47" dur="500" fill="hold"/>
                                        <p:tgtEl>
                                          <p:spTgt spid="4">
                                            <p:graphicEl>
                                              <a:dgm id="{8F187861-DE75-41AC-B2C4-DAE2D0FC5FF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8F187861-DE75-41AC-B2C4-DAE2D0FC5FF6}"/>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F1E083DC-200A-48A2-8830-41FF877C65AF}"/>
                                            </p:graphicEl>
                                          </p:spTgt>
                                        </p:tgtEl>
                                        <p:attrNameLst>
                                          <p:attrName>style.visibility</p:attrName>
                                        </p:attrNameLst>
                                      </p:cBhvr>
                                      <p:to>
                                        <p:strVal val="visible"/>
                                      </p:to>
                                    </p:set>
                                    <p:anim calcmode="lin" valueType="num">
                                      <p:cBhvr additive="base">
                                        <p:cTn id="53" dur="500" fill="hold"/>
                                        <p:tgtEl>
                                          <p:spTgt spid="4">
                                            <p:graphicEl>
                                              <a:dgm id="{F1E083DC-200A-48A2-8830-41FF877C65AF}"/>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F1E083DC-200A-48A2-8830-41FF877C65AF}"/>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1D046F73-9EB0-4FB4-9C1E-B2594E6600A8}"/>
                                            </p:graphicEl>
                                          </p:spTgt>
                                        </p:tgtEl>
                                        <p:attrNameLst>
                                          <p:attrName>style.visibility</p:attrName>
                                        </p:attrNameLst>
                                      </p:cBhvr>
                                      <p:to>
                                        <p:strVal val="visible"/>
                                      </p:to>
                                    </p:set>
                                    <p:anim calcmode="lin" valueType="num">
                                      <p:cBhvr additive="base">
                                        <p:cTn id="57" dur="500" fill="hold"/>
                                        <p:tgtEl>
                                          <p:spTgt spid="4">
                                            <p:graphicEl>
                                              <a:dgm id="{1D046F73-9EB0-4FB4-9C1E-B2594E6600A8}"/>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1D046F73-9EB0-4FB4-9C1E-B2594E6600A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D" dirty="0" smtClean="0">
                <a:solidFill>
                  <a:schemeClr val="accent1">
                    <a:lumMod val="50000"/>
                  </a:schemeClr>
                </a:solidFill>
                <a:effectLst>
                  <a:outerShdw blurRad="38100" dist="38100" dir="2700000" algn="tl">
                    <a:srgbClr val="000000">
                      <a:alpha val="43137"/>
                    </a:srgbClr>
                  </a:outerShdw>
                </a:effectLst>
              </a:rPr>
              <a:t>Fungsi Kearifan Lokal</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4" name="Pentagon 3"/>
          <p:cNvSpPr/>
          <p:nvPr/>
        </p:nvSpPr>
        <p:spPr>
          <a:xfrm>
            <a:off x="1259632" y="1700246"/>
            <a:ext cx="6552728" cy="720080"/>
          </a:xfrm>
          <a:prstGeom prst="homePlate">
            <a:avLst/>
          </a:prstGeom>
          <a:solidFill>
            <a:srgbClr val="1990F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a:t>1. </a:t>
            </a:r>
            <a:r>
              <a:rPr lang="en-ID" sz="2400" dirty="0" smtClean="0"/>
              <a:t>Sebagai konservasi dan pelestarian sumber daya alam</a:t>
            </a:r>
            <a:endParaRPr lang="en-US" sz="2400" dirty="0"/>
          </a:p>
        </p:txBody>
      </p:sp>
      <p:sp>
        <p:nvSpPr>
          <p:cNvPr id="5" name="Pentagon 4"/>
          <p:cNvSpPr/>
          <p:nvPr/>
        </p:nvSpPr>
        <p:spPr>
          <a:xfrm>
            <a:off x="1259632" y="3383824"/>
            <a:ext cx="6552728" cy="648072"/>
          </a:xfrm>
          <a:prstGeom prst="homePlate">
            <a:avLst/>
          </a:prstGeom>
          <a:solidFill>
            <a:srgbClr val="EC95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smtClean="0"/>
              <a:t>3. Sebagai pengembangan kebudayaan dan ilmu pengetahuan </a:t>
            </a:r>
            <a:endParaRPr lang="en-US" sz="2400" dirty="0"/>
          </a:p>
        </p:txBody>
      </p:sp>
      <p:sp>
        <p:nvSpPr>
          <p:cNvPr id="7" name="Pentagon 6"/>
          <p:cNvSpPr/>
          <p:nvPr/>
        </p:nvSpPr>
        <p:spPr>
          <a:xfrm>
            <a:off x="1259632" y="2535876"/>
            <a:ext cx="6552728" cy="720080"/>
          </a:xfrm>
          <a:prstGeom prst="homePlate">
            <a:avLst/>
          </a:prstGeom>
          <a:solidFill>
            <a:srgbClr val="F4C5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a:t>2</a:t>
            </a:r>
            <a:r>
              <a:rPr lang="en-ID" sz="2400" dirty="0" smtClean="0"/>
              <a:t>. Sebagai pengembangan sumber daya manusia</a:t>
            </a:r>
            <a:endParaRPr lang="en-US" sz="2400" dirty="0"/>
          </a:p>
        </p:txBody>
      </p:sp>
      <p:sp>
        <p:nvSpPr>
          <p:cNvPr id="8" name="Pentagon 7"/>
          <p:cNvSpPr/>
          <p:nvPr/>
        </p:nvSpPr>
        <p:spPr>
          <a:xfrm>
            <a:off x="1257510" y="4164390"/>
            <a:ext cx="6626858" cy="704770"/>
          </a:xfrm>
          <a:prstGeom prst="homePlate">
            <a:avLst/>
          </a:prstGeom>
          <a:solidFill>
            <a:srgbClr val="DF57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ID" sz="2400" dirty="0"/>
              <a:t>4</a:t>
            </a:r>
            <a:r>
              <a:rPr lang="en-ID" sz="2400" dirty="0" smtClean="0"/>
              <a:t>. Sebagai petuah, kepercayaan, dan pantangan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from="(-#ppt_w/2)" to="(#ppt_x)" calcmode="lin" valueType="num">
                                      <p:cBhvr>
                                        <p:cTn id="23" dur="600" fill="hold">
                                          <p:stCondLst>
                                            <p:cond delay="0"/>
                                          </p:stCondLst>
                                        </p:cTn>
                                        <p:tgtEl>
                                          <p:spTgt spid="5"/>
                                        </p:tgtEl>
                                        <p:attrNameLst>
                                          <p:attrName>ppt_x</p:attrName>
                                        </p:attrNameLst>
                                      </p:cBhvr>
                                    </p:anim>
                                    <p:anim from="0" to="-1.0" calcmode="lin" valueType="num">
                                      <p:cBhvr>
                                        <p:cTn id="24" dur="200" decel="50000" autoRev="1" fill="hold">
                                          <p:stCondLst>
                                            <p:cond delay="600"/>
                                          </p:stCondLst>
                                        </p:cTn>
                                        <p:tgtEl>
                                          <p:spTgt spid="5"/>
                                        </p:tgtEl>
                                        <p:attrNameLst>
                                          <p:attrName>xshear</p:attrName>
                                        </p:attrNameLst>
                                      </p:cBhvr>
                                    </p:anim>
                                    <p:animScale>
                                      <p:cBhvr>
                                        <p:cTn id="25" dur="200" decel="100000" autoRev="1" fill="hold">
                                          <p:stCondLst>
                                            <p:cond delay="600"/>
                                          </p:stCondLst>
                                        </p:cTn>
                                        <p:tgtEl>
                                          <p:spTgt spid="5"/>
                                        </p:tgtEl>
                                      </p:cBhvr>
                                      <p:from x="100000" y="100000"/>
                                      <p:to x="80000" y="100000"/>
                                    </p:animScale>
                                    <p:anim by="(#ppt_h/3+#ppt_w*0.1)" calcmode="lin" valueType="num">
                                      <p:cBhvr additive="sum">
                                        <p:cTn id="26" dur="200" decel="100000" autoRev="1" fill="hold">
                                          <p:stCondLst>
                                            <p:cond delay="600"/>
                                          </p:stCondLst>
                                        </p:cTn>
                                        <p:tgtEl>
                                          <p:spTgt spid="5"/>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from="(-#ppt_w/2)" to="(#ppt_x)" calcmode="lin" valueType="num">
                                      <p:cBhvr>
                                        <p:cTn id="31" dur="600" fill="hold">
                                          <p:stCondLst>
                                            <p:cond delay="0"/>
                                          </p:stCondLst>
                                        </p:cTn>
                                        <p:tgtEl>
                                          <p:spTgt spid="8"/>
                                        </p:tgtEl>
                                        <p:attrNameLst>
                                          <p:attrName>ppt_x</p:attrName>
                                        </p:attrNameLst>
                                      </p:cBhvr>
                                    </p:anim>
                                    <p:anim from="0" to="-1.0" calcmode="lin" valueType="num">
                                      <p:cBhvr>
                                        <p:cTn id="32" dur="200" decel="50000" autoRev="1" fill="hold">
                                          <p:stCondLst>
                                            <p:cond delay="600"/>
                                          </p:stCondLst>
                                        </p:cTn>
                                        <p:tgtEl>
                                          <p:spTgt spid="8"/>
                                        </p:tgtEl>
                                        <p:attrNameLst>
                                          <p:attrName>xshear</p:attrName>
                                        </p:attrNameLst>
                                      </p:cBhvr>
                                    </p:anim>
                                    <p:animScale>
                                      <p:cBhvr>
                                        <p:cTn id="33" dur="200" decel="100000" autoRev="1" fill="hold">
                                          <p:stCondLst>
                                            <p:cond delay="600"/>
                                          </p:stCondLst>
                                        </p:cTn>
                                        <p:tgtEl>
                                          <p:spTgt spid="8"/>
                                        </p:tgtEl>
                                      </p:cBhvr>
                                      <p:from x="100000" y="100000"/>
                                      <p:to x="80000" y="100000"/>
                                    </p:animScale>
                                    <p:anim by="(#ppt_h/3+#ppt_w*0.1)" calcmode="lin" valueType="num">
                                      <p:cBhvr additive="sum">
                                        <p:cTn id="34"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sz="2800" dirty="0" smtClean="0"/>
              <a:t>Kearifan Lokal dan Kaitannya dengan Program Pemberdayaan Komunitas di Tengah Pengaruh Globalisasi</a:t>
            </a:r>
            <a:endParaRPr lang="en-US" sz="2800" dirty="0"/>
          </a:p>
        </p:txBody>
      </p:sp>
      <p:graphicFrame>
        <p:nvGraphicFramePr>
          <p:cNvPr id="4" name="Content Placeholder 3"/>
          <p:cNvGraphicFramePr>
            <a:graphicFrameLocks noGrp="1"/>
          </p:cNvGraphicFramePr>
          <p:nvPr>
            <p:ph idx="1"/>
          </p:nvPr>
        </p:nvGraphicFramePr>
        <p:xfrm>
          <a:off x="1403648" y="1412776"/>
          <a:ext cx="6336704"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91680" y="4797152"/>
            <a:ext cx="5616624" cy="1477328"/>
          </a:xfrm>
          <a:prstGeom prst="rect">
            <a:avLst/>
          </a:prstGeom>
          <a:ln w="38100" cap="sq">
            <a:prstDash val="dash"/>
            <a:beve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Wingdings" pitchFamily="2" charset="2"/>
              <a:buChar char="§"/>
            </a:pPr>
            <a:r>
              <a:rPr lang="en-ID" dirty="0" smtClean="0"/>
              <a:t>Kearifan dapat dijadikan jalan melakukan pemberdayaan kepada masyarakat.</a:t>
            </a:r>
          </a:p>
          <a:p>
            <a:pPr marL="342900" indent="-342900">
              <a:buFont typeface="Wingdings" pitchFamily="2" charset="2"/>
              <a:buChar char="§"/>
            </a:pPr>
            <a:r>
              <a:rPr lang="en-ID" dirty="0" smtClean="0"/>
              <a:t>Pemberdayaan dengan memanfaatkan kearifan lokal dapat menyelamatkan kearifan tersebut dari kepunahan.</a:t>
            </a:r>
          </a:p>
        </p:txBody>
      </p:sp>
      <p:cxnSp>
        <p:nvCxnSpPr>
          <p:cNvPr id="7" name="Straight Arrow Connector 6"/>
          <p:cNvCxnSpPr/>
          <p:nvPr/>
        </p:nvCxnSpPr>
        <p:spPr>
          <a:xfrm>
            <a:off x="4572000" y="3573016"/>
            <a:ext cx="0" cy="136815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pPr lvl="0"/>
            <a:r>
              <a:rPr lang="en-ID" dirty="0" smtClean="0">
                <a:solidFill>
                  <a:schemeClr val="accent1">
                    <a:lumMod val="50000"/>
                  </a:schemeClr>
                </a:solidFill>
                <a:effectLst>
                  <a:outerShdw blurRad="38100" dist="38100" dir="2700000" algn="tl">
                    <a:srgbClr val="000000">
                      <a:alpha val="43137"/>
                    </a:srgbClr>
                  </a:outerShdw>
                </a:effectLst>
              </a:rPr>
              <a:t>B. Pelaksanaan Pemberdayaan Komunitas Berbasis Kearifan Lokal</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7" name="Pentagon 6"/>
          <p:cNvSpPr/>
          <p:nvPr/>
        </p:nvSpPr>
        <p:spPr>
          <a:xfrm>
            <a:off x="683568" y="3645024"/>
            <a:ext cx="6624736" cy="549026"/>
          </a:xfrm>
          <a:prstGeom prst="homePlate">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marL="361950" indent="-361950"/>
            <a:r>
              <a:rPr lang="en-ID" sz="2800" dirty="0">
                <a:latin typeface="+mj-lt"/>
              </a:rPr>
              <a:t>3</a:t>
            </a:r>
            <a:r>
              <a:rPr lang="en-ID" sz="2800" dirty="0" smtClean="0">
                <a:latin typeface="+mj-lt"/>
              </a:rPr>
              <a:t>. Inisiator Pemberdayaan Komunitas</a:t>
            </a:r>
            <a:endParaRPr lang="en-US" sz="2800" dirty="0">
              <a:latin typeface="+mj-lt"/>
            </a:endParaRPr>
          </a:p>
        </p:txBody>
      </p:sp>
      <p:sp>
        <p:nvSpPr>
          <p:cNvPr id="8" name="Pentagon 7"/>
          <p:cNvSpPr/>
          <p:nvPr/>
        </p:nvSpPr>
        <p:spPr>
          <a:xfrm>
            <a:off x="683568" y="1844824"/>
            <a:ext cx="6624736" cy="1008112"/>
          </a:xfrm>
          <a:prstGeom prst="homePlate">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361950" indent="-361950"/>
            <a:r>
              <a:rPr lang="en-ID" sz="2800" dirty="0" smtClean="0">
                <a:latin typeface="+mj-lt"/>
              </a:rPr>
              <a:t>1. Pemahaman tentang Pemberdayaan Berbasis Kearifan Lokal</a:t>
            </a:r>
            <a:endParaRPr lang="en-US" sz="2800" dirty="0">
              <a:latin typeface="+mj-lt"/>
            </a:endParaRPr>
          </a:p>
        </p:txBody>
      </p:sp>
      <p:sp>
        <p:nvSpPr>
          <p:cNvPr id="5" name="Pentagon 4"/>
          <p:cNvSpPr/>
          <p:nvPr/>
        </p:nvSpPr>
        <p:spPr>
          <a:xfrm>
            <a:off x="683568" y="4293096"/>
            <a:ext cx="6624736" cy="936104"/>
          </a:xfrm>
          <a:prstGeom prst="homePlate">
            <a:avLst/>
          </a:prstGeom>
          <a:solidFill>
            <a:srgbClr val="FC8328"/>
          </a:solidFill>
        </p:spPr>
        <p:style>
          <a:lnRef idx="1">
            <a:schemeClr val="accent2"/>
          </a:lnRef>
          <a:fillRef idx="2">
            <a:schemeClr val="accent2"/>
          </a:fillRef>
          <a:effectRef idx="1">
            <a:schemeClr val="accent2"/>
          </a:effectRef>
          <a:fontRef idx="minor">
            <a:schemeClr val="dk1"/>
          </a:fontRef>
        </p:style>
        <p:txBody>
          <a:bodyPr rtlCol="0" anchor="ctr"/>
          <a:lstStyle/>
          <a:p>
            <a:pPr marL="361950" indent="-361950"/>
            <a:r>
              <a:rPr lang="en-ID" sz="2800" dirty="0">
                <a:latin typeface="+mj-lt"/>
              </a:rPr>
              <a:t>4</a:t>
            </a:r>
            <a:r>
              <a:rPr lang="en-ID" sz="2800" dirty="0" smtClean="0">
                <a:latin typeface="+mj-lt"/>
              </a:rPr>
              <a:t>. Strategi Pelaksanaan Pemberdayaan Komunitas</a:t>
            </a:r>
            <a:endParaRPr lang="en-US" sz="2800" dirty="0">
              <a:latin typeface="+mj-lt"/>
            </a:endParaRPr>
          </a:p>
        </p:txBody>
      </p:sp>
      <p:sp>
        <p:nvSpPr>
          <p:cNvPr id="6" name="Pentagon 5"/>
          <p:cNvSpPr/>
          <p:nvPr/>
        </p:nvSpPr>
        <p:spPr>
          <a:xfrm>
            <a:off x="683568" y="5301208"/>
            <a:ext cx="6624736" cy="1008112"/>
          </a:xfrm>
          <a:prstGeom prst="homePlate">
            <a:avLst/>
          </a:prstGeom>
          <a:solidFill>
            <a:srgbClr val="9933FF"/>
          </a:solidFill>
        </p:spPr>
        <p:style>
          <a:lnRef idx="1">
            <a:schemeClr val="accent6"/>
          </a:lnRef>
          <a:fillRef idx="2">
            <a:schemeClr val="accent6"/>
          </a:fillRef>
          <a:effectRef idx="1">
            <a:schemeClr val="accent6"/>
          </a:effectRef>
          <a:fontRef idx="minor">
            <a:schemeClr val="dk1"/>
          </a:fontRef>
        </p:style>
        <p:txBody>
          <a:bodyPr rtlCol="0" anchor="ctr"/>
          <a:lstStyle/>
          <a:p>
            <a:pPr marL="361950" indent="-361950"/>
            <a:r>
              <a:rPr lang="en-ID" sz="2800" dirty="0">
                <a:solidFill>
                  <a:schemeClr val="tx1"/>
                </a:solidFill>
                <a:latin typeface="+mj-lt"/>
              </a:rPr>
              <a:t>5</a:t>
            </a:r>
            <a:r>
              <a:rPr lang="en-ID" sz="2800" dirty="0" smtClean="0">
                <a:solidFill>
                  <a:schemeClr val="tx1"/>
                </a:solidFill>
                <a:latin typeface="+mj-lt"/>
              </a:rPr>
              <a:t>. Proses Pelaksanaan Pemberdayaan</a:t>
            </a:r>
            <a:endParaRPr lang="en-US" sz="2800" dirty="0">
              <a:solidFill>
                <a:schemeClr val="tx1"/>
              </a:solidFill>
              <a:latin typeface="+mj-lt"/>
            </a:endParaRPr>
          </a:p>
        </p:txBody>
      </p:sp>
      <p:sp>
        <p:nvSpPr>
          <p:cNvPr id="9" name="Pentagon 8"/>
          <p:cNvSpPr/>
          <p:nvPr/>
        </p:nvSpPr>
        <p:spPr>
          <a:xfrm>
            <a:off x="683568" y="2924944"/>
            <a:ext cx="6624736" cy="648072"/>
          </a:xfrm>
          <a:prstGeom prst="homePlate">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marL="361950" indent="-361950"/>
            <a:r>
              <a:rPr lang="en-ID" sz="2800" dirty="0" smtClean="0">
                <a:latin typeface="+mj-lt"/>
              </a:rPr>
              <a:t>2. Prinsip Pelaksanaan Pemberdayaan</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6"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1">
                    <a:lumMod val="50000"/>
                  </a:schemeClr>
                </a:solidFill>
                <a:effectLst>
                  <a:outerShdw blurRad="38100" dist="38100" dir="2700000" algn="tl">
                    <a:srgbClr val="000000">
                      <a:alpha val="43137"/>
                    </a:srgbClr>
                  </a:outerShdw>
                </a:effectLst>
              </a:rPr>
              <a:t>1. </a:t>
            </a:r>
            <a:r>
              <a:rPr lang="en-ID" dirty="0" smtClean="0">
                <a:solidFill>
                  <a:schemeClr val="accent1">
                    <a:lumMod val="50000"/>
                  </a:schemeClr>
                </a:solidFill>
                <a:effectLst>
                  <a:outerShdw blurRad="38100" dist="38100" dir="2700000" algn="tl">
                    <a:srgbClr val="000000">
                      <a:alpha val="43137"/>
                    </a:srgbClr>
                  </a:outerShdw>
                </a:effectLst>
                <a:latin typeface="+mj-lt"/>
              </a:rPr>
              <a:t>Pemahaman tentang Pemberdayaan Berbasis Kearifan Lokal</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ID" sz="3200" dirty="0" smtClean="0"/>
              <a:t>Mengapa perlu melaksanakan pemberdayaan berbasis </a:t>
            </a:r>
            <a:r>
              <a:rPr kumimoji="0" lang="en-ID" sz="3200" b="1" i="0" u="none" strike="noStrike" kern="1200" cap="none" spc="0" normalizeH="0" baseline="0" noProof="0" dirty="0" smtClean="0">
                <a:ln>
                  <a:noFill/>
                </a:ln>
                <a:solidFill>
                  <a:srgbClr val="7030A0"/>
                </a:solidFill>
                <a:effectLst/>
                <a:uLnTx/>
                <a:uFillTx/>
                <a:latin typeface="+mn-lt"/>
                <a:ea typeface="+mn-ea"/>
                <a:cs typeface="+mn-cs"/>
              </a:rPr>
              <a:t>kearifan lokal</a:t>
            </a:r>
            <a:r>
              <a:rPr kumimoji="0" lang="en-ID"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ounded Rectangle 3"/>
          <p:cNvSpPr/>
          <p:nvPr/>
        </p:nvSpPr>
        <p:spPr>
          <a:xfrm>
            <a:off x="827584" y="3501008"/>
            <a:ext cx="7776864" cy="2808312"/>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a:noFill/>
          </a:ln>
          <a:effectLst>
            <a:outerShdw blurRad="149987" dist="250190" dir="8460000" algn="ctr">
              <a:srgbClr val="000000">
                <a:alpha val="28000"/>
              </a:srgbClr>
            </a:outerShdw>
            <a:reflection blurRad="6350" stA="50000" endA="275" endPos="40000" dist="101600" dir="5400000" sy="-100000" algn="bl" rotWithShape="0"/>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ID" sz="2800" dirty="0" smtClean="0"/>
              <a:t>Pemberdayaan </a:t>
            </a:r>
            <a:r>
              <a:rPr lang="en-ID" sz="2800" dirty="0"/>
              <a:t>berbasis </a:t>
            </a:r>
            <a:r>
              <a:rPr lang="en-ID" sz="2800" dirty="0">
                <a:solidFill>
                  <a:schemeClr val="bg1"/>
                </a:solidFill>
              </a:rPr>
              <a:t>kearifan </a:t>
            </a:r>
            <a:r>
              <a:rPr lang="en-ID" sz="2800" dirty="0" smtClean="0">
                <a:solidFill>
                  <a:schemeClr val="bg1"/>
                </a:solidFill>
              </a:rPr>
              <a:t>lokal merupakan upaya strategis untuk membantu kelompok masyarakat yang mengalami ketertinggalan  dengan memberikan daya dan penguatan</a:t>
            </a:r>
            <a:r>
              <a:rPr lang="en-ID" sz="3100" dirty="0" smtClean="0">
                <a:solidFill>
                  <a:schemeClr val="bg1"/>
                </a:solidFill>
              </a:rPr>
              <a:t>. </a:t>
            </a:r>
            <a:endParaRPr lang="en-US" sz="3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a:solidFill>
                  <a:schemeClr val="accent1">
                    <a:lumMod val="50000"/>
                  </a:schemeClr>
                </a:solidFill>
                <a:effectLst>
                  <a:outerShdw blurRad="38100" dist="38100" dir="2700000" algn="tl">
                    <a:srgbClr val="000000">
                      <a:alpha val="43137"/>
                    </a:srgbClr>
                  </a:outerShdw>
                </a:effectLst>
              </a:rPr>
              <a:t>2</a:t>
            </a:r>
            <a:r>
              <a:rPr lang="en-ID" dirty="0" smtClean="0">
                <a:solidFill>
                  <a:schemeClr val="accent1">
                    <a:lumMod val="50000"/>
                  </a:schemeClr>
                </a:solidFill>
                <a:effectLst>
                  <a:outerShdw blurRad="38100" dist="38100" dir="2700000" algn="tl">
                    <a:srgbClr val="000000">
                      <a:alpha val="43137"/>
                    </a:srgbClr>
                  </a:outerShdw>
                </a:effectLst>
              </a:rPr>
              <a:t>. </a:t>
            </a:r>
            <a:r>
              <a:rPr lang="en-ID" dirty="0" smtClean="0">
                <a:solidFill>
                  <a:schemeClr val="accent1">
                    <a:lumMod val="50000"/>
                  </a:schemeClr>
                </a:solidFill>
                <a:effectLst>
                  <a:outerShdw blurRad="38100" dist="38100" dir="2700000" algn="tl">
                    <a:srgbClr val="000000">
                      <a:alpha val="43137"/>
                    </a:srgbClr>
                  </a:outerShdw>
                </a:effectLst>
                <a:latin typeface="+mj-lt"/>
              </a:rPr>
              <a:t>Prinsip Pelaksanaan Pemberdayaan</a:t>
            </a:r>
            <a:endParaRPr lang="en-US"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Diagram 3"/>
          <p:cNvGraphicFramePr/>
          <p:nvPr/>
        </p:nvGraphicFramePr>
        <p:xfrm>
          <a:off x="1187624"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033E06F-8F0B-4244-996D-008AD8529374}"/>
                                            </p:graphicEl>
                                          </p:spTgt>
                                        </p:tgtEl>
                                        <p:attrNameLst>
                                          <p:attrName>style.visibility</p:attrName>
                                        </p:attrNameLst>
                                      </p:cBhvr>
                                      <p:to>
                                        <p:strVal val="visible"/>
                                      </p:to>
                                    </p:set>
                                    <p:animEffect transition="in" filter="wipe(down)">
                                      <p:cBhvr>
                                        <p:cTn id="7" dur="500"/>
                                        <p:tgtEl>
                                          <p:spTgt spid="4">
                                            <p:graphicEl>
                                              <a:dgm id="{D033E06F-8F0B-4244-996D-008AD852937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42775D90-AA67-44D5-A9CC-DE06CE91F6DB}"/>
                                            </p:graphicEl>
                                          </p:spTgt>
                                        </p:tgtEl>
                                        <p:attrNameLst>
                                          <p:attrName>style.visibility</p:attrName>
                                        </p:attrNameLst>
                                      </p:cBhvr>
                                      <p:to>
                                        <p:strVal val="visible"/>
                                      </p:to>
                                    </p:set>
                                    <p:animEffect transition="in" filter="wipe(down)">
                                      <p:cBhvr>
                                        <p:cTn id="12" dur="500"/>
                                        <p:tgtEl>
                                          <p:spTgt spid="4">
                                            <p:graphicEl>
                                              <a:dgm id="{42775D90-AA67-44D5-A9CC-DE06CE91F6DB}"/>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1B17187B-5C6A-4FEF-8FE0-00C9186A0D58}"/>
                                            </p:graphicEl>
                                          </p:spTgt>
                                        </p:tgtEl>
                                        <p:attrNameLst>
                                          <p:attrName>style.visibility</p:attrName>
                                        </p:attrNameLst>
                                      </p:cBhvr>
                                      <p:to>
                                        <p:strVal val="visible"/>
                                      </p:to>
                                    </p:set>
                                    <p:animEffect transition="in" filter="wipe(down)">
                                      <p:cBhvr>
                                        <p:cTn id="15" dur="500"/>
                                        <p:tgtEl>
                                          <p:spTgt spid="4">
                                            <p:graphicEl>
                                              <a:dgm id="{1B17187B-5C6A-4FEF-8FE0-00C9186A0D5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35AEC65D-C78C-4384-BAC3-45FA9F986F7F}"/>
                                            </p:graphicEl>
                                          </p:spTgt>
                                        </p:tgtEl>
                                        <p:attrNameLst>
                                          <p:attrName>style.visibility</p:attrName>
                                        </p:attrNameLst>
                                      </p:cBhvr>
                                      <p:to>
                                        <p:strVal val="visible"/>
                                      </p:to>
                                    </p:set>
                                    <p:animEffect transition="in" filter="wipe(down)">
                                      <p:cBhvr>
                                        <p:cTn id="20" dur="500"/>
                                        <p:tgtEl>
                                          <p:spTgt spid="4">
                                            <p:graphicEl>
                                              <a:dgm id="{35AEC65D-C78C-4384-BAC3-45FA9F986F7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52474DC3-5935-441E-9E3E-F1304829B829}"/>
                                            </p:graphicEl>
                                          </p:spTgt>
                                        </p:tgtEl>
                                        <p:attrNameLst>
                                          <p:attrName>style.visibility</p:attrName>
                                        </p:attrNameLst>
                                      </p:cBhvr>
                                      <p:to>
                                        <p:strVal val="visible"/>
                                      </p:to>
                                    </p:set>
                                    <p:animEffect transition="in" filter="wipe(down)">
                                      <p:cBhvr>
                                        <p:cTn id="23" dur="500"/>
                                        <p:tgtEl>
                                          <p:spTgt spid="4">
                                            <p:graphicEl>
                                              <a:dgm id="{52474DC3-5935-441E-9E3E-F1304829B82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A51B1C2F-3FBD-4523-81B0-4ACC38E42761}"/>
                                            </p:graphicEl>
                                          </p:spTgt>
                                        </p:tgtEl>
                                        <p:attrNameLst>
                                          <p:attrName>style.visibility</p:attrName>
                                        </p:attrNameLst>
                                      </p:cBhvr>
                                      <p:to>
                                        <p:strVal val="visible"/>
                                      </p:to>
                                    </p:set>
                                    <p:animEffect transition="in" filter="wipe(down)">
                                      <p:cBhvr>
                                        <p:cTn id="28" dur="500"/>
                                        <p:tgtEl>
                                          <p:spTgt spid="4">
                                            <p:graphicEl>
                                              <a:dgm id="{A51B1C2F-3FBD-4523-81B0-4ACC38E42761}"/>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BB569245-E798-4300-93A5-CB4808EDA48F}"/>
                                            </p:graphicEl>
                                          </p:spTgt>
                                        </p:tgtEl>
                                        <p:attrNameLst>
                                          <p:attrName>style.visibility</p:attrName>
                                        </p:attrNameLst>
                                      </p:cBhvr>
                                      <p:to>
                                        <p:strVal val="visible"/>
                                      </p:to>
                                    </p:set>
                                    <p:animEffect transition="in" filter="wipe(down)">
                                      <p:cBhvr>
                                        <p:cTn id="31" dur="500"/>
                                        <p:tgtEl>
                                          <p:spTgt spid="4">
                                            <p:graphicEl>
                                              <a:dgm id="{BB569245-E798-4300-93A5-CB4808EDA48F}"/>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graphicEl>
                                              <a:dgm id="{EFF9C6ED-A883-4AEC-817E-753A5E975ED7}"/>
                                            </p:graphicEl>
                                          </p:spTgt>
                                        </p:tgtEl>
                                        <p:attrNameLst>
                                          <p:attrName>style.visibility</p:attrName>
                                        </p:attrNameLst>
                                      </p:cBhvr>
                                      <p:to>
                                        <p:strVal val="visible"/>
                                      </p:to>
                                    </p:set>
                                    <p:animEffect transition="in" filter="wipe(down)">
                                      <p:cBhvr>
                                        <p:cTn id="34" dur="500"/>
                                        <p:tgtEl>
                                          <p:spTgt spid="4">
                                            <p:graphicEl>
                                              <a:dgm id="{EFF9C6ED-A883-4AEC-817E-753A5E975E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1">
                    <a:lumMod val="50000"/>
                  </a:schemeClr>
                </a:solidFill>
                <a:effectLst>
                  <a:outerShdw blurRad="38100" dist="38100" dir="2700000" algn="tl">
                    <a:srgbClr val="000000">
                      <a:alpha val="43137"/>
                    </a:srgbClr>
                  </a:outerShdw>
                </a:effectLst>
              </a:rPr>
              <a:t>2. Inisiator Pemberdayaan Komunitas</a:t>
            </a:r>
            <a:endParaRPr lang="en-US"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251520"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ompany-registration-1500003750-3139386.png"/>
          <p:cNvPicPr>
            <a:picLocks noChangeAspect="1"/>
          </p:cNvPicPr>
          <p:nvPr/>
        </p:nvPicPr>
        <p:blipFill>
          <a:blip r:embed="rId8" cstate="print"/>
          <a:stretch>
            <a:fillRect/>
          </a:stretch>
        </p:blipFill>
        <p:spPr>
          <a:xfrm>
            <a:off x="1357290" y="1857364"/>
            <a:ext cx="1417340" cy="14173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Icon-People1.jpg"/>
          <p:cNvPicPr>
            <a:picLocks noChangeAspect="1"/>
          </p:cNvPicPr>
          <p:nvPr/>
        </p:nvPicPr>
        <p:blipFill>
          <a:blip r:embed="rId9" cstate="print"/>
          <a:stretch>
            <a:fillRect/>
          </a:stretch>
        </p:blipFill>
        <p:spPr>
          <a:xfrm>
            <a:off x="3571868" y="5214950"/>
            <a:ext cx="1412776" cy="14127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courthouse_building_justice_government-512.png"/>
          <p:cNvPicPr>
            <a:picLocks noChangeAspect="1"/>
          </p:cNvPicPr>
          <p:nvPr/>
        </p:nvPicPr>
        <p:blipFill>
          <a:blip r:embed="rId10" cstate="print"/>
          <a:stretch>
            <a:fillRect/>
          </a:stretch>
        </p:blipFill>
        <p:spPr>
          <a:xfrm>
            <a:off x="6084168" y="1772816"/>
            <a:ext cx="1584176" cy="15841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62E194D-F243-46A2-85F8-8105B04A9A74}"/>
                                            </p:graphicEl>
                                          </p:spTgt>
                                        </p:tgtEl>
                                        <p:attrNameLst>
                                          <p:attrName>style.visibility</p:attrName>
                                        </p:attrNameLst>
                                      </p:cBhvr>
                                      <p:to>
                                        <p:strVal val="visible"/>
                                      </p:to>
                                    </p:set>
                                    <p:anim calcmode="lin" valueType="num">
                                      <p:cBhvr additive="base">
                                        <p:cTn id="7" dur="500" fill="hold"/>
                                        <p:tgtEl>
                                          <p:spTgt spid="4">
                                            <p:graphicEl>
                                              <a:dgm id="{D62E194D-F243-46A2-85F8-8105B04A9A7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62E194D-F243-46A2-85F8-8105B04A9A7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F78FD4F7-4AE2-4E5B-83F1-13452B796F1D}"/>
                                            </p:graphicEl>
                                          </p:spTgt>
                                        </p:tgtEl>
                                        <p:attrNameLst>
                                          <p:attrName>style.visibility</p:attrName>
                                        </p:attrNameLst>
                                      </p:cBhvr>
                                      <p:to>
                                        <p:strVal val="visible"/>
                                      </p:to>
                                    </p:set>
                                    <p:anim calcmode="lin" valueType="num">
                                      <p:cBhvr additive="base">
                                        <p:cTn id="13" dur="500" fill="hold"/>
                                        <p:tgtEl>
                                          <p:spTgt spid="4">
                                            <p:graphicEl>
                                              <a:dgm id="{F78FD4F7-4AE2-4E5B-83F1-13452B796F1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F78FD4F7-4AE2-4E5B-83F1-13452B796F1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BF802F2-1765-4768-8C37-8334585BC8D5}"/>
                                            </p:graphicEl>
                                          </p:spTgt>
                                        </p:tgtEl>
                                        <p:attrNameLst>
                                          <p:attrName>style.visibility</p:attrName>
                                        </p:attrNameLst>
                                      </p:cBhvr>
                                      <p:to>
                                        <p:strVal val="visible"/>
                                      </p:to>
                                    </p:set>
                                    <p:anim calcmode="lin" valueType="num">
                                      <p:cBhvr additive="base">
                                        <p:cTn id="19" dur="500" fill="hold"/>
                                        <p:tgtEl>
                                          <p:spTgt spid="4">
                                            <p:graphicEl>
                                              <a:dgm id="{DBF802F2-1765-4768-8C37-8334585BC8D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BF802F2-1765-4768-8C37-8334585BC8D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Lenovo\Desktop\Transparasi\kovert\86389.jpg"/>
          <p:cNvPicPr>
            <a:picLocks noChangeAspect="1" noChangeArrowheads="1"/>
          </p:cNvPicPr>
          <p:nvPr/>
        </p:nvPicPr>
        <p:blipFill>
          <a:blip r:embed="rId2" cstate="print"/>
          <a:srcRect b="25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tx1">
                    <a:lumMod val="65000"/>
                    <a:lumOff val="35000"/>
                  </a:schemeClr>
                </a:solidFill>
                <a:effectLst>
                  <a:outerShdw blurRad="38100" dist="38100" dir="2700000" algn="tl">
                    <a:srgbClr val="000000">
                      <a:alpha val="43137"/>
                    </a:srgbClr>
                  </a:outerShdw>
                </a:effectLst>
              </a:rPr>
              <a:t>3. </a:t>
            </a:r>
            <a:r>
              <a:rPr lang="id-ID" dirty="0" smtClean="0">
                <a:solidFill>
                  <a:schemeClr val="tx1">
                    <a:lumMod val="65000"/>
                    <a:lumOff val="35000"/>
                  </a:schemeClr>
                </a:solidFill>
                <a:effectLst>
                  <a:outerShdw blurRad="38100" dist="38100" dir="2700000" algn="tl">
                    <a:srgbClr val="000000">
                      <a:alpha val="43137"/>
                    </a:srgbClr>
                  </a:outerShdw>
                </a:effectLst>
              </a:rPr>
              <a:t>Faktor Pendorong Perubahan Sosial</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5" name="Rectangle 4"/>
          <p:cNvSpPr/>
          <p:nvPr/>
        </p:nvSpPr>
        <p:spPr>
          <a:xfrm>
            <a:off x="827584" y="1556792"/>
            <a:ext cx="3240360" cy="720080"/>
          </a:xfrm>
          <a:prstGeom prst="rect">
            <a:avLst/>
          </a:prstGeom>
          <a:solidFill>
            <a:srgbClr val="CEDA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lumMod val="65000"/>
                    <a:lumOff val="35000"/>
                  </a:schemeClr>
                </a:solidFill>
              </a:rPr>
              <a:t>Sikap mudah menerima hal-hal baru</a:t>
            </a:r>
          </a:p>
        </p:txBody>
      </p:sp>
      <p:sp>
        <p:nvSpPr>
          <p:cNvPr id="6" name="Rectangle 5"/>
          <p:cNvSpPr/>
          <p:nvPr/>
        </p:nvSpPr>
        <p:spPr>
          <a:xfrm>
            <a:off x="827584" y="2420888"/>
            <a:ext cx="3240360" cy="720080"/>
          </a:xfrm>
          <a:prstGeom prst="rect">
            <a:avLst/>
          </a:prstGeom>
          <a:solidFill>
            <a:srgbClr val="FFE9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lumMod val="65000"/>
                    <a:lumOff val="35000"/>
                  </a:schemeClr>
                </a:solidFill>
              </a:rPr>
              <a:t>Orientasi pada masa depan</a:t>
            </a:r>
          </a:p>
        </p:txBody>
      </p:sp>
      <p:sp>
        <p:nvSpPr>
          <p:cNvPr id="7" name="Rectangle 6"/>
          <p:cNvSpPr/>
          <p:nvPr/>
        </p:nvSpPr>
        <p:spPr>
          <a:xfrm>
            <a:off x="827584" y="3284984"/>
            <a:ext cx="3240360" cy="720080"/>
          </a:xfrm>
          <a:prstGeom prst="rect">
            <a:avLst/>
          </a:prstGeom>
          <a:solidFill>
            <a:srgbClr val="EDA0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Kontak dengan kebudayaan lain</a:t>
            </a:r>
          </a:p>
        </p:txBody>
      </p:sp>
      <p:sp>
        <p:nvSpPr>
          <p:cNvPr id="10" name="Rectangle 9"/>
          <p:cNvSpPr/>
          <p:nvPr/>
        </p:nvSpPr>
        <p:spPr>
          <a:xfrm>
            <a:off x="827584" y="4149080"/>
            <a:ext cx="3240360" cy="720080"/>
          </a:xfrm>
          <a:prstGeom prst="rect">
            <a:avLst/>
          </a:prstGeom>
          <a:solidFill>
            <a:srgbClr val="D460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Sikap menghargai karya orang lain dan keinginan untuk maju</a:t>
            </a:r>
          </a:p>
        </p:txBody>
      </p:sp>
      <p:sp>
        <p:nvSpPr>
          <p:cNvPr id="13" name="Rectangle 12"/>
          <p:cNvSpPr/>
          <p:nvPr/>
        </p:nvSpPr>
        <p:spPr>
          <a:xfrm>
            <a:off x="827584" y="5013176"/>
            <a:ext cx="3240360" cy="720080"/>
          </a:xfrm>
          <a:prstGeom prst="rect">
            <a:avLst/>
          </a:prstGeom>
          <a:solidFill>
            <a:srgbClr val="8B21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Majunya sistem pendidikan</a:t>
            </a:r>
            <a:endParaRPr lang="en-US" dirty="0"/>
          </a:p>
        </p:txBody>
      </p:sp>
      <p:pic>
        <p:nvPicPr>
          <p:cNvPr id="14" name="Picture 13" descr="image10.jpeg"/>
          <p:cNvPicPr>
            <a:picLocks noChangeAspect="1"/>
          </p:cNvPicPr>
          <p:nvPr/>
        </p:nvPicPr>
        <p:blipFill>
          <a:blip r:embed="rId3" cstate="print"/>
          <a:stretch>
            <a:fillRect/>
          </a:stretch>
        </p:blipFill>
        <p:spPr>
          <a:xfrm>
            <a:off x="4572000" y="1844824"/>
            <a:ext cx="3823721" cy="25465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extBox 14"/>
          <p:cNvSpPr txBox="1"/>
          <p:nvPr/>
        </p:nvSpPr>
        <p:spPr>
          <a:xfrm>
            <a:off x="138659" y="6453336"/>
            <a:ext cx="4245714" cy="307777"/>
          </a:xfrm>
          <a:prstGeom prst="rect">
            <a:avLst/>
          </a:prstGeom>
          <a:noFill/>
        </p:spPr>
        <p:txBody>
          <a:bodyPr wrap="none" rtlCol="0">
            <a:spAutoFit/>
          </a:bodyPr>
          <a:lstStyle/>
          <a:p>
            <a:r>
              <a:rPr lang="id-ID" sz="1400" b="1" dirty="0" smtClean="0"/>
              <a:t>Sumber</a:t>
            </a:r>
            <a:r>
              <a:rPr lang="en-ID" sz="1400" b="1" dirty="0" smtClean="0"/>
              <a:t> gambar</a:t>
            </a:r>
            <a:r>
              <a:rPr lang="id-ID" sz="1400" b="1" dirty="0" smtClean="0"/>
              <a:t>: </a:t>
            </a:r>
            <a:r>
              <a:rPr lang="id-ID" sz="1400" i="1" dirty="0" smtClean="0"/>
              <a:t>http://sman10malang.sch.id/?p=5933</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3" grpId="0" animBg="1"/>
      <p:bldP spid="1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accent1">
                    <a:lumMod val="50000"/>
                  </a:schemeClr>
                </a:solidFill>
                <a:effectLst>
                  <a:outerShdw blurRad="38100" dist="38100" dir="2700000" algn="tl">
                    <a:srgbClr val="000000">
                      <a:alpha val="43137"/>
                    </a:srgbClr>
                  </a:outerShdw>
                </a:effectLst>
              </a:rPr>
              <a:t>3. </a:t>
            </a:r>
            <a:r>
              <a:rPr lang="en-US" dirty="0" err="1" smtClean="0">
                <a:solidFill>
                  <a:schemeClr val="accent1">
                    <a:lumMod val="50000"/>
                  </a:schemeClr>
                </a:solidFill>
                <a:effectLst>
                  <a:outerShdw blurRad="38100" dist="38100" dir="2700000" algn="tl">
                    <a:srgbClr val="000000">
                      <a:alpha val="43137"/>
                    </a:srgbClr>
                  </a:outerShdw>
                </a:effectLst>
              </a:rPr>
              <a:t>Strategi</a:t>
            </a:r>
            <a:r>
              <a:rPr lang="en-US" dirty="0" smtClean="0">
                <a:solidFill>
                  <a:schemeClr val="accent1">
                    <a:lumMod val="50000"/>
                  </a:schemeClr>
                </a:solidFill>
                <a:effectLst>
                  <a:outerShdw blurRad="38100" dist="38100" dir="2700000" algn="tl">
                    <a:srgbClr val="000000">
                      <a:alpha val="43137"/>
                    </a:srgbClr>
                  </a:outerShdw>
                </a:effectLst>
              </a:rPr>
              <a:t> </a:t>
            </a:r>
            <a:r>
              <a:rPr lang="en-US" dirty="0" err="1" smtClean="0">
                <a:solidFill>
                  <a:schemeClr val="accent1">
                    <a:lumMod val="50000"/>
                  </a:schemeClr>
                </a:solidFill>
                <a:effectLst>
                  <a:outerShdw blurRad="38100" dist="38100" dir="2700000" algn="tl">
                    <a:srgbClr val="000000">
                      <a:alpha val="43137"/>
                    </a:srgbClr>
                  </a:outerShdw>
                </a:effectLst>
              </a:rPr>
              <a:t>Pelaksanaan</a:t>
            </a:r>
            <a:r>
              <a:rPr lang="en-US" dirty="0" smtClean="0">
                <a:solidFill>
                  <a:schemeClr val="accent1">
                    <a:lumMod val="50000"/>
                  </a:schemeClr>
                </a:solidFill>
                <a:effectLst>
                  <a:outerShdw blurRad="38100" dist="38100" dir="2700000" algn="tl">
                    <a:srgbClr val="000000">
                      <a:alpha val="43137"/>
                    </a:srgbClr>
                  </a:outerShdw>
                </a:effectLst>
              </a:rPr>
              <a:t> </a:t>
            </a:r>
            <a:r>
              <a:rPr lang="en-US" dirty="0" err="1" smtClean="0">
                <a:solidFill>
                  <a:schemeClr val="accent1">
                    <a:lumMod val="50000"/>
                  </a:schemeClr>
                </a:solidFill>
                <a:effectLst>
                  <a:outerShdw blurRad="38100" dist="38100" dir="2700000" algn="tl">
                    <a:srgbClr val="000000">
                      <a:alpha val="43137"/>
                    </a:srgbClr>
                  </a:outerShdw>
                </a:effectLst>
              </a:rPr>
              <a:t>Pemberdayaan</a:t>
            </a:r>
            <a:r>
              <a:rPr lang="en-US" dirty="0" smtClean="0">
                <a:solidFill>
                  <a:schemeClr val="accent1">
                    <a:lumMod val="50000"/>
                  </a:schemeClr>
                </a:solidFill>
                <a:effectLst>
                  <a:outerShdw blurRad="38100" dist="38100" dir="2700000" algn="tl">
                    <a:srgbClr val="000000">
                      <a:alpha val="43137"/>
                    </a:srgbClr>
                  </a:outerShdw>
                </a:effectLst>
              </a:rPr>
              <a:t> </a:t>
            </a:r>
            <a:r>
              <a:rPr lang="en-US" dirty="0" err="1" smtClean="0">
                <a:solidFill>
                  <a:schemeClr val="accent1">
                    <a:lumMod val="50000"/>
                  </a:schemeClr>
                </a:solidFill>
                <a:effectLst>
                  <a:outerShdw blurRad="38100" dist="38100" dir="2700000" algn="tl">
                    <a:srgbClr val="000000">
                      <a:alpha val="43137"/>
                    </a:srgbClr>
                  </a:outerShdw>
                </a:effectLst>
              </a:rPr>
              <a:t>Komunitas</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800" dirty="0" err="1" smtClean="0"/>
              <a:t>Strategi</a:t>
            </a:r>
            <a:r>
              <a:rPr lang="en-US" sz="2800" dirty="0" smtClean="0"/>
              <a:t> yang </a:t>
            </a:r>
            <a:r>
              <a:rPr lang="en-US" sz="2800" dirty="0" err="1" smtClean="0"/>
              <a:t>dapat</a:t>
            </a:r>
            <a:r>
              <a:rPr lang="en-US" sz="2800" dirty="0" smtClean="0"/>
              <a:t> </a:t>
            </a:r>
            <a:r>
              <a:rPr lang="en-US" sz="2800" dirty="0" err="1" smtClean="0"/>
              <a:t>diterapkan</a:t>
            </a:r>
            <a:r>
              <a:rPr lang="en-US" sz="2800" dirty="0" smtClean="0"/>
              <a:t> </a:t>
            </a:r>
            <a:r>
              <a:rPr lang="en-US" sz="2800" dirty="0" err="1" smtClean="0"/>
              <a:t>sebagai</a:t>
            </a:r>
            <a:r>
              <a:rPr lang="en-US" sz="2800" dirty="0" smtClean="0"/>
              <a:t> </a:t>
            </a:r>
            <a:r>
              <a:rPr lang="en-US" sz="2800" dirty="0" err="1" smtClean="0"/>
              <a:t>berikut</a:t>
            </a:r>
            <a:r>
              <a:rPr lang="en-US" sz="2800" dirty="0" smtClean="0"/>
              <a:t>.</a:t>
            </a:r>
          </a:p>
          <a:p>
            <a:endParaRPr lang="en-US" sz="2800" dirty="0"/>
          </a:p>
        </p:txBody>
      </p:sp>
      <p:graphicFrame>
        <p:nvGraphicFramePr>
          <p:cNvPr id="4" name="Diagram 3"/>
          <p:cNvGraphicFramePr/>
          <p:nvPr/>
        </p:nvGraphicFramePr>
        <p:xfrm>
          <a:off x="827584" y="2204864"/>
          <a:ext cx="648072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accent1">
                    <a:lumMod val="50000"/>
                  </a:schemeClr>
                </a:solidFill>
                <a:effectLst>
                  <a:outerShdw blurRad="38100" dist="38100" dir="2700000" algn="tl">
                    <a:srgbClr val="000000">
                      <a:alpha val="43137"/>
                    </a:srgbClr>
                  </a:outerShdw>
                </a:effectLst>
              </a:rPr>
              <a:t>4. </a:t>
            </a:r>
            <a:r>
              <a:rPr lang="en-US" dirty="0" err="1" smtClean="0">
                <a:solidFill>
                  <a:schemeClr val="accent1">
                    <a:lumMod val="50000"/>
                  </a:schemeClr>
                </a:solidFill>
                <a:effectLst>
                  <a:outerShdw blurRad="38100" dist="38100" dir="2700000" algn="tl">
                    <a:srgbClr val="000000">
                      <a:alpha val="43137"/>
                    </a:srgbClr>
                  </a:outerShdw>
                </a:effectLst>
              </a:rPr>
              <a:t>Proses</a:t>
            </a:r>
            <a:r>
              <a:rPr lang="en-US" dirty="0" smtClean="0">
                <a:solidFill>
                  <a:schemeClr val="accent1">
                    <a:lumMod val="50000"/>
                  </a:schemeClr>
                </a:solidFill>
                <a:effectLst>
                  <a:outerShdw blurRad="38100" dist="38100" dir="2700000" algn="tl">
                    <a:srgbClr val="000000">
                      <a:alpha val="43137"/>
                    </a:srgbClr>
                  </a:outerShdw>
                </a:effectLst>
              </a:rPr>
              <a:t> </a:t>
            </a:r>
            <a:r>
              <a:rPr lang="en-US" dirty="0" err="1" smtClean="0">
                <a:solidFill>
                  <a:schemeClr val="accent1">
                    <a:lumMod val="50000"/>
                  </a:schemeClr>
                </a:solidFill>
                <a:effectLst>
                  <a:outerShdw blurRad="38100" dist="38100" dir="2700000" algn="tl">
                    <a:srgbClr val="000000">
                      <a:alpha val="43137"/>
                    </a:srgbClr>
                  </a:outerShdw>
                </a:effectLst>
              </a:rPr>
              <a:t>Pelaksanaan</a:t>
            </a:r>
            <a:r>
              <a:rPr lang="en-US" dirty="0" smtClean="0">
                <a:solidFill>
                  <a:schemeClr val="accent1">
                    <a:lumMod val="50000"/>
                  </a:schemeClr>
                </a:solidFill>
                <a:effectLst>
                  <a:outerShdw blurRad="38100" dist="38100" dir="2700000" algn="tl">
                    <a:srgbClr val="000000">
                      <a:alpha val="43137"/>
                    </a:srgbClr>
                  </a:outerShdw>
                </a:effectLst>
              </a:rPr>
              <a:t> </a:t>
            </a:r>
            <a:r>
              <a:rPr lang="en-US" dirty="0" err="1" smtClean="0">
                <a:solidFill>
                  <a:schemeClr val="accent1">
                    <a:lumMod val="50000"/>
                  </a:schemeClr>
                </a:solidFill>
                <a:effectLst>
                  <a:outerShdw blurRad="38100" dist="38100" dir="2700000" algn="tl">
                    <a:srgbClr val="000000">
                      <a:alpha val="43137"/>
                    </a:srgbClr>
                  </a:outerShdw>
                </a:effectLst>
              </a:rPr>
              <a:t>Pemberdayaan</a:t>
            </a:r>
            <a:endParaRPr lang="en-US"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pPr lvl="0"/>
            <a:r>
              <a:rPr lang="en-ID" dirty="0" smtClean="0">
                <a:solidFill>
                  <a:schemeClr val="tx2">
                    <a:lumMod val="75000"/>
                  </a:schemeClr>
                </a:solidFill>
                <a:effectLst>
                  <a:outerShdw blurRad="38100" dist="38100" dir="2700000" algn="tl">
                    <a:srgbClr val="000000">
                      <a:alpha val="43137"/>
                    </a:srgbClr>
                  </a:outerShdw>
                </a:effectLst>
              </a:rPr>
              <a:t>C. </a:t>
            </a:r>
            <a:r>
              <a:rPr lang="en-ID" dirty="0" err="1" smtClean="0">
                <a:solidFill>
                  <a:schemeClr val="tx2">
                    <a:lumMod val="75000"/>
                  </a:schemeClr>
                </a:solidFill>
                <a:effectLst>
                  <a:outerShdw blurRad="38100" dist="38100" dir="2700000" algn="tl">
                    <a:srgbClr val="000000">
                      <a:alpha val="43137"/>
                    </a:srgbClr>
                  </a:outerShdw>
                </a:effectLst>
              </a:rPr>
              <a:t>Berbagai</a:t>
            </a:r>
            <a:r>
              <a:rPr lang="en-ID" dirty="0" smtClean="0">
                <a:solidFill>
                  <a:schemeClr val="tx2">
                    <a:lumMod val="75000"/>
                  </a:schemeClr>
                </a:solidFill>
                <a:effectLst>
                  <a:outerShdw blurRad="38100" dist="38100" dir="2700000" algn="tl">
                    <a:srgbClr val="000000">
                      <a:alpha val="43137"/>
                    </a:srgbClr>
                  </a:outerShdw>
                </a:effectLst>
              </a:rPr>
              <a:t> Program </a:t>
            </a:r>
            <a:r>
              <a:rPr lang="en-ID" dirty="0" err="1" smtClean="0">
                <a:solidFill>
                  <a:schemeClr val="tx2">
                    <a:lumMod val="75000"/>
                  </a:schemeClr>
                </a:solidFill>
                <a:effectLst>
                  <a:outerShdw blurRad="38100" dist="38100" dir="2700000" algn="tl">
                    <a:srgbClr val="000000">
                      <a:alpha val="43137"/>
                    </a:srgbClr>
                  </a:outerShdw>
                </a:effectLst>
              </a:rPr>
              <a:t>Pemberdayaan</a:t>
            </a:r>
            <a:r>
              <a:rPr lang="en-ID" dirty="0" smtClean="0">
                <a:solidFill>
                  <a:schemeClr val="tx2">
                    <a:lumMod val="75000"/>
                  </a:schemeClr>
                </a:solidFill>
                <a:effectLst>
                  <a:outerShdw blurRad="38100" dist="38100" dir="2700000" algn="tl">
                    <a:srgbClr val="000000">
                      <a:alpha val="43137"/>
                    </a:srgbClr>
                  </a:outerShdw>
                </a:effectLst>
              </a:rPr>
              <a:t> </a:t>
            </a:r>
            <a:r>
              <a:rPr lang="en-ID" dirty="0" err="1" smtClean="0">
                <a:solidFill>
                  <a:schemeClr val="tx2">
                    <a:lumMod val="75000"/>
                  </a:schemeClr>
                </a:solidFill>
                <a:effectLst>
                  <a:outerShdw blurRad="38100" dist="38100" dir="2700000" algn="tl">
                    <a:srgbClr val="000000">
                      <a:alpha val="43137"/>
                    </a:srgbClr>
                  </a:outerShdw>
                </a:effectLst>
              </a:rPr>
              <a:t>Komunitas</a:t>
            </a:r>
            <a:r>
              <a:rPr lang="en-ID" dirty="0" smtClean="0">
                <a:solidFill>
                  <a:schemeClr val="tx2">
                    <a:lumMod val="75000"/>
                  </a:schemeClr>
                </a:solidFill>
                <a:effectLst>
                  <a:outerShdw blurRad="38100" dist="38100" dir="2700000" algn="tl">
                    <a:srgbClr val="000000">
                      <a:alpha val="43137"/>
                    </a:srgbClr>
                  </a:outerShdw>
                </a:effectLst>
              </a:rPr>
              <a:t> </a:t>
            </a:r>
            <a:r>
              <a:rPr lang="en-ID" dirty="0" err="1" smtClean="0">
                <a:solidFill>
                  <a:schemeClr val="tx2">
                    <a:lumMod val="75000"/>
                  </a:schemeClr>
                </a:solidFill>
                <a:effectLst>
                  <a:outerShdw blurRad="38100" dist="38100" dir="2700000" algn="tl">
                    <a:srgbClr val="000000">
                      <a:alpha val="43137"/>
                    </a:srgbClr>
                  </a:outerShdw>
                </a:effectLst>
              </a:rPr>
              <a:t>Melalui</a:t>
            </a:r>
            <a:r>
              <a:rPr lang="en-ID" dirty="0" smtClean="0">
                <a:solidFill>
                  <a:schemeClr val="tx2">
                    <a:lumMod val="75000"/>
                  </a:schemeClr>
                </a:solidFill>
                <a:effectLst>
                  <a:outerShdw blurRad="38100" dist="38100" dir="2700000" algn="tl">
                    <a:srgbClr val="000000">
                      <a:alpha val="43137"/>
                    </a:srgbClr>
                  </a:outerShdw>
                </a:effectLst>
              </a:rPr>
              <a:t> </a:t>
            </a:r>
            <a:r>
              <a:rPr lang="en-ID" dirty="0" err="1" smtClean="0">
                <a:solidFill>
                  <a:schemeClr val="tx2">
                    <a:lumMod val="75000"/>
                  </a:schemeClr>
                </a:solidFill>
                <a:effectLst>
                  <a:outerShdw blurRad="38100" dist="38100" dir="2700000" algn="tl">
                    <a:srgbClr val="000000">
                      <a:alpha val="43137"/>
                    </a:srgbClr>
                  </a:outerShdw>
                </a:effectLst>
              </a:rPr>
              <a:t>Kearifan</a:t>
            </a:r>
            <a:r>
              <a:rPr lang="en-ID" dirty="0" smtClean="0">
                <a:solidFill>
                  <a:schemeClr val="tx2">
                    <a:lumMod val="75000"/>
                  </a:schemeClr>
                </a:solidFill>
                <a:effectLst>
                  <a:outerShdw blurRad="38100" dist="38100" dir="2700000" algn="tl">
                    <a:srgbClr val="000000">
                      <a:alpha val="43137"/>
                    </a:srgbClr>
                  </a:outerShdw>
                </a:effectLst>
              </a:rPr>
              <a:t> Lokal</a:t>
            </a:r>
            <a:endParaRPr lang="en-US" dirty="0">
              <a:solidFill>
                <a:schemeClr val="tx2">
                  <a:lumMod val="75000"/>
                </a:schemeClr>
              </a:solidFill>
              <a:effectLst>
                <a:outerShdw blurRad="38100" dist="38100" dir="2700000" algn="tl">
                  <a:srgbClr val="000000">
                    <a:alpha val="43137"/>
                  </a:srgbClr>
                </a:outerShdw>
              </a:effectLst>
            </a:endParaRPr>
          </a:p>
        </p:txBody>
      </p:sp>
      <p:sp>
        <p:nvSpPr>
          <p:cNvPr id="7" name="Pentagon 6"/>
          <p:cNvSpPr/>
          <p:nvPr/>
        </p:nvSpPr>
        <p:spPr>
          <a:xfrm>
            <a:off x="1259632" y="3789040"/>
            <a:ext cx="6192688" cy="1410512"/>
          </a:xfrm>
          <a:prstGeom prst="homePlat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marL="361950" indent="-361950"/>
            <a:r>
              <a:rPr lang="en-ID" sz="2800" dirty="0" smtClean="0">
                <a:latin typeface="+mj-lt"/>
              </a:rPr>
              <a:t>2. </a:t>
            </a:r>
            <a:r>
              <a:rPr lang="en-ID" sz="2800" dirty="0" err="1" smtClean="0">
                <a:latin typeface="+mj-lt"/>
              </a:rPr>
              <a:t>Pemberdayaan</a:t>
            </a:r>
            <a:r>
              <a:rPr lang="en-ID" sz="2800" dirty="0" smtClean="0">
                <a:latin typeface="+mj-lt"/>
              </a:rPr>
              <a:t> </a:t>
            </a:r>
            <a:r>
              <a:rPr lang="en-ID" sz="2800" dirty="0" err="1" smtClean="0">
                <a:latin typeface="+mj-lt"/>
              </a:rPr>
              <a:t>Komunitas</a:t>
            </a:r>
            <a:r>
              <a:rPr lang="en-ID" sz="2800" dirty="0" smtClean="0">
                <a:latin typeface="+mj-lt"/>
              </a:rPr>
              <a:t> </a:t>
            </a:r>
            <a:r>
              <a:rPr lang="en-ID" sz="2800" dirty="0" err="1" smtClean="0">
                <a:latin typeface="+mj-lt"/>
              </a:rPr>
              <a:t>dalam</a:t>
            </a:r>
            <a:r>
              <a:rPr lang="en-ID" sz="2800" dirty="0" smtClean="0">
                <a:latin typeface="+mj-lt"/>
              </a:rPr>
              <a:t> </a:t>
            </a:r>
            <a:r>
              <a:rPr lang="en-ID" sz="2800" dirty="0" err="1" smtClean="0">
                <a:latin typeface="+mj-lt"/>
              </a:rPr>
              <a:t>Masyarakat</a:t>
            </a:r>
            <a:r>
              <a:rPr lang="en-ID" sz="2800" dirty="0" smtClean="0">
                <a:latin typeface="+mj-lt"/>
              </a:rPr>
              <a:t> Modern</a:t>
            </a:r>
            <a:endParaRPr lang="en-US" sz="2800" dirty="0">
              <a:latin typeface="+mj-lt"/>
            </a:endParaRPr>
          </a:p>
        </p:txBody>
      </p:sp>
      <p:sp>
        <p:nvSpPr>
          <p:cNvPr id="8" name="Pentagon 7"/>
          <p:cNvSpPr/>
          <p:nvPr/>
        </p:nvSpPr>
        <p:spPr>
          <a:xfrm>
            <a:off x="1259632" y="2204864"/>
            <a:ext cx="6192688" cy="1368152"/>
          </a:xfrm>
          <a:prstGeom prst="homePlate">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marL="361950" indent="-361950"/>
            <a:r>
              <a:rPr lang="en-ID" sz="2800" dirty="0" smtClean="0">
                <a:solidFill>
                  <a:schemeClr val="bg1"/>
                </a:solidFill>
                <a:latin typeface="+mj-lt"/>
              </a:rPr>
              <a:t>1. </a:t>
            </a:r>
            <a:r>
              <a:rPr lang="en-ID" sz="2800" dirty="0" err="1" smtClean="0">
                <a:solidFill>
                  <a:schemeClr val="bg1"/>
                </a:solidFill>
                <a:latin typeface="+mj-lt"/>
              </a:rPr>
              <a:t>Pemberdayaan</a:t>
            </a:r>
            <a:r>
              <a:rPr lang="en-ID" sz="2800" dirty="0" smtClean="0">
                <a:solidFill>
                  <a:schemeClr val="bg1"/>
                </a:solidFill>
                <a:latin typeface="+mj-lt"/>
              </a:rPr>
              <a:t> </a:t>
            </a:r>
            <a:r>
              <a:rPr lang="en-ID" sz="2800" dirty="0" err="1" smtClean="0">
                <a:solidFill>
                  <a:schemeClr val="bg1"/>
                </a:solidFill>
                <a:latin typeface="+mj-lt"/>
              </a:rPr>
              <a:t>Komunitas</a:t>
            </a:r>
            <a:r>
              <a:rPr lang="en-ID" sz="2800" dirty="0" smtClean="0">
                <a:solidFill>
                  <a:schemeClr val="bg1"/>
                </a:solidFill>
                <a:latin typeface="+mj-lt"/>
              </a:rPr>
              <a:t> </a:t>
            </a:r>
            <a:r>
              <a:rPr lang="en-ID" sz="2800" dirty="0" err="1" smtClean="0">
                <a:solidFill>
                  <a:schemeClr val="bg1"/>
                </a:solidFill>
                <a:latin typeface="+mj-lt"/>
              </a:rPr>
              <a:t>dalam</a:t>
            </a:r>
            <a:r>
              <a:rPr lang="en-ID" sz="2800" dirty="0" smtClean="0">
                <a:solidFill>
                  <a:schemeClr val="bg1"/>
                </a:solidFill>
                <a:latin typeface="+mj-lt"/>
              </a:rPr>
              <a:t> </a:t>
            </a:r>
            <a:r>
              <a:rPr lang="en-ID" sz="2800" dirty="0" err="1" smtClean="0">
                <a:solidFill>
                  <a:schemeClr val="bg1"/>
                </a:solidFill>
                <a:latin typeface="+mj-lt"/>
              </a:rPr>
              <a:t>Masyarakat</a:t>
            </a:r>
            <a:r>
              <a:rPr lang="en-ID" sz="2800" dirty="0" smtClean="0">
                <a:solidFill>
                  <a:schemeClr val="bg1"/>
                </a:solidFill>
                <a:latin typeface="+mj-lt"/>
              </a:rPr>
              <a:t> </a:t>
            </a:r>
            <a:r>
              <a:rPr lang="en-ID" sz="2800" dirty="0" err="1" smtClean="0">
                <a:solidFill>
                  <a:schemeClr val="bg1"/>
                </a:solidFill>
                <a:latin typeface="+mj-lt"/>
              </a:rPr>
              <a:t>Tradisional</a:t>
            </a:r>
            <a:endParaRPr lang="en-US" sz="28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1">
                    <a:lumMod val="50000"/>
                  </a:schemeClr>
                </a:solidFill>
                <a:effectLst>
                  <a:outerShdw blurRad="38100" dist="38100" dir="2700000" algn="tl">
                    <a:srgbClr val="000000">
                      <a:alpha val="43137"/>
                    </a:srgbClr>
                  </a:outerShdw>
                </a:effectLst>
              </a:rPr>
              <a:t>1. Contoh Pemberdayaan Komunitas dalam Masyarakat Tradisional</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628800"/>
            <a:ext cx="7776864" cy="1440160"/>
          </a:xfrm>
        </p:spPr>
        <p:txBody>
          <a:bodyPr>
            <a:normAutofit/>
          </a:bodyPr>
          <a:lstStyle/>
          <a:p>
            <a:pPr marL="0" indent="0">
              <a:buNone/>
            </a:pPr>
            <a:r>
              <a:rPr lang="en-ID" sz="2400" b="1" dirty="0" smtClean="0">
                <a:solidFill>
                  <a:srgbClr val="00B050"/>
                </a:solidFill>
              </a:rPr>
              <a:t>Pemberdayaan Komunitas Perajin Kain Tenun Bandar, Bandar Kidul, Jawa Timur</a:t>
            </a:r>
          </a:p>
          <a:p>
            <a:pPr>
              <a:buNone/>
            </a:pPr>
            <a:r>
              <a:rPr lang="en-ID" sz="2400" dirty="0" smtClean="0"/>
              <a:t>Upaya yang dilakukan:</a:t>
            </a:r>
          </a:p>
        </p:txBody>
      </p:sp>
      <p:sp>
        <p:nvSpPr>
          <p:cNvPr id="5" name="TextBox 4"/>
          <p:cNvSpPr txBox="1"/>
          <p:nvPr/>
        </p:nvSpPr>
        <p:spPr>
          <a:xfrm>
            <a:off x="395536" y="2996953"/>
            <a:ext cx="3384376" cy="304698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268288" indent="-268288">
              <a:buFont typeface="Wingdings" pitchFamily="2" charset="2"/>
              <a:buChar char="v"/>
            </a:pPr>
            <a:r>
              <a:rPr lang="en-ID" sz="2400" dirty="0" smtClean="0"/>
              <a:t>Memfasilitasi perajin melakukan pameran produk</a:t>
            </a:r>
          </a:p>
          <a:p>
            <a:pPr marL="268288" indent="-268288">
              <a:buFont typeface="Wingdings" pitchFamily="2" charset="2"/>
              <a:buChar char="v"/>
            </a:pPr>
            <a:r>
              <a:rPr lang="en-ID" sz="2400" dirty="0" smtClean="0"/>
              <a:t>Mengadakan pelatihan keterampilan bagi kelestarian kain tenun</a:t>
            </a:r>
          </a:p>
          <a:p>
            <a:pPr marL="268288" indent="-268288">
              <a:buFont typeface="Wingdings" pitchFamily="2" charset="2"/>
              <a:buChar char="v"/>
            </a:pPr>
            <a:r>
              <a:rPr lang="en-ID" sz="2400" dirty="0" smtClean="0"/>
              <a:t>Memberikan pinjaman modal </a:t>
            </a:r>
            <a:endParaRPr lang="en-US" sz="2400" dirty="0" smtClean="0"/>
          </a:p>
        </p:txBody>
      </p:sp>
      <p:sp>
        <p:nvSpPr>
          <p:cNvPr id="6" name="TextBox 5"/>
          <p:cNvSpPr txBox="1"/>
          <p:nvPr/>
        </p:nvSpPr>
        <p:spPr>
          <a:xfrm>
            <a:off x="251520" y="6237312"/>
            <a:ext cx="4824536" cy="276999"/>
          </a:xfrm>
          <a:prstGeom prst="rect">
            <a:avLst/>
          </a:prstGeom>
          <a:noFill/>
        </p:spPr>
        <p:txBody>
          <a:bodyPr wrap="square" rtlCol="0">
            <a:spAutoFit/>
          </a:bodyPr>
          <a:lstStyle/>
          <a:p>
            <a:r>
              <a:rPr lang="en-ID" sz="1200" b="1" dirty="0" smtClean="0"/>
              <a:t>Sumber gambar:</a:t>
            </a:r>
            <a:r>
              <a:rPr lang="en-ID" sz="1200" i="1" dirty="0" smtClean="0"/>
              <a:t> https://tinyurl.com/y3n6jxou</a:t>
            </a:r>
            <a:endParaRPr lang="en-US" sz="1200" i="1" dirty="0"/>
          </a:p>
        </p:txBody>
      </p:sp>
      <p:pic>
        <p:nvPicPr>
          <p:cNvPr id="7" name="Picture 6" descr="Pengrajin-mengebut-pesanan-kain-tenun2.jpg"/>
          <p:cNvPicPr>
            <a:picLocks noChangeAspect="1"/>
          </p:cNvPicPr>
          <p:nvPr/>
        </p:nvPicPr>
        <p:blipFill>
          <a:blip r:embed="rId3" cstate="print">
            <a:lum contrast="10000"/>
          </a:blip>
          <a:srcRect l="17640" r="2981"/>
          <a:stretch>
            <a:fillRect/>
          </a:stretch>
        </p:blipFill>
        <p:spPr>
          <a:xfrm>
            <a:off x="4211960" y="2780928"/>
            <a:ext cx="4458414" cy="2808312"/>
          </a:xfrm>
          <a:prstGeom prst="rect">
            <a:avLst/>
          </a:prstGeom>
          <a:solidFill>
            <a:srgbClr val="FFFFFF">
              <a:shade val="85000"/>
            </a:srgbClr>
          </a:solidFill>
          <a:ln w="190500" cap="sq">
            <a:solidFill>
              <a:srgbClr val="FFFFFF"/>
            </a:solidFill>
            <a:miter lim="800000"/>
          </a:ln>
          <a:effectLst>
            <a:glow rad="228600">
              <a:schemeClr val="accent3">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95536" y="1412776"/>
            <a:ext cx="7776864" cy="1440160"/>
          </a:xfrm>
        </p:spPr>
        <p:txBody>
          <a:bodyPr>
            <a:normAutofit fontScale="92500"/>
          </a:bodyPr>
          <a:lstStyle/>
          <a:p>
            <a:pPr marL="0" indent="0">
              <a:buNone/>
            </a:pPr>
            <a:r>
              <a:rPr lang="en-ID" sz="2800" b="1" dirty="0" smtClean="0">
                <a:solidFill>
                  <a:srgbClr val="0070C0"/>
                </a:solidFill>
              </a:rPr>
              <a:t>Pemberdayaan Komunitas Petani Tambak Pesisir Pantai Lestari Desa Karangsong, Indramayu, Jawa Barat</a:t>
            </a:r>
          </a:p>
          <a:p>
            <a:pPr>
              <a:buNone/>
            </a:pPr>
            <a:r>
              <a:rPr lang="en-ID" sz="2400" dirty="0" smtClean="0"/>
              <a:t>Upaya yang dilakukan:</a:t>
            </a:r>
          </a:p>
        </p:txBody>
      </p:sp>
      <p:pic>
        <p:nvPicPr>
          <p:cNvPr id="4" name="Picture 3" descr="2211kampung-jamu-2-370x277.jpg"/>
          <p:cNvPicPr>
            <a:picLocks noChangeAspect="1"/>
          </p:cNvPicPr>
          <p:nvPr/>
        </p:nvPicPr>
        <p:blipFill>
          <a:blip r:embed="rId3" cstate="print"/>
          <a:stretch>
            <a:fillRect/>
          </a:stretch>
        </p:blipFill>
        <p:spPr>
          <a:xfrm>
            <a:off x="4211960" y="2891493"/>
            <a:ext cx="4328279" cy="2875213"/>
          </a:xfrm>
          <a:prstGeom prst="rect">
            <a:avLst/>
          </a:prstGeom>
          <a:solidFill>
            <a:srgbClr val="FFFFFF">
              <a:shade val="85000"/>
            </a:srgbClr>
          </a:solidFill>
          <a:ln w="190500" cap="sq">
            <a:solidFill>
              <a:srgbClr val="FFFFFF"/>
            </a:solidFill>
            <a:miter lim="800000"/>
          </a:ln>
          <a:effectLst>
            <a:glow rad="228600">
              <a:schemeClr val="tx2">
                <a:lumMod val="60000"/>
                <a:lumOff val="40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95536" y="2852936"/>
            <a:ext cx="3384376" cy="313932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68288" indent="-268288">
              <a:buFont typeface="Wingdings" pitchFamily="2" charset="2"/>
              <a:buChar char="v"/>
            </a:pPr>
            <a:r>
              <a:rPr lang="en-ID" sz="2000" dirty="0" smtClean="0"/>
              <a:t>Melakukan edukasi pemeliharaan hutan bakau</a:t>
            </a:r>
          </a:p>
          <a:p>
            <a:pPr marL="268288" indent="-268288">
              <a:buFont typeface="Wingdings" pitchFamily="2" charset="2"/>
              <a:buChar char="v"/>
            </a:pPr>
            <a:r>
              <a:rPr lang="en-ID" sz="2000" dirty="0" smtClean="0"/>
              <a:t>Membebaskan lahan kritis</a:t>
            </a:r>
          </a:p>
          <a:p>
            <a:pPr marL="268288" indent="-268288">
              <a:buFont typeface="Wingdings" pitchFamily="2" charset="2"/>
              <a:buChar char="v"/>
            </a:pPr>
            <a:r>
              <a:rPr lang="en-ID" sz="2000" dirty="0" smtClean="0"/>
              <a:t>Memberdayakan masyarakat dalam mengolah tanaman bakau</a:t>
            </a:r>
          </a:p>
          <a:p>
            <a:pPr marL="268288" indent="-268288">
              <a:buFont typeface="Wingdings" pitchFamily="2" charset="2"/>
              <a:buChar char="v"/>
            </a:pPr>
            <a:r>
              <a:rPr lang="en-ID" sz="2000" dirty="0" smtClean="0"/>
              <a:t>Mengangkat kearifan lokal pesisir yang mulai ditinggalkan </a:t>
            </a:r>
            <a:endParaRPr lang="en-US" sz="2000" dirty="0" smtClean="0"/>
          </a:p>
          <a:p>
            <a:endParaRPr lang="en-US" dirty="0"/>
          </a:p>
        </p:txBody>
      </p:sp>
      <p:sp>
        <p:nvSpPr>
          <p:cNvPr id="8" name="TextBox 7"/>
          <p:cNvSpPr txBox="1"/>
          <p:nvPr/>
        </p:nvSpPr>
        <p:spPr>
          <a:xfrm>
            <a:off x="251520" y="6237312"/>
            <a:ext cx="4824536" cy="461665"/>
          </a:xfrm>
          <a:prstGeom prst="rect">
            <a:avLst/>
          </a:prstGeom>
          <a:noFill/>
        </p:spPr>
        <p:txBody>
          <a:bodyPr wrap="square" rtlCol="0">
            <a:spAutoFit/>
          </a:bodyPr>
          <a:lstStyle/>
          <a:p>
            <a:r>
              <a:rPr lang="en-ID" sz="1200" b="1" dirty="0" smtClean="0"/>
              <a:t>Sumber gambar:</a:t>
            </a:r>
            <a:r>
              <a:rPr lang="en-ID" sz="1200" i="1" dirty="0" smtClean="0"/>
              <a:t> http://nationalgeographic.grid.id/read/ 13302811/ekowisata-mangrove-karangsong</a:t>
            </a:r>
            <a:endParaRPr lang="en-US" sz="1200" i="1" dirty="0"/>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5" presetClass="entr" presetSubtype="0"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2" presetClass="entr" presetSubtype="4" fill="hold" grpId="0" nodeType="withEffect">
                                  <p:stCondLst>
                                    <p:cond delay="2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95536" y="1484784"/>
            <a:ext cx="7776864" cy="1080120"/>
          </a:xfrm>
        </p:spPr>
        <p:txBody>
          <a:bodyPr>
            <a:normAutofit/>
          </a:bodyPr>
          <a:lstStyle/>
          <a:p>
            <a:pPr marL="0" indent="0">
              <a:buNone/>
            </a:pPr>
            <a:r>
              <a:rPr lang="en-ID" sz="2800" b="1" dirty="0" smtClean="0">
                <a:ln>
                  <a:solidFill>
                    <a:schemeClr val="accent6">
                      <a:lumMod val="75000"/>
                    </a:schemeClr>
                  </a:solidFill>
                </a:ln>
                <a:solidFill>
                  <a:srgbClr val="FFC000"/>
                </a:solidFill>
              </a:rPr>
              <a:t>Pemberdayaan Komunitas Suku Anak Dalam</a:t>
            </a:r>
          </a:p>
          <a:p>
            <a:pPr>
              <a:buNone/>
            </a:pPr>
            <a:r>
              <a:rPr lang="en-ID" sz="2400" dirty="0" smtClean="0"/>
              <a:t>Upaya yang dilakukan:</a:t>
            </a:r>
          </a:p>
        </p:txBody>
      </p:sp>
      <p:sp>
        <p:nvSpPr>
          <p:cNvPr id="5" name="TextBox 4"/>
          <p:cNvSpPr txBox="1"/>
          <p:nvPr/>
        </p:nvSpPr>
        <p:spPr>
          <a:xfrm>
            <a:off x="395536" y="2636912"/>
            <a:ext cx="3384376" cy="235449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268288" indent="-268288">
              <a:buFont typeface="Wingdings" pitchFamily="2" charset="2"/>
              <a:buChar char="v"/>
            </a:pPr>
            <a:r>
              <a:rPr lang="en-ID" sz="2100" dirty="0" smtClean="0"/>
              <a:t>Pendampingan pendidikan </a:t>
            </a:r>
          </a:p>
          <a:p>
            <a:pPr marL="268288" indent="-268288">
              <a:buFont typeface="Wingdings" pitchFamily="2" charset="2"/>
              <a:buChar char="v"/>
            </a:pPr>
            <a:r>
              <a:rPr lang="en-ID" sz="2100" dirty="0" smtClean="0"/>
              <a:t>Pemberdayaan ekonomi dengan pemberian bibit pohon buah dan holtikultura</a:t>
            </a:r>
          </a:p>
          <a:p>
            <a:pPr marL="268288" indent="-268288">
              <a:buFont typeface="Wingdings" pitchFamily="2" charset="2"/>
              <a:buChar char="v"/>
            </a:pPr>
            <a:r>
              <a:rPr lang="en-ID" sz="2100" dirty="0" smtClean="0"/>
              <a:t>Membangun  kawasan perhutanan sosial</a:t>
            </a:r>
            <a:endParaRPr lang="en-US" dirty="0"/>
          </a:p>
        </p:txBody>
      </p:sp>
      <p:sp>
        <p:nvSpPr>
          <p:cNvPr id="6" name="TextBox 5"/>
          <p:cNvSpPr txBox="1"/>
          <p:nvPr/>
        </p:nvSpPr>
        <p:spPr>
          <a:xfrm>
            <a:off x="251520" y="6237312"/>
            <a:ext cx="4824536" cy="276999"/>
          </a:xfrm>
          <a:prstGeom prst="rect">
            <a:avLst/>
          </a:prstGeom>
          <a:noFill/>
        </p:spPr>
        <p:txBody>
          <a:bodyPr wrap="square" rtlCol="0">
            <a:spAutoFit/>
          </a:bodyPr>
          <a:lstStyle/>
          <a:p>
            <a:r>
              <a:rPr lang="en-ID" sz="1200" b="1" dirty="0" smtClean="0"/>
              <a:t>Sumber gambar:</a:t>
            </a:r>
            <a:r>
              <a:rPr lang="en-ID" sz="1200" i="1" dirty="0" smtClean="0"/>
              <a:t>http://www.tnbukitduabelas.id/orang-rimba</a:t>
            </a:r>
            <a:endParaRPr lang="en-US" sz="1200" i="1" dirty="0"/>
          </a:p>
        </p:txBody>
      </p:sp>
      <p:sp>
        <p:nvSpPr>
          <p:cNvPr id="7" name="Title 6"/>
          <p:cNvSpPr>
            <a:spLocks noGrp="1"/>
          </p:cNvSpPr>
          <p:nvPr>
            <p:ph type="title"/>
          </p:nvPr>
        </p:nvSpPr>
        <p:spPr/>
        <p:txBody>
          <a:bodyPr/>
          <a:lstStyle/>
          <a:p>
            <a:endParaRPr lang="en-US"/>
          </a:p>
        </p:txBody>
      </p:sp>
      <p:pic>
        <p:nvPicPr>
          <p:cNvPr id="8" name="Picture 7" descr="orang-rimba-1.jpg"/>
          <p:cNvPicPr>
            <a:picLocks noChangeAspect="1"/>
          </p:cNvPicPr>
          <p:nvPr/>
        </p:nvPicPr>
        <p:blipFill>
          <a:blip r:embed="rId3" cstate="print"/>
          <a:stretch>
            <a:fillRect/>
          </a:stretch>
        </p:blipFill>
        <p:spPr>
          <a:xfrm>
            <a:off x="4211960" y="2564904"/>
            <a:ext cx="4240259" cy="2664296"/>
          </a:xfrm>
          <a:prstGeom prst="rect">
            <a:avLst/>
          </a:prstGeom>
          <a:solidFill>
            <a:srgbClr val="FFFFFF">
              <a:shade val="85000"/>
            </a:srgbClr>
          </a:solidFill>
          <a:ln w="190500" cap="sq">
            <a:solidFill>
              <a:srgbClr val="FFFFFF"/>
            </a:solidFill>
            <a:miter lim="800000"/>
          </a:ln>
          <a:effectLst>
            <a:glow rad="139700">
              <a:schemeClr val="accent6">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ppt_x"/>
                                          </p:val>
                                        </p:tav>
                                        <p:tav tm="100000">
                                          <p:val>
                                            <p:strVal val="#ppt_x"/>
                                          </p:val>
                                        </p:tav>
                                      </p:tavLst>
                                    </p:anim>
                                    <p:anim calcmode="lin" valueType="num">
                                      <p:cBhvr additive="base">
                                        <p:cTn id="12" dur="7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95536" y="1196752"/>
            <a:ext cx="7776864" cy="1440160"/>
          </a:xfrm>
        </p:spPr>
        <p:txBody>
          <a:bodyPr>
            <a:normAutofit/>
          </a:bodyPr>
          <a:lstStyle/>
          <a:p>
            <a:pPr marL="0" indent="0">
              <a:buNone/>
            </a:pPr>
            <a:r>
              <a:rPr lang="en-ID" sz="2800" b="1" dirty="0" smtClean="0">
                <a:solidFill>
                  <a:srgbClr val="FF0000"/>
                </a:solidFill>
              </a:rPr>
              <a:t>Pemberdayaan Komunitas Masyarakat yang Tinggal di Daerah Rawa Lebak</a:t>
            </a:r>
          </a:p>
          <a:p>
            <a:pPr>
              <a:buNone/>
            </a:pPr>
            <a:r>
              <a:rPr lang="en-ID" sz="2400" dirty="0" smtClean="0"/>
              <a:t>Upaya yang dilakukan:</a:t>
            </a:r>
          </a:p>
        </p:txBody>
      </p:sp>
      <p:pic>
        <p:nvPicPr>
          <p:cNvPr id="4" name="Picture 3" descr="2211kampung-jamu-2-370x277.jpg"/>
          <p:cNvPicPr>
            <a:picLocks noChangeAspect="1"/>
          </p:cNvPicPr>
          <p:nvPr/>
        </p:nvPicPr>
        <p:blipFill>
          <a:blip r:embed="rId3" cstate="print"/>
          <a:stretch>
            <a:fillRect/>
          </a:stretch>
        </p:blipFill>
        <p:spPr>
          <a:xfrm>
            <a:off x="4614808" y="3008132"/>
            <a:ext cx="3522581" cy="2641936"/>
          </a:xfrm>
          <a:prstGeom prst="rect">
            <a:avLst/>
          </a:prstGeom>
          <a:solidFill>
            <a:srgbClr val="FFFFFF">
              <a:shade val="85000"/>
            </a:srgbClr>
          </a:solidFill>
          <a:ln w="190500" cap="sq">
            <a:solidFill>
              <a:srgbClr val="FFFFFF"/>
            </a:solidFill>
            <a:miter lim="800000"/>
          </a:ln>
          <a:effectLst>
            <a:glow rad="228600">
              <a:schemeClr val="accent2">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95536" y="2996952"/>
            <a:ext cx="3384376" cy="295465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68288" indent="-268288">
              <a:buFont typeface="Wingdings" pitchFamily="2" charset="2"/>
              <a:buChar char="v"/>
            </a:pPr>
            <a:r>
              <a:rPr lang="en-ID" sz="2100" dirty="0" smtClean="0"/>
              <a:t>Mengadakan program reklamasi lahan untuk mengoptimalkan hasil pertanian</a:t>
            </a:r>
          </a:p>
          <a:p>
            <a:pPr marL="268288" indent="-268288">
              <a:buFont typeface="Wingdings" pitchFamily="2" charset="2"/>
              <a:buChar char="v"/>
            </a:pPr>
            <a:r>
              <a:rPr lang="en-ID" sz="2100" dirty="0" smtClean="0"/>
              <a:t>Mendirikan Lembaga Keuangan Masyarakat (LKM) oleh Serikat Petani Indonesia</a:t>
            </a:r>
            <a:endParaRPr lang="en-US" sz="2100" dirty="0" smtClean="0"/>
          </a:p>
          <a:p>
            <a:endParaRPr lang="en-US" dirty="0"/>
          </a:p>
        </p:txBody>
      </p:sp>
      <p:sp>
        <p:nvSpPr>
          <p:cNvPr id="6" name="TextBox 5"/>
          <p:cNvSpPr txBox="1"/>
          <p:nvPr/>
        </p:nvSpPr>
        <p:spPr>
          <a:xfrm>
            <a:off x="395536" y="6165304"/>
            <a:ext cx="4824536" cy="461665"/>
          </a:xfrm>
          <a:prstGeom prst="rect">
            <a:avLst/>
          </a:prstGeom>
          <a:noFill/>
        </p:spPr>
        <p:txBody>
          <a:bodyPr wrap="square" rtlCol="0">
            <a:spAutoFit/>
          </a:bodyPr>
          <a:lstStyle/>
          <a:p>
            <a:r>
              <a:rPr lang="en-ID" sz="1200" b="1" dirty="0" smtClean="0"/>
              <a:t>Sumber gambar:</a:t>
            </a:r>
            <a:r>
              <a:rPr lang="en-ID" sz="1200" i="1" dirty="0" smtClean="0"/>
              <a:t> http://indoagribiz.com/kata-dirjen-pending-dadih-lahan-rawa-berpotensi-jadi-lumbung-pangan/</a:t>
            </a:r>
            <a:endParaRPr lang="en-US"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4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800" fill="hold"/>
                                        <p:tgtEl>
                                          <p:spTgt spid="6"/>
                                        </p:tgtEl>
                                        <p:attrNameLst>
                                          <p:attrName>ppt_x</p:attrName>
                                        </p:attrNameLst>
                                      </p:cBhvr>
                                      <p:tavLst>
                                        <p:tav tm="0">
                                          <p:val>
                                            <p:strVal val="#ppt_x"/>
                                          </p:val>
                                        </p:tav>
                                        <p:tav tm="100000">
                                          <p:val>
                                            <p:strVal val="#ppt_x"/>
                                          </p:val>
                                        </p:tav>
                                      </p:tavLst>
                                    </p:anim>
                                    <p:anim calcmode="lin" valueType="num">
                                      <p:cBhvr additive="base">
                                        <p:cTn id="17" dur="8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Transparasi\kovert\2043687.jpg"/>
          <p:cNvPicPr>
            <a:picLocks noChangeAspect="1" noChangeArrowheads="1"/>
          </p:cNvPicPr>
          <p:nvPr/>
        </p:nvPicPr>
        <p:blipFill>
          <a:blip r:embed="rId2" cstate="print"/>
          <a:srcRect l="112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95536" y="1268760"/>
            <a:ext cx="7776864" cy="1440160"/>
          </a:xfrm>
        </p:spPr>
        <p:txBody>
          <a:bodyPr>
            <a:normAutofit/>
          </a:bodyPr>
          <a:lstStyle/>
          <a:p>
            <a:pPr marL="0" indent="0">
              <a:buNone/>
            </a:pPr>
            <a:r>
              <a:rPr lang="en-ID" sz="2800" b="1" dirty="0" smtClean="0">
                <a:ln>
                  <a:solidFill>
                    <a:schemeClr val="accent6">
                      <a:lumMod val="75000"/>
                    </a:schemeClr>
                  </a:solidFill>
                </a:ln>
                <a:solidFill>
                  <a:srgbClr val="FFC000"/>
                </a:solidFill>
              </a:rPr>
              <a:t>Pemberdayaan Komunitas Nelayan Suku Bajo</a:t>
            </a:r>
          </a:p>
          <a:p>
            <a:pPr>
              <a:buNone/>
            </a:pPr>
            <a:endParaRPr lang="en-ID" sz="2400" dirty="0" smtClean="0"/>
          </a:p>
          <a:p>
            <a:pPr>
              <a:buNone/>
            </a:pPr>
            <a:r>
              <a:rPr lang="en-ID" sz="2400" dirty="0" smtClean="0"/>
              <a:t>Upaya yang dilakukan:</a:t>
            </a:r>
          </a:p>
        </p:txBody>
      </p:sp>
      <p:pic>
        <p:nvPicPr>
          <p:cNvPr id="4" name="Picture 3" descr="2211kampung-jamu-2-370x277.jpg"/>
          <p:cNvPicPr>
            <a:picLocks noChangeAspect="1"/>
          </p:cNvPicPr>
          <p:nvPr/>
        </p:nvPicPr>
        <p:blipFill>
          <a:blip r:embed="rId3" cstate="print"/>
          <a:stretch>
            <a:fillRect/>
          </a:stretch>
        </p:blipFill>
        <p:spPr>
          <a:xfrm>
            <a:off x="4211960" y="3008132"/>
            <a:ext cx="4328279" cy="2641936"/>
          </a:xfrm>
          <a:prstGeom prst="rect">
            <a:avLst/>
          </a:prstGeom>
          <a:solidFill>
            <a:srgbClr val="FFFFFF">
              <a:shade val="85000"/>
            </a:srgbClr>
          </a:solidFill>
          <a:ln w="190500" cap="sq">
            <a:solidFill>
              <a:srgbClr val="FFFFFF"/>
            </a:solidFill>
            <a:miter lim="800000"/>
          </a:ln>
          <a:effectLst>
            <a:glow rad="228600">
              <a:srgbClr val="FFC000">
                <a:alpha val="40000"/>
              </a:srgb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95536" y="2996952"/>
            <a:ext cx="3384376" cy="263149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268288" indent="-268288">
              <a:buFont typeface="Wingdings" pitchFamily="2" charset="2"/>
              <a:buChar char="v"/>
            </a:pPr>
            <a:r>
              <a:rPr lang="en-ID" sz="2100" dirty="0" smtClean="0"/>
              <a:t>Membentuk kelompok sadar lingkungan (KSL) untuk menerapkan kearifan lokal dalam merawat kelestarian bakau</a:t>
            </a:r>
          </a:p>
          <a:p>
            <a:pPr marL="268288" indent="-268288">
              <a:buFont typeface="Wingdings" pitchFamily="2" charset="2"/>
              <a:buChar char="v"/>
            </a:pPr>
            <a:r>
              <a:rPr lang="en-ID" sz="2100" dirty="0" smtClean="0"/>
              <a:t>Melakukan pemberdayaan ekonomi oleh pemerintah</a:t>
            </a:r>
            <a:endParaRPr lang="en-US" sz="2100" dirty="0" smtClean="0"/>
          </a:p>
          <a:p>
            <a:endParaRPr lang="en-US" dirty="0"/>
          </a:p>
        </p:txBody>
      </p:sp>
      <p:sp>
        <p:nvSpPr>
          <p:cNvPr id="6" name="TextBox 5"/>
          <p:cNvSpPr txBox="1"/>
          <p:nvPr/>
        </p:nvSpPr>
        <p:spPr>
          <a:xfrm>
            <a:off x="251520" y="6237312"/>
            <a:ext cx="4824536" cy="461665"/>
          </a:xfrm>
          <a:prstGeom prst="rect">
            <a:avLst/>
          </a:prstGeom>
          <a:noFill/>
        </p:spPr>
        <p:txBody>
          <a:bodyPr wrap="square" rtlCol="0">
            <a:spAutoFit/>
          </a:bodyPr>
          <a:lstStyle/>
          <a:p>
            <a:r>
              <a:rPr lang="en-ID" sz="1200" b="1" dirty="0" smtClean="0"/>
              <a:t>Sumber gambar:</a:t>
            </a:r>
            <a:r>
              <a:rPr lang="en-ID" sz="1200" i="1" dirty="0" smtClean="0"/>
              <a:t> https://www.nissanphotocontest.com/foto/suku-bajo-mola-wakatobi</a:t>
            </a:r>
            <a:endParaRPr lang="en-US"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4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00" fill="hold"/>
                                        <p:tgtEl>
                                          <p:spTgt spid="6"/>
                                        </p:tgtEl>
                                        <p:attrNameLst>
                                          <p:attrName>ppt_x</p:attrName>
                                        </p:attrNameLst>
                                      </p:cBhvr>
                                      <p:tavLst>
                                        <p:tav tm="0">
                                          <p:val>
                                            <p:strVal val="#ppt_x"/>
                                          </p:val>
                                        </p:tav>
                                        <p:tav tm="100000">
                                          <p:val>
                                            <p:strVal val="#ppt_x"/>
                                          </p:val>
                                        </p:tav>
                                      </p:tavLst>
                                    </p:anim>
                                    <p:anim calcmode="lin" valueType="num">
                                      <p:cBhvr additive="base">
                                        <p:cTn id="17" dur="7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Lenovo\Desktop\Transparasi\kovert\2043687.jpg"/>
          <p:cNvPicPr>
            <a:picLocks noChangeAspect="1" noChangeArrowheads="1"/>
          </p:cNvPicPr>
          <p:nvPr/>
        </p:nvPicPr>
        <p:blipFill>
          <a:blip r:embed="rId3" cstate="print"/>
          <a:srcRect l="112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ID" dirty="0" smtClean="0">
                <a:solidFill>
                  <a:schemeClr val="accent1">
                    <a:lumMod val="50000"/>
                  </a:schemeClr>
                </a:solidFill>
                <a:effectLst>
                  <a:outerShdw blurRad="38100" dist="38100" dir="2700000" algn="tl">
                    <a:srgbClr val="000000">
                      <a:alpha val="43137"/>
                    </a:srgbClr>
                  </a:outerShdw>
                </a:effectLst>
              </a:rPr>
              <a:t>2. Pemberdayaan Komunitas dalam Masyarakat Modern</a:t>
            </a:r>
            <a:endParaRPr lang="en-US" dirty="0">
              <a:solidFill>
                <a:schemeClr val="accent1">
                  <a:lumMod val="50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401d40c64289c379fec2863b69823211_400x400.jpeg"/>
          <p:cNvPicPr>
            <a:picLocks noChangeAspect="1"/>
          </p:cNvPicPr>
          <p:nvPr/>
        </p:nvPicPr>
        <p:blipFill>
          <a:blip r:embed="rId9" cstate="print"/>
          <a:stretch>
            <a:fillRect/>
          </a:stretch>
        </p:blipFill>
        <p:spPr>
          <a:xfrm>
            <a:off x="6588224" y="5229200"/>
            <a:ext cx="1184920" cy="11849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descr="RKUMa2pg_400x400.jpeg"/>
          <p:cNvPicPr>
            <a:picLocks noChangeAspect="1"/>
          </p:cNvPicPr>
          <p:nvPr/>
        </p:nvPicPr>
        <p:blipFill>
          <a:blip r:embed="rId10" cstate="print"/>
          <a:stretch>
            <a:fillRect/>
          </a:stretch>
        </p:blipFill>
        <p:spPr>
          <a:xfrm>
            <a:off x="1259632" y="5013176"/>
            <a:ext cx="1256928" cy="12569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logo.jpg"/>
          <p:cNvPicPr>
            <a:picLocks noChangeAspect="1"/>
          </p:cNvPicPr>
          <p:nvPr/>
        </p:nvPicPr>
        <p:blipFill>
          <a:blip r:embed="rId11" cstate="print"/>
          <a:stretch>
            <a:fillRect/>
          </a:stretch>
        </p:blipFill>
        <p:spPr>
          <a:xfrm>
            <a:off x="3995936" y="2852936"/>
            <a:ext cx="1245164" cy="12204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Action Button: Home 10">
            <a:hlinkClick r:id="rId12" action="ppaction://hlinksldjump" highlightClick="1"/>
          </p:cNvPr>
          <p:cNvSpPr/>
          <p:nvPr/>
        </p:nvSpPr>
        <p:spPr>
          <a:xfrm>
            <a:off x="251521" y="6021288"/>
            <a:ext cx="792088" cy="575122"/>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3" name="Picture 12" descr="261448_116798321744553_2715226_n.jpg"/>
          <p:cNvPicPr>
            <a:picLocks noChangeAspect="1"/>
          </p:cNvPicPr>
          <p:nvPr/>
        </p:nvPicPr>
        <p:blipFill>
          <a:blip r:embed="rId13" cstate="print"/>
          <a:stretch>
            <a:fillRect/>
          </a:stretch>
        </p:blipFill>
        <p:spPr>
          <a:xfrm>
            <a:off x="7308304" y="2852936"/>
            <a:ext cx="1224136" cy="12241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descr="2. komunitas briliant.jpg"/>
          <p:cNvPicPr>
            <a:picLocks noChangeAspect="1"/>
          </p:cNvPicPr>
          <p:nvPr/>
        </p:nvPicPr>
        <p:blipFill>
          <a:blip r:embed="rId14" cstate="print"/>
          <a:stretch>
            <a:fillRect/>
          </a:stretch>
        </p:blipFill>
        <p:spPr>
          <a:xfrm>
            <a:off x="395536" y="2708920"/>
            <a:ext cx="1331640" cy="12923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13D38344-EEE7-44E0-81DE-E6A19A068A9B}"/>
                                            </p:graphicEl>
                                          </p:spTgt>
                                        </p:tgtEl>
                                        <p:attrNameLst>
                                          <p:attrName>style.visibility</p:attrName>
                                        </p:attrNameLst>
                                      </p:cBhvr>
                                      <p:to>
                                        <p:strVal val="visible"/>
                                      </p:to>
                                    </p:set>
                                    <p:anim calcmode="lin" valueType="num">
                                      <p:cBhvr additive="base">
                                        <p:cTn id="7" dur="500" fill="hold"/>
                                        <p:tgtEl>
                                          <p:spTgt spid="6">
                                            <p:graphicEl>
                                              <a:dgm id="{13D38344-EEE7-44E0-81DE-E6A19A068A9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13D38344-EEE7-44E0-81DE-E6A19A068A9B}"/>
                                            </p:graphic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graphicEl>
                                              <a:dgm id="{10A79273-52EA-44EC-9B17-5E10CF0679F9}"/>
                                            </p:graphicEl>
                                          </p:spTgt>
                                        </p:tgtEl>
                                        <p:attrNameLst>
                                          <p:attrName>style.visibility</p:attrName>
                                        </p:attrNameLst>
                                      </p:cBhvr>
                                      <p:to>
                                        <p:strVal val="visible"/>
                                      </p:to>
                                    </p:set>
                                    <p:anim calcmode="lin" valueType="num">
                                      <p:cBhvr additive="base">
                                        <p:cTn id="18" dur="500" fill="hold"/>
                                        <p:tgtEl>
                                          <p:spTgt spid="6">
                                            <p:graphicEl>
                                              <a:dgm id="{10A79273-52EA-44EC-9B17-5E10CF0679F9}"/>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graphicEl>
                                              <a:dgm id="{10A79273-52EA-44EC-9B17-5E10CF0679F9}"/>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graphicEl>
                                              <a:dgm id="{68AD4F1B-17A4-4514-A603-DE0D94F0CCB4}"/>
                                            </p:graphicEl>
                                          </p:spTgt>
                                        </p:tgtEl>
                                        <p:attrNameLst>
                                          <p:attrName>style.visibility</p:attrName>
                                        </p:attrNameLst>
                                      </p:cBhvr>
                                      <p:to>
                                        <p:strVal val="visible"/>
                                      </p:to>
                                    </p:set>
                                    <p:anim calcmode="lin" valueType="num">
                                      <p:cBhvr additive="base">
                                        <p:cTn id="22" dur="500" fill="hold"/>
                                        <p:tgtEl>
                                          <p:spTgt spid="6">
                                            <p:graphicEl>
                                              <a:dgm id="{68AD4F1B-17A4-4514-A603-DE0D94F0CCB4}"/>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graphicEl>
                                              <a:dgm id="{68AD4F1B-17A4-4514-A603-DE0D94F0CCB4}"/>
                                            </p:graphicEl>
                                          </p:spTgt>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graphicEl>
                                              <a:dgm id="{D30CF31E-9D9D-42DE-AE93-7DEA5413DC90}"/>
                                            </p:graphicEl>
                                          </p:spTgt>
                                        </p:tgtEl>
                                        <p:attrNameLst>
                                          <p:attrName>style.visibility</p:attrName>
                                        </p:attrNameLst>
                                      </p:cBhvr>
                                      <p:to>
                                        <p:strVal val="visible"/>
                                      </p:to>
                                    </p:set>
                                    <p:anim calcmode="lin" valueType="num">
                                      <p:cBhvr additive="base">
                                        <p:cTn id="33" dur="500" fill="hold"/>
                                        <p:tgtEl>
                                          <p:spTgt spid="6">
                                            <p:graphicEl>
                                              <a:dgm id="{D30CF31E-9D9D-42DE-AE93-7DEA5413DC9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graphicEl>
                                              <a:dgm id="{D30CF31E-9D9D-42DE-AE93-7DEA5413DC90}"/>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graphicEl>
                                              <a:dgm id="{3D2D74A8-4C62-4CD9-858A-9CD293BA8C53}"/>
                                            </p:graphicEl>
                                          </p:spTgt>
                                        </p:tgtEl>
                                        <p:attrNameLst>
                                          <p:attrName>style.visibility</p:attrName>
                                        </p:attrNameLst>
                                      </p:cBhvr>
                                      <p:to>
                                        <p:strVal val="visible"/>
                                      </p:to>
                                    </p:set>
                                    <p:anim calcmode="lin" valueType="num">
                                      <p:cBhvr additive="base">
                                        <p:cTn id="37" dur="500" fill="hold"/>
                                        <p:tgtEl>
                                          <p:spTgt spid="6">
                                            <p:graphicEl>
                                              <a:dgm id="{3D2D74A8-4C62-4CD9-858A-9CD293BA8C5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3D2D74A8-4C62-4CD9-858A-9CD293BA8C53}"/>
                                            </p:graphicEl>
                                          </p:spTgt>
                                        </p:tgtEl>
                                        <p:attrNameLst>
                                          <p:attrName>ppt_y</p:attrName>
                                        </p:attrNameLst>
                                      </p:cBhvr>
                                      <p:tavLst>
                                        <p:tav tm="0">
                                          <p:val>
                                            <p:strVal val="1+#ppt_h/2"/>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graphicEl>
                                              <a:dgm id="{67B13425-8D3A-446B-BD17-210574CFBC16}"/>
                                            </p:graphicEl>
                                          </p:spTgt>
                                        </p:tgtEl>
                                        <p:attrNameLst>
                                          <p:attrName>style.visibility</p:attrName>
                                        </p:attrNameLst>
                                      </p:cBhvr>
                                      <p:to>
                                        <p:strVal val="visible"/>
                                      </p:to>
                                    </p:set>
                                    <p:anim calcmode="lin" valueType="num">
                                      <p:cBhvr additive="base">
                                        <p:cTn id="48" dur="500" fill="hold"/>
                                        <p:tgtEl>
                                          <p:spTgt spid="6">
                                            <p:graphicEl>
                                              <a:dgm id="{67B13425-8D3A-446B-BD17-210574CFBC16}"/>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graphicEl>
                                              <a:dgm id="{67B13425-8D3A-446B-BD17-210574CFBC16}"/>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
                                            <p:graphicEl>
                                              <a:dgm id="{2D008696-9701-4E2E-8E03-B9F0BD0394FD}"/>
                                            </p:graphicEl>
                                          </p:spTgt>
                                        </p:tgtEl>
                                        <p:attrNameLst>
                                          <p:attrName>style.visibility</p:attrName>
                                        </p:attrNameLst>
                                      </p:cBhvr>
                                      <p:to>
                                        <p:strVal val="visible"/>
                                      </p:to>
                                    </p:set>
                                    <p:anim calcmode="lin" valueType="num">
                                      <p:cBhvr additive="base">
                                        <p:cTn id="52" dur="500" fill="hold"/>
                                        <p:tgtEl>
                                          <p:spTgt spid="6">
                                            <p:graphicEl>
                                              <a:dgm id="{2D008696-9701-4E2E-8E03-B9F0BD0394FD}"/>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graphicEl>
                                              <a:dgm id="{2D008696-9701-4E2E-8E03-B9F0BD0394FD}"/>
                                            </p:graphicEl>
                                          </p:spTgt>
                                        </p:tgtEl>
                                        <p:attrNameLst>
                                          <p:attrName>ppt_y</p:attrName>
                                        </p:attrNameLst>
                                      </p:cBhvr>
                                      <p:tavLst>
                                        <p:tav tm="0">
                                          <p:val>
                                            <p:strVal val="1+#ppt_h/2"/>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graphicEl>
                                              <a:dgm id="{CF5359D2-64B7-4A90-A8CB-4C57CAED8739}"/>
                                            </p:graphicEl>
                                          </p:spTgt>
                                        </p:tgtEl>
                                        <p:attrNameLst>
                                          <p:attrName>style.visibility</p:attrName>
                                        </p:attrNameLst>
                                      </p:cBhvr>
                                      <p:to>
                                        <p:strVal val="visible"/>
                                      </p:to>
                                    </p:set>
                                    <p:anim calcmode="lin" valueType="num">
                                      <p:cBhvr additive="base">
                                        <p:cTn id="63" dur="500" fill="hold"/>
                                        <p:tgtEl>
                                          <p:spTgt spid="6">
                                            <p:graphicEl>
                                              <a:dgm id="{CF5359D2-64B7-4A90-A8CB-4C57CAED8739}"/>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graphicEl>
                                              <a:dgm id="{CF5359D2-64B7-4A90-A8CB-4C57CAED8739}"/>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graphicEl>
                                              <a:dgm id="{846FE227-F290-4642-8315-0D4555E64268}"/>
                                            </p:graphicEl>
                                          </p:spTgt>
                                        </p:tgtEl>
                                        <p:attrNameLst>
                                          <p:attrName>style.visibility</p:attrName>
                                        </p:attrNameLst>
                                      </p:cBhvr>
                                      <p:to>
                                        <p:strVal val="visible"/>
                                      </p:to>
                                    </p:set>
                                    <p:anim calcmode="lin" valueType="num">
                                      <p:cBhvr additive="base">
                                        <p:cTn id="67" dur="500" fill="hold"/>
                                        <p:tgtEl>
                                          <p:spTgt spid="6">
                                            <p:graphicEl>
                                              <a:dgm id="{846FE227-F290-4642-8315-0D4555E64268}"/>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graphicEl>
                                              <a:dgm id="{846FE227-F290-4642-8315-0D4555E64268}"/>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graphicEl>
                                              <a:dgm id="{5BA7977D-63DE-4C64-B0C2-E57E05735514}"/>
                                            </p:graphicEl>
                                          </p:spTgt>
                                        </p:tgtEl>
                                        <p:attrNameLst>
                                          <p:attrName>style.visibility</p:attrName>
                                        </p:attrNameLst>
                                      </p:cBhvr>
                                      <p:to>
                                        <p:strVal val="visible"/>
                                      </p:to>
                                    </p:set>
                                    <p:anim calcmode="lin" valueType="num">
                                      <p:cBhvr additive="base">
                                        <p:cTn id="71" dur="500" fill="hold"/>
                                        <p:tgtEl>
                                          <p:spTgt spid="6">
                                            <p:graphicEl>
                                              <a:dgm id="{5BA7977D-63DE-4C64-B0C2-E57E05735514}"/>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graphicEl>
                                              <a:dgm id="{5BA7977D-63DE-4C64-B0C2-E57E05735514}"/>
                                            </p:graphicEl>
                                          </p:spTgt>
                                        </p:tgtEl>
                                        <p:attrNameLst>
                                          <p:attrName>ppt_y</p:attrName>
                                        </p:attrNameLst>
                                      </p:cBhvr>
                                      <p:tavLst>
                                        <p:tav tm="0">
                                          <p:val>
                                            <p:strVal val="1+#ppt_h/2"/>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Lenovo\Desktop\Transparasi\kovert\90577.jpg"/>
          <p:cNvPicPr>
            <a:picLocks noChangeAspect="1" noChangeArrowheads="1"/>
          </p:cNvPicPr>
          <p:nvPr/>
        </p:nvPicPr>
        <p:blipFill>
          <a:blip r:embed="rId2" cstate="print"/>
          <a:srcRect l="11181"/>
          <a:stretch>
            <a:fillRect/>
          </a:stretch>
        </p:blipFill>
        <p:spPr bwMode="auto">
          <a:xfrm>
            <a:off x="0" y="0"/>
            <a:ext cx="9144000" cy="6858000"/>
          </a:xfrm>
          <a:prstGeom prst="rect">
            <a:avLst/>
          </a:prstGeom>
          <a:noFill/>
        </p:spPr>
      </p:pic>
      <p:pic>
        <p:nvPicPr>
          <p:cNvPr id="5" name="Picture 4" descr="Apersepsi bab vb.jpg"/>
          <p:cNvPicPr>
            <a:picLocks noChangeAspect="1"/>
          </p:cNvPicPr>
          <p:nvPr/>
        </p:nvPicPr>
        <p:blipFill>
          <a:blip r:embed="rId3" cstate="print"/>
          <a:stretch>
            <a:fillRect/>
          </a:stretch>
        </p:blipFill>
        <p:spPr>
          <a:xfrm>
            <a:off x="2270686" y="1988840"/>
            <a:ext cx="4572000" cy="2792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827584" y="260648"/>
            <a:ext cx="7272808" cy="1477328"/>
          </a:xfrm>
          <a:prstGeom prst="rect">
            <a:avLst/>
          </a:prstGeom>
        </p:spPr>
        <p:txBody>
          <a:bodyPr wrap="square">
            <a:spAutoFit/>
          </a:bodyPr>
          <a:lstStyle/>
          <a:p>
            <a:pPr algn="ctr"/>
            <a:r>
              <a:rPr lang="en-ID" sz="3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BAB V</a:t>
            </a:r>
          </a:p>
          <a:p>
            <a:pPr algn="ctr"/>
            <a:r>
              <a:rPr lang="en-ID" sz="3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Evaluasi Pemberdayaan Komunitas dalam Menyikapi Ketimpangan Sosial</a:t>
            </a:r>
            <a:endParaRPr lang="en-US" sz="3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a:xfrm>
            <a:off x="827584" y="5301208"/>
            <a:ext cx="7560840" cy="1296144"/>
          </a:xfrm>
          <a:prstGeom prst="roundRect">
            <a:avLst/>
          </a:prstGeom>
          <a:solidFill>
            <a:srgbClr val="4ABD7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dirty="0" smtClean="0">
                <a:latin typeface="Arial" pitchFamily="34" charset="0"/>
                <a:cs typeface="Arial" pitchFamily="34" charset="0"/>
              </a:rPr>
              <a:t>”Evaluasi perlu dilakukan dalam setiap program demi mencapai hasil yang diharapkan”</a:t>
            </a:r>
          </a:p>
          <a:p>
            <a:pPr algn="ctr"/>
            <a:r>
              <a:rPr lang="en-ID" dirty="0" smtClean="0">
                <a:latin typeface="Arial" pitchFamily="34" charset="0"/>
                <a:cs typeface="Arial" pitchFamily="34" charset="0"/>
              </a:rPr>
              <a:t>Bagaimana pendapat Anda mengenai pernyataan tersebut? Kemukakan pendapat Anda!</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2557</TotalTime>
  <Words>3898</Words>
  <Application>Microsoft Office PowerPoint</Application>
  <PresentationFormat>On-screen Show (4:3)</PresentationFormat>
  <Paragraphs>710</Paragraphs>
  <Slides>120</Slides>
  <Notes>1</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SOSIOLOGI</vt:lpstr>
      <vt:lpstr>Slide 2</vt:lpstr>
      <vt:lpstr>BAB I Perubahan Sosial dalam Masyarakat</vt:lpstr>
      <vt:lpstr>Slide 4</vt:lpstr>
      <vt:lpstr>A. Perubahan Sosial</vt:lpstr>
      <vt:lpstr>1. Masyarakat dan Perubahan Sosial</vt:lpstr>
      <vt:lpstr>2. Faktor Penyebab Perubahan Sosial</vt:lpstr>
      <vt:lpstr>Slide 8</vt:lpstr>
      <vt:lpstr>3. Faktor Pendorong Perubahan Sosial</vt:lpstr>
      <vt:lpstr>Slide 10</vt:lpstr>
      <vt:lpstr>4. Faktor Penghambat Perubahan Sosial</vt:lpstr>
      <vt:lpstr>5. Agen Perubahan Sosial</vt:lpstr>
      <vt:lpstr>6. Teori Perubahan Sosial</vt:lpstr>
      <vt:lpstr> Teori Evolusi</vt:lpstr>
      <vt:lpstr> Teori Siklus</vt:lpstr>
      <vt:lpstr> Teori Fungsionalis</vt:lpstr>
      <vt:lpstr>Slide 17</vt:lpstr>
      <vt:lpstr>B. Bentuk-Bentuk Perubahan Sosial</vt:lpstr>
      <vt:lpstr>1. Berdasarkan Prosesnya</vt:lpstr>
      <vt:lpstr>2. Berdasarkan Ukuran Perubahannya</vt:lpstr>
      <vt:lpstr>3. Berdasarkan Sifat Perubahannya</vt:lpstr>
      <vt:lpstr>4. Berdasarkan Sisi Kemajuan dan Kemunduran Arahnya</vt:lpstr>
      <vt:lpstr>5. Berdasarkan Kecepatan Berlangsungnya</vt:lpstr>
      <vt:lpstr>C. Dampak Perubahan Sosial dalam Masyarakat</vt:lpstr>
      <vt:lpstr>1. Dampak Positif Perubahan Sosial</vt:lpstr>
      <vt:lpstr>2. Dampak Negatif Perubahan Sosial</vt:lpstr>
      <vt:lpstr>BAB II PERMASALAHAN SOSIAL AKIBAT PENGARUH GLOBALISASI</vt:lpstr>
      <vt:lpstr>Slide 28</vt:lpstr>
      <vt:lpstr>A. Globalisasi</vt:lpstr>
      <vt:lpstr>1. Memahami Globalisasi</vt:lpstr>
      <vt:lpstr>Slide 31</vt:lpstr>
      <vt:lpstr>2. Perkembangan Globalisasi</vt:lpstr>
      <vt:lpstr>3. Tanggapan Masyarakat terhadap Globalisasi</vt:lpstr>
      <vt:lpstr>4.  Dampak Globalisasi bagi Kehidupan       Masyarakat</vt:lpstr>
      <vt:lpstr>Bidang Ekonomi</vt:lpstr>
      <vt:lpstr>Bidang Sosial Budaya</vt:lpstr>
      <vt:lpstr>Bidang Politik</vt:lpstr>
      <vt:lpstr>B. Berbagai Permasalahan Sosial Akibat Pengaruh Globalisasi</vt:lpstr>
      <vt:lpstr>1. Permasalahan Sosial Akibat Pengaruh Globalisasi di Tingkat Global</vt:lpstr>
      <vt:lpstr>Neokolonialisme</vt:lpstr>
      <vt:lpstr>Budaya Populer</vt:lpstr>
      <vt:lpstr>Slide 42</vt:lpstr>
      <vt:lpstr>Konsumerisme</vt:lpstr>
      <vt:lpstr>Kerusakan Lingkungan</vt:lpstr>
      <vt:lpstr>2. Permasalahan Sosial Akibat Pengaruh Globalisasi di Tingkat Lokal</vt:lpstr>
      <vt:lpstr>C. Sikap Kritis dalam Menghadapi Tantangan Globalisasi</vt:lpstr>
      <vt:lpstr>1. Meningkatkan Kualitas Sumber Daya Manusia (SDM)</vt:lpstr>
      <vt:lpstr>2. Berpegang Teguh pada Norma-Norma Sosial</vt:lpstr>
      <vt:lpstr>3. Mewujudkan Glokalisasi</vt:lpstr>
      <vt:lpstr>4. Bangga terhadap Identitas Bangsa Indonesia</vt:lpstr>
      <vt:lpstr>5.Menerapkan Gaya Hidup Ramah Lingkungan</vt:lpstr>
      <vt:lpstr>BAB III Ketimpangan Sosial</vt:lpstr>
      <vt:lpstr>Slide 53</vt:lpstr>
      <vt:lpstr>A. Ketimpangan Sosial dalam Masyarakat</vt:lpstr>
      <vt:lpstr>1. Pengertian Ketimpangan Sosial</vt:lpstr>
      <vt:lpstr>2. Faktor-Faktor yang Memengaruhi Ketimpangan Sosial</vt:lpstr>
      <vt:lpstr>Slide 57</vt:lpstr>
      <vt:lpstr>1. Ketimpangan antara Golongan Kaya dan Miskin</vt:lpstr>
      <vt:lpstr>2. Ketimpangan Pemilik Modal dan Buruh</vt:lpstr>
      <vt:lpstr>3. Ketimpangan Pembangunan</vt:lpstr>
      <vt:lpstr>4. Ketimpangan Kesempatan</vt:lpstr>
      <vt:lpstr>5. Ketimpangan Budaya Lokal dan Budaya Global</vt:lpstr>
      <vt:lpstr>6. Ketimpangan Gender</vt:lpstr>
      <vt:lpstr>C. Dampak Ketimpangan Sosial dalam Masyarakat</vt:lpstr>
      <vt:lpstr>1. Diskriminasi Sosial</vt:lpstr>
      <vt:lpstr>2. Kecemburuan Sosial</vt:lpstr>
      <vt:lpstr>3. Monopoli Kekuasaan</vt:lpstr>
      <vt:lpstr>4. Konflik Sosial</vt:lpstr>
      <vt:lpstr>D. Berbagai Sikap Kritis dalam Menghadapi Ketimpangan Sosial</vt:lpstr>
      <vt:lpstr>1. Menjaga Komunikasi Sosial</vt:lpstr>
      <vt:lpstr>2. Toleransi dan Menghargai Perbedaan</vt:lpstr>
      <vt:lpstr>3. Sikap Empati Sosial</vt:lpstr>
      <vt:lpstr>4. Sikap Filantropi Sosial</vt:lpstr>
      <vt:lpstr>Slide 74</vt:lpstr>
      <vt:lpstr>BAB IV PELAKSANAAN PEMBERDAYAAN KOMUNITAS BERBASIS KEARIFAN LOKAL</vt:lpstr>
      <vt:lpstr>Slide 76</vt:lpstr>
      <vt:lpstr>A. Kearifan Lokal dan Pemberdayaan Komunitas</vt:lpstr>
      <vt:lpstr>1. Komunitas</vt:lpstr>
      <vt:lpstr>Jenis-Jenis Komunitas</vt:lpstr>
      <vt:lpstr>Unsur-Unsur Komunitas</vt:lpstr>
      <vt:lpstr>2. Kearifan Lokal</vt:lpstr>
      <vt:lpstr>Proses Terbentuknya Kearifan Lokal</vt:lpstr>
      <vt:lpstr>Unsur-Unsur yang Terkandung dalam Kearifan Lokal</vt:lpstr>
      <vt:lpstr>Fungsi Kearifan Lokal</vt:lpstr>
      <vt:lpstr>Kearifan Lokal dan Kaitannya dengan Program Pemberdayaan Komunitas di Tengah Pengaruh Globalisasi</vt:lpstr>
      <vt:lpstr>B. Pelaksanaan Pemberdayaan Komunitas Berbasis Kearifan Lokal</vt:lpstr>
      <vt:lpstr>1. Pemahaman tentang Pemberdayaan Berbasis Kearifan Lokal</vt:lpstr>
      <vt:lpstr>2. Prinsip Pelaksanaan Pemberdayaan</vt:lpstr>
      <vt:lpstr>2. Inisiator Pemberdayaan Komunitas</vt:lpstr>
      <vt:lpstr>3. Strategi Pelaksanaan Pemberdayaan Komunitas</vt:lpstr>
      <vt:lpstr>4. Proses Pelaksanaan Pemberdayaan</vt:lpstr>
      <vt:lpstr>C. Berbagai Program Pemberdayaan Komunitas Melalui Kearifan Lokal</vt:lpstr>
      <vt:lpstr>1. Contoh Pemberdayaan Komunitas dalam Masyarakat Tradisional</vt:lpstr>
      <vt:lpstr>Slide 94</vt:lpstr>
      <vt:lpstr>Slide 95</vt:lpstr>
      <vt:lpstr>Slide 96</vt:lpstr>
      <vt:lpstr>Slide 97</vt:lpstr>
      <vt:lpstr>2. Pemberdayaan Komunitas dalam Masyarakat Modern</vt:lpstr>
      <vt:lpstr>Slide 99</vt:lpstr>
      <vt:lpstr>Slide 100</vt:lpstr>
      <vt:lpstr>A. Evaluasi Pemberdayaan Komunitas</vt:lpstr>
      <vt:lpstr>1. Pengertian Evaluasi Pemberdayaan Komunitas</vt:lpstr>
      <vt:lpstr>Slide 103</vt:lpstr>
      <vt:lpstr>Slide 104</vt:lpstr>
      <vt:lpstr>Slide 105</vt:lpstr>
      <vt:lpstr>5. Jenis-Jenis Evaluasi Pemberdayaan Komunitas</vt:lpstr>
      <vt:lpstr>Slide 107</vt:lpstr>
      <vt:lpstr>B. Pelaksanaan Evaluasi Pemberdayaan Komunitas</vt:lpstr>
      <vt:lpstr>1. Langkah-Langkah Evaluasi Pemberdayaan Komunitas</vt:lpstr>
      <vt:lpstr>Persiapan</vt:lpstr>
      <vt:lpstr>Pelaksanaan</vt:lpstr>
      <vt:lpstr>Analisis</vt:lpstr>
      <vt:lpstr>Pelaporan dan Tindak Lanjut</vt:lpstr>
      <vt:lpstr>Slide 114</vt:lpstr>
      <vt:lpstr>C. Penyusunan Laporan Hasil Evaluasi Pemberdayaan Komunitas</vt:lpstr>
      <vt:lpstr>1.  Contoh Sistematika Laporan Kegiatan Evaluasi Pemberdayaan Komunitas  </vt:lpstr>
      <vt:lpstr>2.  Teknik Penulisan Laporan Evaluasi  Pemberdayaan</vt:lpstr>
      <vt:lpstr>3.  Contoh Laporan Evaluasi  Pemberdayaan</vt:lpstr>
      <vt:lpstr>4. Manfaat Laporan Evaluasi Pemberdayaan Komunitas</vt:lpstr>
      <vt:lpstr>Slide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Azure</dc:creator>
  <cp:lastModifiedBy>Azure</cp:lastModifiedBy>
  <cp:revision>355</cp:revision>
  <dcterms:created xsi:type="dcterms:W3CDTF">2019-05-16T01:29:55Z</dcterms:created>
  <dcterms:modified xsi:type="dcterms:W3CDTF">2019-06-22T01:38:21Z</dcterms:modified>
</cp:coreProperties>
</file>